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生产管理的MRP深度解析”培训。在制造业中，物料管理的挑战无处不在。今天，我们将深入探讨MRP这一经典而强大的工具，它不仅是解决物料管理痛点的利器，更是现代智能制造的核心引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本次培训将分为六个部分。我们将从MRP的基本概念讲起，然后深入学习其三大核心输入、计算逻辑和实施步骤。接着，会介绍MRP的演进历程，并客观分析其优缺点及应用案例。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物料短缺、库存积压、计划混乱、数据失准，这些都是制造业常见的痛点。MRP的核心价值就在于解决这些问题，通过科学的方法，确保物料在正确的时间、以正确的数量到位，从而实现供需平衡。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接下来，我们进入第一部分，深入了解什么是MRP，它的核心原理和目标是什么，以及它是如何演进的。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MRP的核心目标是保障供应、降低库存和提升效率。它经历了从基本MRP到闭环MRP，再到MRP II和ERP的演进过程，管理范围不断扩大，从单纯的物料计划扩展到整个企业的资源管理。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MRP的计算准确性完全依赖于其输入数据的质量。第二部分，我们将学习MRP的三大核心输入：主生产计划、物料清单和库存记录。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MRP的三大核心输入是：主生产计划（MPS），它告诉我们要生产什么；物料清单（BOM），它告诉我们生产需要什么；以及库存记录，它告诉我们已经有了什么。这三者共同构成了MRP计算的基础。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了解了输入，我们来看MRP是如何进行计算的。第三部分，我们将详细解析MRP的计算逻辑。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MRP的计算逻辑分为四步：首先，根据MPS和BOM计算毛需求；然后，减去现有库存和在途库存，得到净需求；接着，根据净需求生成计划订单；最后，将计划订单量作为下一层物料的毛需求，逐层传递计算。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理论学习完了，如何在企业中落地呢？第四部分，我们将介绍MRP的标准化实施步骤。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MRP的实施分为六个步骤：首先是项目规划和团队组建；然后是最关键的基础数据准备；接着是系统选型和配置；之后制定MPS；然后进行试运行和调整；最后正式上线并持续改进。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MRP在实践中不断发展。第五部分，我们将了解从基本MRP到闭环MRP，再到MRP II的演进过程。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从基本MRP到闭环MRP，增加了能力需求计划和反馈机制，形成了闭环。而MRP II则更进一步，将生产活动与财务等业务系统集成，形成了一个一体化的经营管理系统。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任何工具都有其优缺点。第六部分，我们将客观分析MRP的优点和局限性，并通过一些案例来了解其实际应用效果。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MRP的优点在于能提高计划准确性、降低库存、提升交付率。但它对数据准确性要求高，实施复杂。通用汽车和中煤集团的案例都证明了其在降本增效方面的显著效果。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最后，我们来总结一下。MRP是实现物料供需平衡的经典工具，其成功的关键在于输入数据的准确性。它的演进反映了管理思想的发展。未来，MRP将更加智能化，成为智能制造的核心。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jpe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生产管理的MRP深度解析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15000" y="3810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445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从物料需求计划到智能制造的核心引擎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· 生产管理系列培训课程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133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59557">
            <a:off x="1365250" y="2692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2095500" y="2133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MRP的定义、原理与目标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095500" y="2667000"/>
            <a:ext cx="3746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深入解析MRP的核心定义，梳理其从库存管理到生产计划的演进路径，明确其在现代制造中的核心目标。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3683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62000" y="3683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016000" y="3784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59557">
            <a:off x="1365250" y="4343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2095500" y="3784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MRP的三大核心输入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095500" y="4318000"/>
            <a:ext cx="3746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详解主生产计划(MPS)、物料清单(BOM)和库存记录的构成与作用，理解它们是MRP系统运行的基石。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207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62000" y="5207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1016000" y="5308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5359557">
            <a:off x="1365250" y="5867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2095500" y="5308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MRP的计算逻辑详解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2095500" y="5778500"/>
            <a:ext cx="3746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剖析MRP的净需求量、计划订单下达等关键计算环节，掌握物料需求的精确推导过程与运算逻辑。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86500" y="2032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286500" y="2032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540500" y="2133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5359557">
            <a:off x="6889750" y="2692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7620000" y="2133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MRP的实施步骤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0" y="2667000"/>
            <a:ext cx="3746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系统梳理从前期数据准备、系统选型到最终上线运行的六大关键步骤，保障MRP项目顺利落地实施。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286500" y="3683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286500" y="3683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540500" y="3784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5359557">
            <a:off x="6889750" y="4343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7620000" y="3784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从MRP到MRP II的演进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620000" y="4318000"/>
            <a:ext cx="3746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探究闭环MRP的反馈机制，以及MRP如何扩展为涵盖财务、销售等模块的制造资源计划(MRP II)。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286500" y="5207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6" name="AutoShape 36"/>
          <p:cNvSpPr/>
          <p:nvPr/>
        </p:nvSpPr>
        <p:spPr>
          <a:xfrm>
            <a:off x="6286500" y="5207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6540500" y="53086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cxnSp>
        <p:nvCxnSpPr>
          <p:cNvPr id="38" name="Connector 38"/>
          <p:cNvCxnSpPr/>
          <p:nvPr/>
        </p:nvCxnSpPr>
        <p:spPr>
          <a:xfrm rot="5359557">
            <a:off x="6889750" y="5867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AutoShape 39"/>
          <p:cNvSpPr/>
          <p:nvPr/>
        </p:nvSpPr>
        <p:spPr>
          <a:xfrm>
            <a:off x="7620000" y="53086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MRP的优缺点与应用案例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7620000" y="5778500"/>
            <a:ext cx="3746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客观分析MRP的优势与局限性，结合实际行业案例，探讨在不同生产环境下的适用性与优化策略。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制造业的物料管理挑战与MRP的价值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3492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22225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物料短缺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27940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关键物料供应不稳定，导致生产线频繁停线，订单交付延迟，不仅影响生产效率，更损害客户信任。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08500" y="2032000"/>
            <a:ext cx="3492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08500" y="2286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2500" y="2222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70500" y="22225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库存积压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62500" y="27940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盲目备货导致大量呆滞物料堆积，企业流动资金被严重占用，同时增加仓储管理成本与资金风险。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4318000"/>
            <a:ext cx="3492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62000" y="4572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5085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524000" y="45085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计划混乱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16000" y="50800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紧急插单、订单变更频繁发生，各部门信息传递滞后，生产与采购协同困难，计划执行效率低下。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508500" y="4318000"/>
            <a:ext cx="3492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4508500" y="4572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62500" y="45085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5270500" y="45085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数据失准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762500" y="50800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库存、在途、消耗数据无法实时同步，“账实不符”现象严重，导致计划制定如同“盲人摸象”。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5389738">
            <a:off x="6127750" y="41529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509000" y="2032000"/>
            <a:ext cx="3048000" cy="4254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3000" y="2349500"/>
            <a:ext cx="609600" cy="6096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8763000" y="3302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MRP 的核心价值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17188">
            <a:off x="8763016" y="3930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8763000" y="4191000"/>
            <a:ext cx="254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确保企业能够“在正确的时间，获得正确数量的正确物料”，从根源上平衡供需关系，实现降本增效与精细化运营。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MRP的定义、原理与目标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699000"/>
            <a:ext cx="889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MRP（物料需求计划）是基于计算机系统的生产与库存管理技术，通过对产品结构、库存状态和生产进度的精准计算，实现物料需求的合理化规划，旨在平衡生产效率、库存成本与交付周期，为企业构建高效的生产运作体系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MRP的定义、原理与目标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420" r="1420"/>
          <a:stretch>
            <a:fillRect/>
          </a:stretch>
        </p:blipFill>
        <p:spPr>
          <a:xfrm>
            <a:off x="762000" y="1778000"/>
            <a:ext cx="4826000" cy="2794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953000"/>
            <a:ext cx="4826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4953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50800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MRP是一种基于计算机的生产计划与库存控制方法，旨在精确确定生产所需物料的数量和需求时间，实现生产流程的精细化管控。</a:t>
            </a:r>
          </a:p>
        </p:txBody>
      </p:sp>
      <p:cxnSp>
        <p:nvCxnSpPr>
          <p:cNvPr id="8" name="Connector 8"/>
          <p:cNvCxnSpPr/>
          <p:nvPr/>
        </p:nvCxnSpPr>
        <p:spPr>
          <a:xfrm rot="5390177">
            <a:off x="3873500" y="3994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350000" y="1778000"/>
            <a:ext cx="1727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1968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477000" y="2603500"/>
            <a:ext cx="1473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保障供应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确保生产物料的及时到位，消除缺料停机风险，维持生产连续性。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255000" y="1778000"/>
            <a:ext cx="1727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5500" y="1968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382000" y="2603500"/>
            <a:ext cx="1473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降低库存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按需采购与生产，减少呆滞物料，优化企业资金占用，降低仓储成本。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9982200" y="1778000"/>
            <a:ext cx="17272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2700" y="1968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0109200" y="2603500"/>
            <a:ext cx="1473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提升效率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合理安排生产作业，均衡资源负荷，最大化设备与人力的利用效率。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350000" y="4318000"/>
            <a:ext cx="53594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477000" y="4445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技术演进路径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8594">
            <a:off x="6477008" y="48831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6477000" y="5080000"/>
            <a:ext cx="12065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540500" y="5207000"/>
            <a:ext cx="107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基本MRP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开环系统，仅解决物料需求计算问题。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7772400" y="5080000"/>
            <a:ext cx="12065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7835900" y="5207000"/>
            <a:ext cx="107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闭环MRP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增加CRP与执行反馈，形成闭环控制。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8991600" y="5080000"/>
            <a:ext cx="12065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9055100" y="5207000"/>
            <a:ext cx="107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MRP II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集成财务、销售等，形成制造资源计划。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0223500" y="5080000"/>
            <a:ext cx="13589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10287000" y="5207000"/>
            <a:ext cx="12319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ERP系统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扩展至全企业资源，实现供应链一体化。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MRP的三大核心输入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064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98500" y="4699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889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4889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主生产计划 (MPS)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946">
            <a:off x="952514" y="545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5588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确定最终产品的出产时间和数量，是MRP展开的驱动源头，决定了物料需求的优先级。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81500" y="4699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4889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07000" y="4889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物料清单 (BOM)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946">
            <a:off x="4635514" y="545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35500" y="5588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产品的结构化零件表，包含所有组件、原材料及其数量关系，是MRP计算物料需求的基础。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64500" y="4699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4889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890000" y="4889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库存记录 (Inventory)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4946">
            <a:off x="8318514" y="545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8318500" y="55880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记录物料的现有库存量、已订未到量、已分配未出库量等数据，用于计算净需求量。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MRP的三大核心输入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588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032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1968500"/>
            <a:ext cx="444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主生产计划 (MPS)：MRP运算的总纲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作为MRP运算的起点，它明确了企业在特定时间段内将要生产的最终产品及其数量，决定了“要生产什么”，是驱动整个MRP系统的核心源头。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5588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500" y="355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651000" y="3492500"/>
            <a:ext cx="444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物料清单 (BOM)：产品的结构化表达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它是MRP的“产品结构图”，详细列出了构成最终产品的所有零部件、原材料及其数量和层级关系，回答了生产过程中“需要什么”的问题。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5588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5080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5016500"/>
            <a:ext cx="444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库存记录：精准的物料账本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作为MRP的“账本”，实时记录了所有物料的现有库存量、已订未交量、已分配量等关键数据，明确了企业当前“已经有了什么”，是计算净需求的基础。</a:t>
            </a:r>
          </a:p>
        </p:txBody>
      </p:sp>
      <p:cxnSp>
        <p:nvCxnSpPr>
          <p:cNvPr id="16" name="Connector 16"/>
          <p:cNvCxnSpPr/>
          <p:nvPr/>
        </p:nvCxnSpPr>
        <p:spPr>
          <a:xfrm rot="5389738">
            <a:off x="4540250" y="40259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rcRect l="10482" r="10482"/>
          <a:stretch>
            <a:fillRect/>
          </a:stretch>
        </p:blipFill>
        <p:spPr>
          <a:xfrm>
            <a:off x="6858000" y="1905000"/>
            <a:ext cx="4572000" cy="2413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6858000" y="4699000"/>
            <a:ext cx="45720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48500" y="48895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7493000" y="4826000"/>
            <a:ext cx="3746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核心原则：“垃圾进，垃圾出”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MRP系统的运行质量完全依赖于输入数据的准确性。MPS的合理性、BOM的完整性以及库存记录的精确性，是确保MRP输出有效采购和生产计划的关键前提。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MRP的计算逻辑详解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4191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699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从需求分解到计划生成，深入解析物料需求计划的核心运算规则，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掌握净需求量、计划订单下达及排产的关键逻辑。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MRP的计算逻辑详解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334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05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步骤一：计算毛需求 (Gross Requirements)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79509" y="266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7940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以主生产计划(MPS)为源头，依据产品结构(BOM)自上而下逐层展开，计算出生产最终产品所需的各层级物料的总需求量。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5334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191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500" y="4381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651000" y="4343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步骤二：计算净需求 (Net Requirements)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291">
            <a:off x="1079509" y="494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1079500" y="50800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公式：净需求 = 毛需求 - (现有库存 + 已订未到量)。此步骤剔除可用库存，得出必须通过采购或生产来补充的实际物料数量。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 l="934" r="934"/>
          <a:stretch>
            <a:fillRect/>
          </a:stretch>
        </p:blipFill>
        <p:spPr>
          <a:xfrm>
            <a:off x="6604000" y="1905000"/>
            <a:ext cx="4826000" cy="2540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604000" y="4699000"/>
            <a:ext cx="2349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1000" y="48260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112000" y="4800600"/>
            <a:ext cx="171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步骤三：生成计划订单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20834">
            <a:off x="6731019" y="5264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6731000" y="5397500"/>
            <a:ext cx="209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结合净需求、批量规则及提前期，自动生成建议性的采购或生产订单，明确数量与时间。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80500" y="4699000"/>
            <a:ext cx="2349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07500" y="48260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9588500" y="4800600"/>
            <a:ext cx="171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步骤四：逐层传递循环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20834">
            <a:off x="9207519" y="5264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207500" y="5397500"/>
            <a:ext cx="209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计划订单量转化为下一层级物料的毛需求，重复上述步骤，直至完成所有物料的MRP计算。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从理论模型到企业落地，掌握标准化实施全流程，确保生产计划精准衔接、资源配置高效协同，推动制造流程数字化升级。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MRP的实施步骤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项目规划与团队组建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明确项目目标与范围，组建包含生产、采购、技术等部门的跨职能团队，确立项目实施的组织保障与沟通机制。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4925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4925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016000" y="3619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基础数据准备与清洗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这是实施中最关键的一步。需梳理准确的BOM结构、完成库存盘点，并完善供应商信息、提前期等核心基础数据。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5080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5207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系统选型与配置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根据企业规模与需求选择适配的MRP软件，完成系统参数配置、功能模块定制，确保系统逻辑与业务流程相匹配。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23000" y="1905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23000" y="1905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477000" y="2032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主生产计划 (MPS) 制定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基于销售预测与客户订单，制定合理的主生产计划，明确最终产品的出产进度，作为MRP运算的核心输入依据。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34925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23000" y="34925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77000" y="3619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MRP试运行与调整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采用人工计划与系统计划并行的方式运行，对比检验结果差异，修正数据与参数，逐步优化系统运算的准确性。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223000" y="5080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223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477000" y="5207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06. 正式上线与持续改进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完全切换至系统计划模式指导生产与采购，建立系统日常维护制度，持续收集反馈并迭代优化，保障MRP长效运行。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从MRP到MRP II的演进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从解决物料需求的基础MRP，到引入能力计划与反馈机制的闭环MRP，最终发展为囊括企业整体运营的制造资源计划（MRP II），实现了生产管理的系统性飞跃。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从MRP到MRP II的演进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494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基本MRP (开环)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核心逻辑：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聚焦物料需求的计算，根据主生产计划和物料清单，确定所需物料的数量和时间。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主要局限：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仅关注物料需求，未考虑企业实际生产能力，缺乏执行过程中的反馈与调整机制。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942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286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816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闭环MRP系统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482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48200" y="3175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关键突破：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引入能力需求计划(CRP)，平衡物料需求与产能负荷；增加车间作业控制与采购作业控制。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闭环流程：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构建“计划-执行-反馈-调整”的完整循环，确保计划的可行性与执行的有效性。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0264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264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286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138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 II (制造资源计划)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2804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80400" y="3175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系统集成：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在闭环MRP基础上，集成了财务系统（如总账、成本、应收应付）与销售、采购等业务模块。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管理本质：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实现物流、信息流、资金流的“三流合一”，成为企业一体化、全面化的经营管理系统。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571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1016000" y="5816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演进总结：从单纯的物料计划，发展到兼顾产能的闭环控制，最终走向覆盖企业全部生产经营资源的一体化管理，实现了生产与财务的同步与统一。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MRP的优缺点与应用案例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699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客观剖析物料需求计划的核心优势与现实局限，结合制造业真实场景，探讨MRP系统在复杂生产环境中的适配性与优化方向。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MRP的优缺点与应用案例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3429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349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98600" y="23114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946">
            <a:off x="1016014" y="2978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3238500"/>
            <a:ext cx="3048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计划精准与成本优化：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通过物料需求的精确计算，有效降低库存积压，减少资金占用，提升资源利用率。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协同交付能力提升：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各部门信息同步共享，订单交付率显著提高，增强了供应链与生产端的协同响应速度。</a:t>
            </a:r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数字化转型基石：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规范了企业数据标准，为后续ERP、MES等高级系统的实施打下坚实的数据基础。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445000" y="2032000"/>
            <a:ext cx="3429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F9731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445000" y="2032000"/>
            <a:ext cx="3429000" cy="762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349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181600" y="23114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主要局限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946">
            <a:off x="4699014" y="2978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635500" y="3238500"/>
            <a:ext cx="3048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数据准确性要求严苛：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BOM、库存、工艺路线等基础数据的任何偏差，都会导致MRP计算结果出现巨大误差。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难以应对动态变化：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作为静态的推式计划系统，对突发的订单变更、物料短缺或设备故障的响应较为滞后。</a:t>
            </a:r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实施复杂度高：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涉及流程重组、人员培训和系统磨合，实施周期长，对企业管理水平有一定要求。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128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2222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63000" y="2184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通用汽车：精益库存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323">
            <a:off x="83185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18500" y="28575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实施MRP系统后，原材料库存大幅下降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37%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，生产计划准确率提升至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92%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，有效提升了资金周转效率。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128000" y="41275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8500" y="43180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8763000" y="42799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中煤集团：效率跃升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4323">
            <a:off x="8318513" y="481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318500" y="4953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通过MRP优化物资管理，平均库存降低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13%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，库存周转天数成功加快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8天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，显著提升了供应链响应速度。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095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032000"/>
            <a:ext cx="425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经典工具：供需平衡的基石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MRP是实现物料供需平衡的核心工具，其运作的根本在于精准的计划制定，确保生产与需求的动态匹配，避免资源的闲置与浪费。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5560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3746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683000"/>
            <a:ext cx="4254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关键要素：输入数据的准确性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MPS（主生产计划）、BOM（物料清单）与库存数据的精准性，是MRP系统高效运行、产出可靠结果的决定性因素，是整个体系的生命线。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 t="1797" b="1797"/>
          <a:stretch>
            <a:fillRect/>
          </a:stretch>
        </p:blipFill>
        <p:spPr>
          <a:xfrm>
            <a:off x="6477000" y="1905000"/>
            <a:ext cx="49530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477000" y="4191000"/>
            <a:ext cx="23876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4000" y="4318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985000" y="4292600"/>
            <a:ext cx="1752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管理思想的演进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从单一的局部生产优化，逐步走向企业全局资源的协同与整合，体现了现代管理理念的深刻变革。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9042400" y="4191000"/>
            <a:ext cx="23876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69400" y="4318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550400" y="4292600"/>
            <a:ext cx="1752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ERP的核心引擎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作为ERP系统中生产制造模块的核心组件，驱动企业全流程资源的高效配置与流转。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762000" y="56515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00" y="58166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24000" y="5715000"/>
            <a:ext cx="965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未来展望：智能化驱动新变革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随着AI与大数据技术的深度融合，MRP将具备更强的预测性与适应性，精准应对市场不确定性，全面提升供应链的韧性与响应速度，成为智能制造的关键支撑。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4445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953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欢迎提出您的问题，共同交流探讨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1163</Words>
  <Application>Microsoft Office PowerPoint</Application>
  <PresentationFormat>宽屏</PresentationFormat>
  <Paragraphs>192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{"Label":"1","ContentProducer":"001191110102MACQD9K64010000","ProduceID":"7648916956322597858","ReservedCode1":"","ContentPropagator":"","PropagateID":"","ReservedCode2":""}</vt:lpwstr>
  </property>
</Properties>
</file>