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772400" cy="10058400"/>
  <p:embeddedFontLst>
    <p:embeddedFont>
      <p:font typeface="NotoSansSC" panose="02010600030101010101" charset="-122"/>
      <p:regular r:id="rId22"/>
    </p:embeddedFont>
    <p:embeddedFont>
      <p:font typeface="Noto Sans SC" panose="020B0200000000000000" pitchFamily="34" charset="-122"/>
      <p:regular r:id="rId23"/>
      <p:bold r:id="rId2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" name="图片 5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" name="图片 6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任意多边形: 形状 7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cxnLst/>
            <a:rect l="0" t="0" r="r" b="b"/>
            <a:pathLst>
              <a:path w="5081" h="5081">
                <a:moveTo>
                  <a:pt x="5081" y="5081"/>
                </a:moveTo>
                <a:lnTo>
                  <a:pt x="0" y="5081"/>
                </a:lnTo>
                <a:lnTo>
                  <a:pt x="5081" y="0"/>
                </a:lnTo>
                <a:lnTo>
                  <a:pt x="5081" y="5081"/>
                </a:lnTo>
                <a:close/>
              </a:path>
            </a:pathLst>
          </a:custGeom>
          <a:solidFill>
            <a:srgbClr val="165DFF">
              <a:alpha val="1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任意多边形: 形状 8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2541" y="2541"/>
                </a:moveTo>
                <a:lnTo>
                  <a:pt x="0" y="2541"/>
                </a:lnTo>
                <a:lnTo>
                  <a:pt x="2541" y="0"/>
                </a:lnTo>
                <a:lnTo>
                  <a:pt x="2541" y="2541"/>
                </a:lnTo>
                <a:close/>
              </a:path>
            </a:pathLst>
          </a:custGeom>
          <a:solidFill>
            <a:srgbClr val="165DFF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761760" y="2085840"/>
            <a:ext cx="609840" cy="38520"/>
          </a:xfrm>
          <a:custGeom>
            <a:avLst/>
            <a:gdLst/>
            <a:ahLst/>
            <a:cxnLst/>
            <a:rect l="0" t="0" r="r" b="b"/>
            <a:pathLst>
              <a:path w="1694" h="107">
                <a:moveTo>
                  <a:pt x="0" y="0"/>
                </a:moveTo>
                <a:lnTo>
                  <a:pt x="1694" y="0"/>
                </a:lnTo>
                <a:lnTo>
                  <a:pt x="1694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23880" y="2004480"/>
            <a:ext cx="38325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165DFF"/>
                </a:solidFill>
                <a:effectLst/>
                <a:uFillTx/>
                <a:latin typeface="Noto Sans SC"/>
                <a:ea typeface="Noto Sans SC"/>
              </a:rPr>
              <a:t>ENGINEER &amp; LAB TECHNICIAN TRAINING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2120" y="2546280"/>
            <a:ext cx="2401560" cy="664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4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工程师与实验员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2120" y="3260520"/>
            <a:ext cx="3430440" cy="664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4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高效时间管理实战培训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2120" y="4159800"/>
            <a:ext cx="21574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方法论 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· 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工具实操 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· 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场景应用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: 形状 1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任意多边形: 形状 16"/>
          <p:cNvSpPr/>
          <p:nvPr/>
        </p:nvSpPr>
        <p:spPr>
          <a:xfrm>
            <a:off x="609480" y="1104840"/>
            <a:ext cx="914760" cy="57240"/>
          </a:xfrm>
          <a:custGeom>
            <a:avLst/>
            <a:gdLst/>
            <a:ahLst/>
            <a:cxnLst/>
            <a:rect l="0" t="0" r="r" b="b"/>
            <a:pathLst>
              <a:path w="2541" h="159">
                <a:moveTo>
                  <a:pt x="0" y="0"/>
                </a:moveTo>
                <a:lnTo>
                  <a:pt x="2541" y="0"/>
                </a:lnTo>
                <a:lnTo>
                  <a:pt x="2541" y="159"/>
                </a:lnTo>
                <a:lnTo>
                  <a:pt x="0" y="159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任意多边形: 形状 17"/>
          <p:cNvSpPr/>
          <p:nvPr/>
        </p:nvSpPr>
        <p:spPr>
          <a:xfrm>
            <a:off x="609480" y="10760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9480" y="634320"/>
            <a:ext cx="8236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培训导航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0760" y="11880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295280" y="1147320"/>
            <a:ext cx="80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培训目标与价值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任意多边形: 形状 21"/>
          <p:cNvSpPr/>
          <p:nvPr/>
        </p:nvSpPr>
        <p:spPr>
          <a:xfrm>
            <a:off x="609480" y="19904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95280" y="1451880"/>
            <a:ext cx="28587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明确本次培训旨在达成的核心成果与对个人、团队的意义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70760" y="21024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95280" y="2061720"/>
            <a:ext cx="10296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角色痛点与需求分析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任意多边形: 形状 25"/>
          <p:cNvSpPr/>
          <p:nvPr/>
        </p:nvSpPr>
        <p:spPr>
          <a:xfrm>
            <a:off x="609480" y="29048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95280" y="2366280"/>
            <a:ext cx="29728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深入剖析工程师与实验员在日常工作中面临的时间管理挑战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0760" y="30168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95280" y="2976120"/>
            <a:ext cx="80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方法论体系构建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任意多边形: 形状 29"/>
          <p:cNvSpPr/>
          <p:nvPr/>
        </p:nvSpPr>
        <p:spPr>
          <a:xfrm>
            <a:off x="609480" y="38192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295280" y="3280680"/>
            <a:ext cx="24015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介绍并建立科学的时间管理认知框架与理论基础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0760" y="39312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295280" y="3890520"/>
            <a:ext cx="686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工具实操指南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609480" y="47336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2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2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95280" y="4195080"/>
            <a:ext cx="27442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详细讲解实用工具的操作方法，实现理论到实践的转化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0760" y="48456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295280" y="4804920"/>
            <a:ext cx="80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场景化案例演练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任意多边形: 形状 37"/>
          <p:cNvSpPr/>
          <p:nvPr/>
        </p:nvSpPr>
        <p:spPr>
          <a:xfrm>
            <a:off x="609480" y="56480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0" y="1250"/>
                  <a:pt x="780" y="1255"/>
                  <a:pt x="760" y="1259"/>
                </a:cubicBezTo>
                <a:cubicBezTo>
                  <a:pt x="739" y="1263"/>
                  <a:pt x="719" y="1266"/>
                  <a:pt x="698" y="1268"/>
                </a:cubicBezTo>
                <a:cubicBezTo>
                  <a:pt x="677" y="1270"/>
                  <a:pt x="657" y="1271"/>
                  <a:pt x="636" y="1271"/>
                </a:cubicBezTo>
                <a:cubicBezTo>
                  <a:pt x="615" y="1271"/>
                  <a:pt x="594" y="1270"/>
                  <a:pt x="574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2" y="1255"/>
                  <a:pt x="471" y="1250"/>
                  <a:pt x="452" y="1244"/>
                </a:cubicBezTo>
                <a:cubicBezTo>
                  <a:pt x="432" y="1238"/>
                  <a:pt x="412" y="1231"/>
                  <a:pt x="393" y="1223"/>
                </a:cubicBezTo>
                <a:cubicBezTo>
                  <a:pt x="374" y="1215"/>
                  <a:pt x="355" y="1206"/>
                  <a:pt x="336" y="1196"/>
                </a:cubicBezTo>
                <a:cubicBezTo>
                  <a:pt x="318" y="1187"/>
                  <a:pt x="300" y="1176"/>
                  <a:pt x="283" y="1164"/>
                </a:cubicBezTo>
                <a:cubicBezTo>
                  <a:pt x="266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3"/>
                </a:cubicBezTo>
                <a:cubicBezTo>
                  <a:pt x="157" y="217"/>
                  <a:pt x="171" y="202"/>
                  <a:pt x="186" y="187"/>
                </a:cubicBezTo>
                <a:cubicBezTo>
                  <a:pt x="201" y="172"/>
                  <a:pt x="217" y="158"/>
                  <a:pt x="233" y="144"/>
                </a:cubicBezTo>
                <a:cubicBezTo>
                  <a:pt x="249" y="131"/>
                  <a:pt x="266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4" y="57"/>
                  <a:pt x="393" y="49"/>
                </a:cubicBezTo>
                <a:cubicBezTo>
                  <a:pt x="412" y="41"/>
                  <a:pt x="432" y="34"/>
                  <a:pt x="452" y="28"/>
                </a:cubicBezTo>
                <a:cubicBezTo>
                  <a:pt x="471" y="22"/>
                  <a:pt x="492" y="17"/>
                  <a:pt x="512" y="12"/>
                </a:cubicBezTo>
                <a:cubicBezTo>
                  <a:pt x="532" y="8"/>
                  <a:pt x="553" y="5"/>
                  <a:pt x="574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7" y="1"/>
                  <a:pt x="698" y="3"/>
                </a:cubicBezTo>
                <a:cubicBezTo>
                  <a:pt x="719" y="5"/>
                  <a:pt x="739" y="8"/>
                  <a:pt x="760" y="12"/>
                </a:cubicBezTo>
                <a:cubicBezTo>
                  <a:pt x="780" y="17"/>
                  <a:pt x="800" y="22"/>
                  <a:pt x="820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5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8"/>
                  <a:pt x="1070" y="172"/>
                  <a:pt x="1085" y="187"/>
                </a:cubicBezTo>
                <a:cubicBezTo>
                  <a:pt x="1100" y="202"/>
                  <a:pt x="1114" y="217"/>
                  <a:pt x="1127" y="233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295280" y="5109480"/>
            <a:ext cx="30873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通过模拟真实工作场景，进行多任务处理与突发状况应对训练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70760" y="5760000"/>
            <a:ext cx="2282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FFFFFF"/>
                </a:solidFill>
                <a:effectLst/>
                <a:uFillTx/>
                <a:latin typeface="Noto Sans SC"/>
                <a:ea typeface="Noto Sans SC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295280" y="5719320"/>
            <a:ext cx="8010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成果量化与评估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295280" y="6023880"/>
            <a:ext cx="308736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学习如何设定效能目标、追踪关键数据并进行持续复盘与改进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0362960" y="605952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任意多边形: 形状 43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任意多边形: 形状 4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任意多边形: 形状 45"/>
          <p:cNvSpPr/>
          <p:nvPr/>
        </p:nvSpPr>
        <p:spPr>
          <a:xfrm>
            <a:off x="5638680" y="990360"/>
            <a:ext cx="914760" cy="57600"/>
          </a:xfrm>
          <a:custGeom>
            <a:avLst/>
            <a:gdLst/>
            <a:ahLst/>
            <a:cxnLst/>
            <a:rect l="0" t="0" r="r" b="b"/>
            <a:pathLst>
              <a:path w="2541" h="160">
                <a:moveTo>
                  <a:pt x="0" y="0"/>
                </a:moveTo>
                <a:lnTo>
                  <a:pt x="2541" y="0"/>
                </a:lnTo>
                <a:lnTo>
                  <a:pt x="2541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任意多边形: 形状 46"/>
          <p:cNvSpPr/>
          <p:nvPr/>
        </p:nvSpPr>
        <p:spPr>
          <a:xfrm>
            <a:off x="456840" y="2104920"/>
            <a:ext cx="3553200" cy="3029400"/>
          </a:xfrm>
          <a:custGeom>
            <a:avLst/>
            <a:gdLst/>
            <a:ahLst/>
            <a:cxnLst/>
            <a:rect l="0" t="0" r="r" b="b"/>
            <a:pathLst>
              <a:path w="9870" h="8415">
                <a:moveTo>
                  <a:pt x="0" y="8203"/>
                </a:moveTo>
                <a:lnTo>
                  <a:pt x="0" y="159"/>
                </a:lnTo>
                <a:cubicBezTo>
                  <a:pt x="0" y="148"/>
                  <a:pt x="2" y="138"/>
                  <a:pt x="5" y="128"/>
                </a:cubicBezTo>
                <a:cubicBezTo>
                  <a:pt x="7" y="117"/>
                  <a:pt x="11" y="107"/>
                  <a:pt x="17" y="98"/>
                </a:cubicBezTo>
                <a:cubicBezTo>
                  <a:pt x="22" y="88"/>
                  <a:pt x="28" y="79"/>
                  <a:pt x="36" y="70"/>
                </a:cubicBezTo>
                <a:cubicBezTo>
                  <a:pt x="44" y="62"/>
                  <a:pt x="53" y="54"/>
                  <a:pt x="62" y="46"/>
                </a:cubicBezTo>
                <a:cubicBezTo>
                  <a:pt x="72" y="39"/>
                  <a:pt x="83" y="32"/>
                  <a:pt x="95" y="27"/>
                </a:cubicBezTo>
                <a:cubicBezTo>
                  <a:pt x="106" y="21"/>
                  <a:pt x="118" y="16"/>
                  <a:pt x="131" y="12"/>
                </a:cubicBezTo>
                <a:cubicBezTo>
                  <a:pt x="144" y="8"/>
                  <a:pt x="157" y="5"/>
                  <a:pt x="171" y="3"/>
                </a:cubicBezTo>
                <a:cubicBezTo>
                  <a:pt x="185" y="1"/>
                  <a:pt x="198" y="0"/>
                  <a:pt x="212" y="0"/>
                </a:cubicBezTo>
                <a:lnTo>
                  <a:pt x="9659" y="0"/>
                </a:lnTo>
                <a:cubicBezTo>
                  <a:pt x="9673" y="0"/>
                  <a:pt x="9686" y="1"/>
                  <a:pt x="9700" y="3"/>
                </a:cubicBezTo>
                <a:cubicBezTo>
                  <a:pt x="9714" y="5"/>
                  <a:pt x="9727" y="8"/>
                  <a:pt x="9740" y="12"/>
                </a:cubicBezTo>
                <a:cubicBezTo>
                  <a:pt x="9753" y="16"/>
                  <a:pt x="9765" y="21"/>
                  <a:pt x="9776" y="27"/>
                </a:cubicBezTo>
                <a:cubicBezTo>
                  <a:pt x="9788" y="32"/>
                  <a:pt x="9799" y="39"/>
                  <a:pt x="9808" y="46"/>
                </a:cubicBezTo>
                <a:cubicBezTo>
                  <a:pt x="9818" y="54"/>
                  <a:pt x="9827" y="62"/>
                  <a:pt x="9835" y="70"/>
                </a:cubicBezTo>
                <a:cubicBezTo>
                  <a:pt x="9843" y="79"/>
                  <a:pt x="9849" y="88"/>
                  <a:pt x="9854" y="98"/>
                </a:cubicBezTo>
                <a:cubicBezTo>
                  <a:pt x="9860" y="107"/>
                  <a:pt x="9864" y="117"/>
                  <a:pt x="9866" y="128"/>
                </a:cubicBezTo>
                <a:cubicBezTo>
                  <a:pt x="9869" y="138"/>
                  <a:pt x="9870" y="148"/>
                  <a:pt x="9870" y="159"/>
                </a:cubicBezTo>
                <a:lnTo>
                  <a:pt x="9870" y="8203"/>
                </a:lnTo>
                <a:cubicBezTo>
                  <a:pt x="9870" y="8217"/>
                  <a:pt x="9869" y="8231"/>
                  <a:pt x="9866" y="8244"/>
                </a:cubicBezTo>
                <a:cubicBezTo>
                  <a:pt x="9864" y="8258"/>
                  <a:pt x="9860" y="8271"/>
                  <a:pt x="9854" y="8284"/>
                </a:cubicBezTo>
                <a:cubicBezTo>
                  <a:pt x="9849" y="8297"/>
                  <a:pt x="9843" y="8309"/>
                  <a:pt x="9835" y="8320"/>
                </a:cubicBezTo>
                <a:cubicBezTo>
                  <a:pt x="9827" y="8332"/>
                  <a:pt x="9818" y="8343"/>
                  <a:pt x="9808" y="8353"/>
                </a:cubicBezTo>
                <a:cubicBezTo>
                  <a:pt x="9799" y="8362"/>
                  <a:pt x="9788" y="8371"/>
                  <a:pt x="9776" y="8379"/>
                </a:cubicBezTo>
                <a:cubicBezTo>
                  <a:pt x="9765" y="8387"/>
                  <a:pt x="9753" y="8393"/>
                  <a:pt x="9740" y="8398"/>
                </a:cubicBezTo>
                <a:cubicBezTo>
                  <a:pt x="9727" y="8404"/>
                  <a:pt x="9714" y="8408"/>
                  <a:pt x="9700" y="8410"/>
                </a:cubicBezTo>
                <a:cubicBezTo>
                  <a:pt x="9686" y="8413"/>
                  <a:pt x="9673" y="8415"/>
                  <a:pt x="9659" y="8415"/>
                </a:cubicBezTo>
                <a:lnTo>
                  <a:pt x="212" y="8415"/>
                </a:lnTo>
                <a:cubicBezTo>
                  <a:pt x="198" y="8415"/>
                  <a:pt x="185" y="8413"/>
                  <a:pt x="171" y="8410"/>
                </a:cubicBezTo>
                <a:cubicBezTo>
                  <a:pt x="157" y="8408"/>
                  <a:pt x="144" y="8404"/>
                  <a:pt x="131" y="8398"/>
                </a:cubicBezTo>
                <a:cubicBezTo>
                  <a:pt x="118" y="8393"/>
                  <a:pt x="106" y="8387"/>
                  <a:pt x="95" y="8379"/>
                </a:cubicBezTo>
                <a:cubicBezTo>
                  <a:pt x="83" y="8371"/>
                  <a:pt x="72" y="8362"/>
                  <a:pt x="62" y="8353"/>
                </a:cubicBezTo>
                <a:cubicBezTo>
                  <a:pt x="53" y="8343"/>
                  <a:pt x="44" y="8332"/>
                  <a:pt x="36" y="8320"/>
                </a:cubicBezTo>
                <a:cubicBezTo>
                  <a:pt x="28" y="8309"/>
                  <a:pt x="22" y="8297"/>
                  <a:pt x="17" y="8284"/>
                </a:cubicBezTo>
                <a:cubicBezTo>
                  <a:pt x="11" y="8271"/>
                  <a:pt x="7" y="8258"/>
                  <a:pt x="5" y="8244"/>
                </a:cubicBezTo>
                <a:cubicBezTo>
                  <a:pt x="2" y="8231"/>
                  <a:pt x="0" y="8217"/>
                  <a:pt x="0" y="820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任意多边形: 形状 47"/>
          <p:cNvSpPr/>
          <p:nvPr/>
        </p:nvSpPr>
        <p:spPr>
          <a:xfrm>
            <a:off x="456840" y="2085840"/>
            <a:ext cx="3553200" cy="76680"/>
          </a:xfrm>
          <a:custGeom>
            <a:avLst/>
            <a:gdLst/>
            <a:ahLst/>
            <a:cxnLst/>
            <a:rect l="0" t="0" r="r" b="b"/>
            <a:pathLst>
              <a:path w="9870" h="213">
                <a:moveTo>
                  <a:pt x="0" y="0"/>
                </a:moveTo>
                <a:lnTo>
                  <a:pt x="9870" y="0"/>
                </a:lnTo>
                <a:lnTo>
                  <a:pt x="9870" y="213"/>
                </a:lnTo>
                <a:lnTo>
                  <a:pt x="0" y="213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任意多边形: 形状 48"/>
          <p:cNvSpPr/>
          <p:nvPr/>
        </p:nvSpPr>
        <p:spPr>
          <a:xfrm>
            <a:off x="761760" y="2428560"/>
            <a:ext cx="609840" cy="610200"/>
          </a:xfrm>
          <a:custGeom>
            <a:avLst/>
            <a:gdLst/>
            <a:ahLst/>
            <a:cxnLst/>
            <a:rect l="0" t="0" r="r" b="b"/>
            <a:pathLst>
              <a:path w="1694" h="1695">
                <a:moveTo>
                  <a:pt x="1694" y="847"/>
                </a:moveTo>
                <a:cubicBezTo>
                  <a:pt x="1694" y="876"/>
                  <a:pt x="1693" y="903"/>
                  <a:pt x="1690" y="931"/>
                </a:cubicBezTo>
                <a:cubicBezTo>
                  <a:pt x="1688" y="959"/>
                  <a:pt x="1684" y="986"/>
                  <a:pt x="1678" y="1013"/>
                </a:cubicBezTo>
                <a:cubicBezTo>
                  <a:pt x="1673" y="1040"/>
                  <a:pt x="1666" y="1067"/>
                  <a:pt x="1658" y="1094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19" y="1198"/>
                  <a:pt x="1608" y="1223"/>
                  <a:pt x="1595" y="1247"/>
                </a:cubicBezTo>
                <a:cubicBezTo>
                  <a:pt x="1581" y="1272"/>
                  <a:pt x="1567" y="1295"/>
                  <a:pt x="1552" y="1318"/>
                </a:cubicBezTo>
                <a:cubicBezTo>
                  <a:pt x="1536" y="1341"/>
                  <a:pt x="1520" y="1364"/>
                  <a:pt x="1502" y="1385"/>
                </a:cubicBezTo>
                <a:cubicBezTo>
                  <a:pt x="1485" y="1407"/>
                  <a:pt x="1466" y="1427"/>
                  <a:pt x="1447" y="1447"/>
                </a:cubicBezTo>
                <a:cubicBezTo>
                  <a:pt x="1427" y="1466"/>
                  <a:pt x="1406" y="1485"/>
                  <a:pt x="1385" y="1503"/>
                </a:cubicBezTo>
                <a:cubicBezTo>
                  <a:pt x="1364" y="1520"/>
                  <a:pt x="1341" y="1537"/>
                  <a:pt x="1318" y="1552"/>
                </a:cubicBezTo>
                <a:cubicBezTo>
                  <a:pt x="1295" y="1567"/>
                  <a:pt x="1271" y="1582"/>
                  <a:pt x="1247" y="1595"/>
                </a:cubicBezTo>
                <a:cubicBezTo>
                  <a:pt x="1222" y="1608"/>
                  <a:pt x="1197" y="1620"/>
                  <a:pt x="1172" y="1630"/>
                </a:cubicBezTo>
                <a:cubicBezTo>
                  <a:pt x="1146" y="1641"/>
                  <a:pt x="1120" y="1650"/>
                  <a:pt x="1094" y="1658"/>
                </a:cubicBezTo>
                <a:cubicBezTo>
                  <a:pt x="1067" y="1666"/>
                  <a:pt x="1040" y="1673"/>
                  <a:pt x="1013" y="1678"/>
                </a:cubicBezTo>
                <a:cubicBezTo>
                  <a:pt x="986" y="1684"/>
                  <a:pt x="958" y="1688"/>
                  <a:pt x="931" y="1691"/>
                </a:cubicBezTo>
                <a:cubicBezTo>
                  <a:pt x="903" y="1693"/>
                  <a:pt x="876" y="1695"/>
                  <a:pt x="848" y="1695"/>
                </a:cubicBezTo>
                <a:cubicBezTo>
                  <a:pt x="820" y="1695"/>
                  <a:pt x="792" y="1693"/>
                  <a:pt x="765" y="1691"/>
                </a:cubicBezTo>
                <a:cubicBezTo>
                  <a:pt x="737" y="1688"/>
                  <a:pt x="710" y="1684"/>
                  <a:pt x="683" y="1678"/>
                </a:cubicBezTo>
                <a:cubicBezTo>
                  <a:pt x="655" y="1673"/>
                  <a:pt x="629" y="1666"/>
                  <a:pt x="602" y="1658"/>
                </a:cubicBezTo>
                <a:cubicBezTo>
                  <a:pt x="576" y="1650"/>
                  <a:pt x="549" y="1641"/>
                  <a:pt x="524" y="1630"/>
                </a:cubicBezTo>
                <a:cubicBezTo>
                  <a:pt x="498" y="1620"/>
                  <a:pt x="473" y="1608"/>
                  <a:pt x="449" y="1595"/>
                </a:cubicBezTo>
                <a:cubicBezTo>
                  <a:pt x="423" y="1582"/>
                  <a:pt x="400" y="1567"/>
                  <a:pt x="376" y="1552"/>
                </a:cubicBezTo>
                <a:cubicBezTo>
                  <a:pt x="353" y="1537"/>
                  <a:pt x="331" y="1520"/>
                  <a:pt x="310" y="1503"/>
                </a:cubicBezTo>
                <a:cubicBezTo>
                  <a:pt x="288" y="1485"/>
                  <a:pt x="268" y="1466"/>
                  <a:pt x="248" y="1447"/>
                </a:cubicBezTo>
                <a:cubicBezTo>
                  <a:pt x="229" y="1427"/>
                  <a:pt x="210" y="1407"/>
                  <a:pt x="192" y="1385"/>
                </a:cubicBezTo>
                <a:cubicBezTo>
                  <a:pt x="175" y="1364"/>
                  <a:pt x="158" y="1341"/>
                  <a:pt x="143" y="1318"/>
                </a:cubicBezTo>
                <a:cubicBezTo>
                  <a:pt x="127" y="1295"/>
                  <a:pt x="113" y="1272"/>
                  <a:pt x="100" y="1247"/>
                </a:cubicBezTo>
                <a:cubicBezTo>
                  <a:pt x="87" y="1223"/>
                  <a:pt x="75" y="1198"/>
                  <a:pt x="65" y="1172"/>
                </a:cubicBezTo>
                <a:cubicBezTo>
                  <a:pt x="54" y="1146"/>
                  <a:pt x="45" y="1120"/>
                  <a:pt x="37" y="1094"/>
                </a:cubicBezTo>
                <a:cubicBezTo>
                  <a:pt x="29" y="1067"/>
                  <a:pt x="22" y="1040"/>
                  <a:pt x="16" y="1013"/>
                </a:cubicBezTo>
                <a:cubicBezTo>
                  <a:pt x="11" y="986"/>
                  <a:pt x="7" y="959"/>
                  <a:pt x="4" y="931"/>
                </a:cubicBezTo>
                <a:cubicBezTo>
                  <a:pt x="2" y="903"/>
                  <a:pt x="0" y="876"/>
                  <a:pt x="0" y="847"/>
                </a:cubicBezTo>
                <a:cubicBezTo>
                  <a:pt x="0" y="819"/>
                  <a:pt x="2" y="792"/>
                  <a:pt x="4" y="764"/>
                </a:cubicBezTo>
                <a:cubicBezTo>
                  <a:pt x="7" y="736"/>
                  <a:pt x="11" y="709"/>
                  <a:pt x="16" y="682"/>
                </a:cubicBezTo>
                <a:cubicBezTo>
                  <a:pt x="22" y="655"/>
                  <a:pt x="29" y="628"/>
                  <a:pt x="37" y="601"/>
                </a:cubicBezTo>
                <a:cubicBezTo>
                  <a:pt x="45" y="575"/>
                  <a:pt x="54" y="549"/>
                  <a:pt x="65" y="523"/>
                </a:cubicBezTo>
                <a:cubicBezTo>
                  <a:pt x="75" y="497"/>
                  <a:pt x="87" y="472"/>
                  <a:pt x="100" y="448"/>
                </a:cubicBezTo>
                <a:cubicBezTo>
                  <a:pt x="113" y="423"/>
                  <a:pt x="127" y="400"/>
                  <a:pt x="143" y="377"/>
                </a:cubicBezTo>
                <a:cubicBezTo>
                  <a:pt x="158" y="354"/>
                  <a:pt x="175" y="331"/>
                  <a:pt x="192" y="310"/>
                </a:cubicBezTo>
                <a:cubicBezTo>
                  <a:pt x="210" y="288"/>
                  <a:pt x="229" y="268"/>
                  <a:pt x="248" y="248"/>
                </a:cubicBezTo>
                <a:cubicBezTo>
                  <a:pt x="268" y="229"/>
                  <a:pt x="288" y="210"/>
                  <a:pt x="310" y="193"/>
                </a:cubicBezTo>
                <a:cubicBezTo>
                  <a:pt x="331" y="175"/>
                  <a:pt x="353" y="158"/>
                  <a:pt x="376" y="143"/>
                </a:cubicBezTo>
                <a:cubicBezTo>
                  <a:pt x="400" y="128"/>
                  <a:pt x="423" y="113"/>
                  <a:pt x="449" y="100"/>
                </a:cubicBezTo>
                <a:cubicBezTo>
                  <a:pt x="473" y="87"/>
                  <a:pt x="498" y="75"/>
                  <a:pt x="524" y="65"/>
                </a:cubicBezTo>
                <a:cubicBezTo>
                  <a:pt x="549" y="54"/>
                  <a:pt x="576" y="45"/>
                  <a:pt x="602" y="37"/>
                </a:cubicBezTo>
                <a:cubicBezTo>
                  <a:pt x="629" y="29"/>
                  <a:pt x="655" y="22"/>
                  <a:pt x="683" y="17"/>
                </a:cubicBezTo>
                <a:cubicBezTo>
                  <a:pt x="710" y="11"/>
                  <a:pt x="737" y="7"/>
                  <a:pt x="765" y="4"/>
                </a:cubicBezTo>
                <a:cubicBezTo>
                  <a:pt x="792" y="2"/>
                  <a:pt x="820" y="0"/>
                  <a:pt x="848" y="0"/>
                </a:cubicBezTo>
                <a:cubicBezTo>
                  <a:pt x="876" y="0"/>
                  <a:pt x="903" y="2"/>
                  <a:pt x="931" y="4"/>
                </a:cubicBezTo>
                <a:cubicBezTo>
                  <a:pt x="958" y="7"/>
                  <a:pt x="986" y="11"/>
                  <a:pt x="1013" y="17"/>
                </a:cubicBezTo>
                <a:cubicBezTo>
                  <a:pt x="1040" y="22"/>
                  <a:pt x="1067" y="29"/>
                  <a:pt x="1094" y="37"/>
                </a:cubicBezTo>
                <a:cubicBezTo>
                  <a:pt x="1120" y="45"/>
                  <a:pt x="1146" y="54"/>
                  <a:pt x="1172" y="65"/>
                </a:cubicBezTo>
                <a:cubicBezTo>
                  <a:pt x="1197" y="75"/>
                  <a:pt x="1222" y="87"/>
                  <a:pt x="1247" y="100"/>
                </a:cubicBezTo>
                <a:cubicBezTo>
                  <a:pt x="1271" y="113"/>
                  <a:pt x="1295" y="128"/>
                  <a:pt x="1318" y="143"/>
                </a:cubicBezTo>
                <a:cubicBezTo>
                  <a:pt x="1341" y="158"/>
                  <a:pt x="1364" y="175"/>
                  <a:pt x="1385" y="193"/>
                </a:cubicBezTo>
                <a:cubicBezTo>
                  <a:pt x="1406" y="210"/>
                  <a:pt x="1427" y="229"/>
                  <a:pt x="1447" y="248"/>
                </a:cubicBezTo>
                <a:cubicBezTo>
                  <a:pt x="1466" y="268"/>
                  <a:pt x="1485" y="288"/>
                  <a:pt x="1502" y="310"/>
                </a:cubicBezTo>
                <a:cubicBezTo>
                  <a:pt x="1520" y="331"/>
                  <a:pt x="1536" y="354"/>
                  <a:pt x="1552" y="377"/>
                </a:cubicBezTo>
                <a:cubicBezTo>
                  <a:pt x="1567" y="400"/>
                  <a:pt x="1581" y="423"/>
                  <a:pt x="1595" y="448"/>
                </a:cubicBezTo>
                <a:cubicBezTo>
                  <a:pt x="1608" y="472"/>
                  <a:pt x="1619" y="497"/>
                  <a:pt x="1630" y="523"/>
                </a:cubicBezTo>
                <a:cubicBezTo>
                  <a:pt x="1641" y="549"/>
                  <a:pt x="1650" y="575"/>
                  <a:pt x="1658" y="601"/>
                </a:cubicBezTo>
                <a:cubicBezTo>
                  <a:pt x="1666" y="628"/>
                  <a:pt x="1673" y="655"/>
                  <a:pt x="1678" y="682"/>
                </a:cubicBezTo>
                <a:cubicBezTo>
                  <a:pt x="1684" y="709"/>
                  <a:pt x="1688" y="736"/>
                  <a:pt x="1690" y="764"/>
                </a:cubicBezTo>
                <a:cubicBezTo>
                  <a:pt x="1693" y="792"/>
                  <a:pt x="1694" y="819"/>
                  <a:pt x="1694" y="847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任意多边形: 形状 49"/>
          <p:cNvSpPr/>
          <p:nvPr/>
        </p:nvSpPr>
        <p:spPr>
          <a:xfrm>
            <a:off x="904680" y="2627640"/>
            <a:ext cx="321840" cy="246240"/>
          </a:xfrm>
          <a:custGeom>
            <a:avLst/>
            <a:gdLst/>
            <a:ahLst/>
            <a:cxnLst/>
            <a:rect l="0" t="0" r="r" b="b"/>
            <a:pathLst>
              <a:path w="894" h="684">
                <a:moveTo>
                  <a:pt x="387" y="682"/>
                </a:moveTo>
                <a:cubicBezTo>
                  <a:pt x="404" y="688"/>
                  <a:pt x="422" y="676"/>
                  <a:pt x="422" y="658"/>
                </a:cubicBezTo>
                <a:lnTo>
                  <a:pt x="422" y="72"/>
                </a:lnTo>
                <a:cubicBezTo>
                  <a:pt x="422" y="65"/>
                  <a:pt x="419" y="59"/>
                  <a:pt x="414" y="55"/>
                </a:cubicBezTo>
                <a:cubicBezTo>
                  <a:pt x="384" y="31"/>
                  <a:pt x="314" y="0"/>
                  <a:pt x="223" y="0"/>
                </a:cubicBezTo>
                <a:cubicBezTo>
                  <a:pt x="145" y="0"/>
                  <a:pt x="72" y="20"/>
                  <a:pt x="28" y="37"/>
                </a:cubicBezTo>
                <a:cubicBezTo>
                  <a:pt x="11" y="44"/>
                  <a:pt x="0" y="61"/>
                  <a:pt x="0" y="80"/>
                </a:cubicBezTo>
                <a:lnTo>
                  <a:pt x="0" y="655"/>
                </a:lnTo>
                <a:cubicBezTo>
                  <a:pt x="0" y="674"/>
                  <a:pt x="20" y="686"/>
                  <a:pt x="37" y="681"/>
                </a:cubicBezTo>
                <a:cubicBezTo>
                  <a:pt x="86" y="664"/>
                  <a:pt x="164" y="646"/>
                  <a:pt x="223" y="646"/>
                </a:cubicBezTo>
                <a:cubicBezTo>
                  <a:pt x="276" y="646"/>
                  <a:pt x="346" y="667"/>
                  <a:pt x="387" y="682"/>
                </a:cubicBezTo>
                <a:moveTo>
                  <a:pt x="506" y="682"/>
                </a:moveTo>
                <a:cubicBezTo>
                  <a:pt x="547" y="667"/>
                  <a:pt x="618" y="646"/>
                  <a:pt x="671" y="646"/>
                </a:cubicBezTo>
                <a:cubicBezTo>
                  <a:pt x="730" y="646"/>
                  <a:pt x="808" y="664"/>
                  <a:pt x="857" y="681"/>
                </a:cubicBezTo>
                <a:cubicBezTo>
                  <a:pt x="874" y="687"/>
                  <a:pt x="894" y="674"/>
                  <a:pt x="894" y="655"/>
                </a:cubicBezTo>
                <a:lnTo>
                  <a:pt x="894" y="80"/>
                </a:lnTo>
                <a:cubicBezTo>
                  <a:pt x="894" y="61"/>
                  <a:pt x="883" y="44"/>
                  <a:pt x="866" y="37"/>
                </a:cubicBezTo>
                <a:cubicBezTo>
                  <a:pt x="822" y="20"/>
                  <a:pt x="749" y="0"/>
                  <a:pt x="671" y="0"/>
                </a:cubicBezTo>
                <a:cubicBezTo>
                  <a:pt x="579" y="0"/>
                  <a:pt x="509" y="31"/>
                  <a:pt x="479" y="55"/>
                </a:cubicBezTo>
                <a:cubicBezTo>
                  <a:pt x="474" y="59"/>
                  <a:pt x="471" y="65"/>
                  <a:pt x="471" y="72"/>
                </a:cubicBezTo>
                <a:lnTo>
                  <a:pt x="471" y="658"/>
                </a:lnTo>
                <a:cubicBezTo>
                  <a:pt x="471" y="676"/>
                  <a:pt x="489" y="688"/>
                  <a:pt x="506" y="682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895640" y="482040"/>
            <a:ext cx="14410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培训目标三维度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62120" y="330264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知识目标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62120" y="3774600"/>
            <a:ext cx="17420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掌握四象限法则、艾森豪威尔矩阵等方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任意多边形: 形状 53"/>
          <p:cNvSpPr/>
          <p:nvPr/>
        </p:nvSpPr>
        <p:spPr>
          <a:xfrm>
            <a:off x="4314600" y="2104920"/>
            <a:ext cx="3562920" cy="3029400"/>
          </a:xfrm>
          <a:custGeom>
            <a:avLst/>
            <a:gdLst/>
            <a:ahLst/>
            <a:cxnLst/>
            <a:rect l="0" t="0" r="r" b="b"/>
            <a:pathLst>
              <a:path w="9897" h="8415">
                <a:moveTo>
                  <a:pt x="0" y="8203"/>
                </a:moveTo>
                <a:lnTo>
                  <a:pt x="0" y="159"/>
                </a:lnTo>
                <a:cubicBezTo>
                  <a:pt x="0" y="148"/>
                  <a:pt x="1" y="138"/>
                  <a:pt x="4" y="128"/>
                </a:cubicBezTo>
                <a:cubicBezTo>
                  <a:pt x="7" y="117"/>
                  <a:pt x="11" y="107"/>
                  <a:pt x="16" y="98"/>
                </a:cubicBezTo>
                <a:cubicBezTo>
                  <a:pt x="22" y="88"/>
                  <a:pt x="28" y="79"/>
                  <a:pt x="36" y="70"/>
                </a:cubicBezTo>
                <a:cubicBezTo>
                  <a:pt x="44" y="62"/>
                  <a:pt x="52" y="54"/>
                  <a:pt x="62" y="46"/>
                </a:cubicBezTo>
                <a:cubicBezTo>
                  <a:pt x="72" y="39"/>
                  <a:pt x="83" y="32"/>
                  <a:pt x="94" y="27"/>
                </a:cubicBezTo>
                <a:cubicBezTo>
                  <a:pt x="106" y="21"/>
                  <a:pt x="118" y="16"/>
                  <a:pt x="131" y="12"/>
                </a:cubicBezTo>
                <a:cubicBezTo>
                  <a:pt x="144" y="8"/>
                  <a:pt x="157" y="5"/>
                  <a:pt x="170" y="3"/>
                </a:cubicBezTo>
                <a:cubicBezTo>
                  <a:pt x="184" y="1"/>
                  <a:pt x="198" y="0"/>
                  <a:pt x="212" y="0"/>
                </a:cubicBezTo>
                <a:lnTo>
                  <a:pt x="9685" y="0"/>
                </a:lnTo>
                <a:cubicBezTo>
                  <a:pt x="9699" y="0"/>
                  <a:pt x="9713" y="1"/>
                  <a:pt x="9726" y="3"/>
                </a:cubicBezTo>
                <a:cubicBezTo>
                  <a:pt x="9740" y="5"/>
                  <a:pt x="9753" y="8"/>
                  <a:pt x="9766" y="12"/>
                </a:cubicBezTo>
                <a:cubicBezTo>
                  <a:pt x="9779" y="16"/>
                  <a:pt x="9791" y="21"/>
                  <a:pt x="9802" y="27"/>
                </a:cubicBezTo>
                <a:cubicBezTo>
                  <a:pt x="9814" y="32"/>
                  <a:pt x="9825" y="39"/>
                  <a:pt x="9835" y="46"/>
                </a:cubicBezTo>
                <a:cubicBezTo>
                  <a:pt x="9844" y="54"/>
                  <a:pt x="9853" y="62"/>
                  <a:pt x="9861" y="70"/>
                </a:cubicBezTo>
                <a:cubicBezTo>
                  <a:pt x="9869" y="79"/>
                  <a:pt x="9875" y="88"/>
                  <a:pt x="9880" y="98"/>
                </a:cubicBezTo>
                <a:cubicBezTo>
                  <a:pt x="9886" y="107"/>
                  <a:pt x="9890" y="117"/>
                  <a:pt x="9892" y="128"/>
                </a:cubicBezTo>
                <a:cubicBezTo>
                  <a:pt x="9895" y="138"/>
                  <a:pt x="9897" y="148"/>
                  <a:pt x="9897" y="159"/>
                </a:cubicBezTo>
                <a:lnTo>
                  <a:pt x="9897" y="8203"/>
                </a:lnTo>
                <a:cubicBezTo>
                  <a:pt x="9897" y="8217"/>
                  <a:pt x="9895" y="8231"/>
                  <a:pt x="9892" y="8244"/>
                </a:cubicBezTo>
                <a:cubicBezTo>
                  <a:pt x="9890" y="8258"/>
                  <a:pt x="9886" y="8271"/>
                  <a:pt x="9880" y="8284"/>
                </a:cubicBezTo>
                <a:cubicBezTo>
                  <a:pt x="9875" y="8297"/>
                  <a:pt x="9869" y="8309"/>
                  <a:pt x="9861" y="8320"/>
                </a:cubicBezTo>
                <a:cubicBezTo>
                  <a:pt x="9853" y="8332"/>
                  <a:pt x="9844" y="8343"/>
                  <a:pt x="9835" y="8353"/>
                </a:cubicBezTo>
                <a:cubicBezTo>
                  <a:pt x="9825" y="8362"/>
                  <a:pt x="9814" y="8371"/>
                  <a:pt x="9802" y="8379"/>
                </a:cubicBezTo>
                <a:cubicBezTo>
                  <a:pt x="9791" y="8387"/>
                  <a:pt x="9779" y="8393"/>
                  <a:pt x="9766" y="8398"/>
                </a:cubicBezTo>
                <a:cubicBezTo>
                  <a:pt x="9753" y="8404"/>
                  <a:pt x="9740" y="8408"/>
                  <a:pt x="9726" y="8410"/>
                </a:cubicBezTo>
                <a:cubicBezTo>
                  <a:pt x="9713" y="8413"/>
                  <a:pt x="9699" y="8415"/>
                  <a:pt x="9685" y="8415"/>
                </a:cubicBezTo>
                <a:lnTo>
                  <a:pt x="212" y="8415"/>
                </a:lnTo>
                <a:cubicBezTo>
                  <a:pt x="198" y="8415"/>
                  <a:pt x="184" y="8413"/>
                  <a:pt x="170" y="8410"/>
                </a:cubicBezTo>
                <a:cubicBezTo>
                  <a:pt x="157" y="8408"/>
                  <a:pt x="144" y="8404"/>
                  <a:pt x="131" y="8398"/>
                </a:cubicBezTo>
                <a:cubicBezTo>
                  <a:pt x="118" y="8393"/>
                  <a:pt x="106" y="8387"/>
                  <a:pt x="94" y="8379"/>
                </a:cubicBezTo>
                <a:cubicBezTo>
                  <a:pt x="83" y="8371"/>
                  <a:pt x="72" y="8362"/>
                  <a:pt x="62" y="8353"/>
                </a:cubicBezTo>
                <a:cubicBezTo>
                  <a:pt x="52" y="8343"/>
                  <a:pt x="44" y="8332"/>
                  <a:pt x="36" y="8320"/>
                </a:cubicBezTo>
                <a:cubicBezTo>
                  <a:pt x="28" y="8309"/>
                  <a:pt x="22" y="8297"/>
                  <a:pt x="16" y="8284"/>
                </a:cubicBezTo>
                <a:cubicBezTo>
                  <a:pt x="11" y="8271"/>
                  <a:pt x="7" y="8258"/>
                  <a:pt x="4" y="8244"/>
                </a:cubicBezTo>
                <a:cubicBezTo>
                  <a:pt x="1" y="8231"/>
                  <a:pt x="0" y="8217"/>
                  <a:pt x="0" y="820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任意多边形: 形状 54"/>
          <p:cNvSpPr/>
          <p:nvPr/>
        </p:nvSpPr>
        <p:spPr>
          <a:xfrm>
            <a:off x="4314600" y="2085840"/>
            <a:ext cx="3562920" cy="76680"/>
          </a:xfrm>
          <a:custGeom>
            <a:avLst/>
            <a:gdLst/>
            <a:ahLst/>
            <a:cxnLst/>
            <a:rect l="0" t="0" r="r" b="b"/>
            <a:pathLst>
              <a:path w="9897" h="213">
                <a:moveTo>
                  <a:pt x="0" y="0"/>
                </a:moveTo>
                <a:lnTo>
                  <a:pt x="9897" y="0"/>
                </a:lnTo>
                <a:lnTo>
                  <a:pt x="9897" y="213"/>
                </a:lnTo>
                <a:lnTo>
                  <a:pt x="0" y="213"/>
                </a:lnTo>
                <a:lnTo>
                  <a:pt x="0" y="0"/>
                </a:ln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任意多边形: 形状 55"/>
          <p:cNvSpPr/>
          <p:nvPr/>
        </p:nvSpPr>
        <p:spPr>
          <a:xfrm>
            <a:off x="4619520" y="2428560"/>
            <a:ext cx="609840" cy="610200"/>
          </a:xfrm>
          <a:custGeom>
            <a:avLst/>
            <a:gdLst/>
            <a:ahLst/>
            <a:cxnLst/>
            <a:rect l="0" t="0" r="r" b="b"/>
            <a:pathLst>
              <a:path w="1694" h="1695">
                <a:moveTo>
                  <a:pt x="1694" y="847"/>
                </a:moveTo>
                <a:cubicBezTo>
                  <a:pt x="1694" y="876"/>
                  <a:pt x="1693" y="903"/>
                  <a:pt x="1690" y="931"/>
                </a:cubicBezTo>
                <a:cubicBezTo>
                  <a:pt x="1687" y="959"/>
                  <a:pt x="1683" y="986"/>
                  <a:pt x="1678" y="1013"/>
                </a:cubicBezTo>
                <a:cubicBezTo>
                  <a:pt x="1672" y="1040"/>
                  <a:pt x="1666" y="1067"/>
                  <a:pt x="1658" y="1094"/>
                </a:cubicBezTo>
                <a:cubicBezTo>
                  <a:pt x="1650" y="1120"/>
                  <a:pt x="1640" y="1146"/>
                  <a:pt x="1630" y="1172"/>
                </a:cubicBezTo>
                <a:cubicBezTo>
                  <a:pt x="1619" y="1198"/>
                  <a:pt x="1607" y="1223"/>
                  <a:pt x="1594" y="1247"/>
                </a:cubicBezTo>
                <a:cubicBezTo>
                  <a:pt x="1581" y="1272"/>
                  <a:pt x="1567" y="1295"/>
                  <a:pt x="1550" y="1318"/>
                </a:cubicBezTo>
                <a:cubicBezTo>
                  <a:pt x="1535" y="1341"/>
                  <a:pt x="1519" y="1364"/>
                  <a:pt x="1501" y="1385"/>
                </a:cubicBezTo>
                <a:cubicBezTo>
                  <a:pt x="1483" y="1407"/>
                  <a:pt x="1465" y="1427"/>
                  <a:pt x="1445" y="1447"/>
                </a:cubicBezTo>
                <a:cubicBezTo>
                  <a:pt x="1426" y="1466"/>
                  <a:pt x="1405" y="1485"/>
                  <a:pt x="1384" y="1503"/>
                </a:cubicBezTo>
                <a:cubicBezTo>
                  <a:pt x="1362" y="1520"/>
                  <a:pt x="1340" y="1537"/>
                  <a:pt x="1317" y="1552"/>
                </a:cubicBezTo>
                <a:cubicBezTo>
                  <a:pt x="1294" y="1567"/>
                  <a:pt x="1270" y="1582"/>
                  <a:pt x="1246" y="1595"/>
                </a:cubicBezTo>
                <a:cubicBezTo>
                  <a:pt x="1221" y="1608"/>
                  <a:pt x="1196" y="1620"/>
                  <a:pt x="1170" y="1630"/>
                </a:cubicBezTo>
                <a:cubicBezTo>
                  <a:pt x="1145" y="1641"/>
                  <a:pt x="1119" y="1650"/>
                  <a:pt x="1092" y="1658"/>
                </a:cubicBezTo>
                <a:cubicBezTo>
                  <a:pt x="1066" y="1666"/>
                  <a:pt x="1039" y="1673"/>
                  <a:pt x="1012" y="1678"/>
                </a:cubicBezTo>
                <a:cubicBezTo>
                  <a:pt x="984" y="1684"/>
                  <a:pt x="957" y="1688"/>
                  <a:pt x="929" y="1691"/>
                </a:cubicBezTo>
                <a:cubicBezTo>
                  <a:pt x="902" y="1693"/>
                  <a:pt x="874" y="1695"/>
                  <a:pt x="846" y="1695"/>
                </a:cubicBezTo>
                <a:cubicBezTo>
                  <a:pt x="819" y="1695"/>
                  <a:pt x="791" y="1693"/>
                  <a:pt x="763" y="1691"/>
                </a:cubicBezTo>
                <a:cubicBezTo>
                  <a:pt x="736" y="1688"/>
                  <a:pt x="708" y="1684"/>
                  <a:pt x="681" y="1678"/>
                </a:cubicBezTo>
                <a:cubicBezTo>
                  <a:pt x="654" y="1673"/>
                  <a:pt x="627" y="1666"/>
                  <a:pt x="601" y="1658"/>
                </a:cubicBezTo>
                <a:cubicBezTo>
                  <a:pt x="574" y="1650"/>
                  <a:pt x="548" y="1641"/>
                  <a:pt x="522" y="1630"/>
                </a:cubicBezTo>
                <a:cubicBezTo>
                  <a:pt x="497" y="1620"/>
                  <a:pt x="472" y="1608"/>
                  <a:pt x="447" y="1595"/>
                </a:cubicBezTo>
                <a:cubicBezTo>
                  <a:pt x="423" y="1582"/>
                  <a:pt x="399" y="1567"/>
                  <a:pt x="376" y="1552"/>
                </a:cubicBezTo>
                <a:cubicBezTo>
                  <a:pt x="353" y="1537"/>
                  <a:pt x="331" y="1520"/>
                  <a:pt x="309" y="1503"/>
                </a:cubicBezTo>
                <a:cubicBezTo>
                  <a:pt x="288" y="1485"/>
                  <a:pt x="267" y="1466"/>
                  <a:pt x="248" y="1447"/>
                </a:cubicBezTo>
                <a:cubicBezTo>
                  <a:pt x="228" y="1427"/>
                  <a:pt x="210" y="1407"/>
                  <a:pt x="192" y="1385"/>
                </a:cubicBezTo>
                <a:cubicBezTo>
                  <a:pt x="174" y="1364"/>
                  <a:pt x="158" y="1341"/>
                  <a:pt x="142" y="1318"/>
                </a:cubicBezTo>
                <a:cubicBezTo>
                  <a:pt x="127" y="1295"/>
                  <a:pt x="113" y="1272"/>
                  <a:pt x="100" y="1247"/>
                </a:cubicBezTo>
                <a:cubicBezTo>
                  <a:pt x="87" y="1223"/>
                  <a:pt x="75" y="1198"/>
                  <a:pt x="64" y="1172"/>
                </a:cubicBezTo>
                <a:cubicBezTo>
                  <a:pt x="54" y="1146"/>
                  <a:pt x="44" y="1120"/>
                  <a:pt x="36" y="1094"/>
                </a:cubicBezTo>
                <a:cubicBezTo>
                  <a:pt x="28" y="1067"/>
                  <a:pt x="21" y="1040"/>
                  <a:pt x="16" y="1013"/>
                </a:cubicBezTo>
                <a:cubicBezTo>
                  <a:pt x="11" y="986"/>
                  <a:pt x="7" y="959"/>
                  <a:pt x="4" y="931"/>
                </a:cubicBezTo>
                <a:cubicBezTo>
                  <a:pt x="1" y="903"/>
                  <a:pt x="0" y="876"/>
                  <a:pt x="0" y="847"/>
                </a:cubicBezTo>
                <a:cubicBezTo>
                  <a:pt x="0" y="819"/>
                  <a:pt x="1" y="792"/>
                  <a:pt x="4" y="764"/>
                </a:cubicBezTo>
                <a:cubicBezTo>
                  <a:pt x="7" y="736"/>
                  <a:pt x="11" y="709"/>
                  <a:pt x="16" y="682"/>
                </a:cubicBezTo>
                <a:cubicBezTo>
                  <a:pt x="21" y="655"/>
                  <a:pt x="28" y="628"/>
                  <a:pt x="36" y="601"/>
                </a:cubicBezTo>
                <a:cubicBezTo>
                  <a:pt x="44" y="575"/>
                  <a:pt x="54" y="549"/>
                  <a:pt x="64" y="523"/>
                </a:cubicBezTo>
                <a:cubicBezTo>
                  <a:pt x="75" y="497"/>
                  <a:pt x="87" y="472"/>
                  <a:pt x="100" y="448"/>
                </a:cubicBezTo>
                <a:cubicBezTo>
                  <a:pt x="113" y="423"/>
                  <a:pt x="127" y="400"/>
                  <a:pt x="142" y="377"/>
                </a:cubicBezTo>
                <a:cubicBezTo>
                  <a:pt x="158" y="354"/>
                  <a:pt x="174" y="331"/>
                  <a:pt x="192" y="310"/>
                </a:cubicBezTo>
                <a:cubicBezTo>
                  <a:pt x="210" y="288"/>
                  <a:pt x="228" y="268"/>
                  <a:pt x="248" y="248"/>
                </a:cubicBezTo>
                <a:cubicBezTo>
                  <a:pt x="267" y="229"/>
                  <a:pt x="288" y="210"/>
                  <a:pt x="309" y="193"/>
                </a:cubicBezTo>
                <a:cubicBezTo>
                  <a:pt x="331" y="175"/>
                  <a:pt x="353" y="158"/>
                  <a:pt x="376" y="143"/>
                </a:cubicBezTo>
                <a:cubicBezTo>
                  <a:pt x="399" y="128"/>
                  <a:pt x="423" y="113"/>
                  <a:pt x="447" y="100"/>
                </a:cubicBezTo>
                <a:cubicBezTo>
                  <a:pt x="472" y="87"/>
                  <a:pt x="497" y="75"/>
                  <a:pt x="522" y="65"/>
                </a:cubicBezTo>
                <a:cubicBezTo>
                  <a:pt x="548" y="54"/>
                  <a:pt x="574" y="45"/>
                  <a:pt x="601" y="37"/>
                </a:cubicBezTo>
                <a:cubicBezTo>
                  <a:pt x="627" y="29"/>
                  <a:pt x="654" y="22"/>
                  <a:pt x="681" y="17"/>
                </a:cubicBezTo>
                <a:cubicBezTo>
                  <a:pt x="708" y="11"/>
                  <a:pt x="736" y="7"/>
                  <a:pt x="763" y="4"/>
                </a:cubicBezTo>
                <a:cubicBezTo>
                  <a:pt x="791" y="2"/>
                  <a:pt x="819" y="0"/>
                  <a:pt x="846" y="0"/>
                </a:cubicBezTo>
                <a:cubicBezTo>
                  <a:pt x="874" y="0"/>
                  <a:pt x="902" y="2"/>
                  <a:pt x="929" y="4"/>
                </a:cubicBezTo>
                <a:cubicBezTo>
                  <a:pt x="957" y="7"/>
                  <a:pt x="984" y="11"/>
                  <a:pt x="1012" y="17"/>
                </a:cubicBezTo>
                <a:cubicBezTo>
                  <a:pt x="1039" y="22"/>
                  <a:pt x="1066" y="29"/>
                  <a:pt x="1092" y="37"/>
                </a:cubicBezTo>
                <a:cubicBezTo>
                  <a:pt x="1119" y="45"/>
                  <a:pt x="1145" y="54"/>
                  <a:pt x="1170" y="65"/>
                </a:cubicBezTo>
                <a:cubicBezTo>
                  <a:pt x="1196" y="75"/>
                  <a:pt x="1221" y="87"/>
                  <a:pt x="1246" y="100"/>
                </a:cubicBezTo>
                <a:cubicBezTo>
                  <a:pt x="1270" y="113"/>
                  <a:pt x="1294" y="128"/>
                  <a:pt x="1317" y="143"/>
                </a:cubicBezTo>
                <a:cubicBezTo>
                  <a:pt x="1340" y="158"/>
                  <a:pt x="1362" y="175"/>
                  <a:pt x="1384" y="193"/>
                </a:cubicBezTo>
                <a:cubicBezTo>
                  <a:pt x="1405" y="210"/>
                  <a:pt x="1426" y="229"/>
                  <a:pt x="1445" y="248"/>
                </a:cubicBezTo>
                <a:cubicBezTo>
                  <a:pt x="1465" y="268"/>
                  <a:pt x="1483" y="288"/>
                  <a:pt x="1501" y="310"/>
                </a:cubicBezTo>
                <a:cubicBezTo>
                  <a:pt x="1519" y="331"/>
                  <a:pt x="1535" y="354"/>
                  <a:pt x="1550" y="377"/>
                </a:cubicBezTo>
                <a:cubicBezTo>
                  <a:pt x="1567" y="400"/>
                  <a:pt x="1581" y="423"/>
                  <a:pt x="1594" y="448"/>
                </a:cubicBezTo>
                <a:cubicBezTo>
                  <a:pt x="1607" y="472"/>
                  <a:pt x="1619" y="497"/>
                  <a:pt x="1630" y="523"/>
                </a:cubicBezTo>
                <a:cubicBezTo>
                  <a:pt x="1640" y="549"/>
                  <a:pt x="1650" y="575"/>
                  <a:pt x="1658" y="601"/>
                </a:cubicBezTo>
                <a:cubicBezTo>
                  <a:pt x="1666" y="628"/>
                  <a:pt x="1672" y="655"/>
                  <a:pt x="1678" y="682"/>
                </a:cubicBezTo>
                <a:cubicBezTo>
                  <a:pt x="1683" y="709"/>
                  <a:pt x="1687" y="736"/>
                  <a:pt x="1690" y="764"/>
                </a:cubicBezTo>
                <a:cubicBezTo>
                  <a:pt x="1693" y="792"/>
                  <a:pt x="1694" y="819"/>
                  <a:pt x="1694" y="847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任意多边形: 形状 56"/>
          <p:cNvSpPr/>
          <p:nvPr/>
        </p:nvSpPr>
        <p:spPr>
          <a:xfrm>
            <a:off x="4762440" y="2645280"/>
            <a:ext cx="321840" cy="214920"/>
          </a:xfrm>
          <a:custGeom>
            <a:avLst/>
            <a:gdLst/>
            <a:ahLst/>
            <a:cxnLst/>
            <a:rect l="0" t="0" r="r" b="b"/>
            <a:pathLst>
              <a:path w="894" h="597">
                <a:moveTo>
                  <a:pt x="99" y="0"/>
                </a:moveTo>
                <a:cubicBezTo>
                  <a:pt x="44" y="0"/>
                  <a:pt x="0" y="45"/>
                  <a:pt x="0" y="101"/>
                </a:cubicBezTo>
                <a:lnTo>
                  <a:pt x="0" y="497"/>
                </a:lnTo>
                <a:cubicBezTo>
                  <a:pt x="0" y="552"/>
                  <a:pt x="44" y="597"/>
                  <a:pt x="99" y="597"/>
                </a:cubicBezTo>
                <a:lnTo>
                  <a:pt x="794" y="597"/>
                </a:lnTo>
                <a:cubicBezTo>
                  <a:pt x="849" y="597"/>
                  <a:pt x="894" y="552"/>
                  <a:pt x="894" y="497"/>
                </a:cubicBezTo>
                <a:lnTo>
                  <a:pt x="894" y="101"/>
                </a:lnTo>
                <a:cubicBezTo>
                  <a:pt x="894" y="45"/>
                  <a:pt x="849" y="0"/>
                  <a:pt x="794" y="0"/>
                </a:cubicBezTo>
                <a:lnTo>
                  <a:pt x="99" y="0"/>
                </a:lnTo>
                <a:moveTo>
                  <a:pt x="124" y="101"/>
                </a:moveTo>
                <a:lnTo>
                  <a:pt x="173" y="101"/>
                </a:lnTo>
                <a:cubicBezTo>
                  <a:pt x="187" y="101"/>
                  <a:pt x="198" y="112"/>
                  <a:pt x="198" y="125"/>
                </a:cubicBezTo>
                <a:lnTo>
                  <a:pt x="198" y="175"/>
                </a:lnTo>
                <a:cubicBezTo>
                  <a:pt x="198" y="189"/>
                  <a:pt x="187" y="200"/>
                  <a:pt x="173" y="200"/>
                </a:cubicBezTo>
                <a:lnTo>
                  <a:pt x="124" y="200"/>
                </a:lnTo>
                <a:cubicBezTo>
                  <a:pt x="110" y="200"/>
                  <a:pt x="99" y="189"/>
                  <a:pt x="99" y="175"/>
                </a:cubicBezTo>
                <a:lnTo>
                  <a:pt x="99" y="125"/>
                </a:lnTo>
                <a:cubicBezTo>
                  <a:pt x="99" y="112"/>
                  <a:pt x="110" y="101"/>
                  <a:pt x="124" y="101"/>
                </a:cubicBezTo>
                <a:moveTo>
                  <a:pt x="99" y="274"/>
                </a:moveTo>
                <a:cubicBezTo>
                  <a:pt x="99" y="261"/>
                  <a:pt x="110" y="249"/>
                  <a:pt x="124" y="249"/>
                </a:cubicBezTo>
                <a:lnTo>
                  <a:pt x="173" y="249"/>
                </a:lnTo>
                <a:cubicBezTo>
                  <a:pt x="187" y="249"/>
                  <a:pt x="198" y="261"/>
                  <a:pt x="198" y="274"/>
                </a:cubicBezTo>
                <a:lnTo>
                  <a:pt x="198" y="324"/>
                </a:lnTo>
                <a:cubicBezTo>
                  <a:pt x="198" y="337"/>
                  <a:pt x="187" y="349"/>
                  <a:pt x="173" y="349"/>
                </a:cubicBezTo>
                <a:lnTo>
                  <a:pt x="124" y="349"/>
                </a:lnTo>
                <a:cubicBezTo>
                  <a:pt x="110" y="349"/>
                  <a:pt x="99" y="337"/>
                  <a:pt x="99" y="324"/>
                </a:cubicBezTo>
                <a:lnTo>
                  <a:pt x="99" y="274"/>
                </a:lnTo>
                <a:moveTo>
                  <a:pt x="124" y="398"/>
                </a:moveTo>
                <a:lnTo>
                  <a:pt x="173" y="398"/>
                </a:lnTo>
                <a:cubicBezTo>
                  <a:pt x="187" y="398"/>
                  <a:pt x="198" y="409"/>
                  <a:pt x="198" y="423"/>
                </a:cubicBezTo>
                <a:lnTo>
                  <a:pt x="198" y="473"/>
                </a:lnTo>
                <a:cubicBezTo>
                  <a:pt x="198" y="486"/>
                  <a:pt x="187" y="497"/>
                  <a:pt x="173" y="497"/>
                </a:cubicBezTo>
                <a:lnTo>
                  <a:pt x="124" y="497"/>
                </a:lnTo>
                <a:cubicBezTo>
                  <a:pt x="110" y="497"/>
                  <a:pt x="99" y="486"/>
                  <a:pt x="99" y="473"/>
                </a:cubicBezTo>
                <a:lnTo>
                  <a:pt x="99" y="423"/>
                </a:lnTo>
                <a:cubicBezTo>
                  <a:pt x="99" y="409"/>
                  <a:pt x="110" y="398"/>
                  <a:pt x="124" y="398"/>
                </a:cubicBezTo>
                <a:moveTo>
                  <a:pt x="248" y="125"/>
                </a:moveTo>
                <a:cubicBezTo>
                  <a:pt x="248" y="112"/>
                  <a:pt x="259" y="101"/>
                  <a:pt x="273" y="101"/>
                </a:cubicBezTo>
                <a:lnTo>
                  <a:pt x="322" y="101"/>
                </a:lnTo>
                <a:cubicBezTo>
                  <a:pt x="336" y="101"/>
                  <a:pt x="347" y="112"/>
                  <a:pt x="347" y="125"/>
                </a:cubicBezTo>
                <a:lnTo>
                  <a:pt x="347" y="175"/>
                </a:lnTo>
                <a:cubicBezTo>
                  <a:pt x="347" y="189"/>
                  <a:pt x="336" y="200"/>
                  <a:pt x="322" y="200"/>
                </a:cubicBezTo>
                <a:lnTo>
                  <a:pt x="273" y="200"/>
                </a:lnTo>
                <a:cubicBezTo>
                  <a:pt x="259" y="200"/>
                  <a:pt x="248" y="189"/>
                  <a:pt x="248" y="175"/>
                </a:cubicBezTo>
                <a:lnTo>
                  <a:pt x="248" y="125"/>
                </a:lnTo>
                <a:moveTo>
                  <a:pt x="273" y="249"/>
                </a:moveTo>
                <a:lnTo>
                  <a:pt x="322" y="249"/>
                </a:lnTo>
                <a:cubicBezTo>
                  <a:pt x="336" y="249"/>
                  <a:pt x="347" y="261"/>
                  <a:pt x="347" y="274"/>
                </a:cubicBezTo>
                <a:lnTo>
                  <a:pt x="347" y="324"/>
                </a:lnTo>
                <a:cubicBezTo>
                  <a:pt x="347" y="337"/>
                  <a:pt x="336" y="349"/>
                  <a:pt x="322" y="349"/>
                </a:cubicBezTo>
                <a:lnTo>
                  <a:pt x="273" y="349"/>
                </a:lnTo>
                <a:cubicBezTo>
                  <a:pt x="259" y="349"/>
                  <a:pt x="248" y="337"/>
                  <a:pt x="248" y="324"/>
                </a:cubicBezTo>
                <a:lnTo>
                  <a:pt x="248" y="274"/>
                </a:lnTo>
                <a:cubicBezTo>
                  <a:pt x="248" y="261"/>
                  <a:pt x="259" y="249"/>
                  <a:pt x="273" y="249"/>
                </a:cubicBezTo>
                <a:moveTo>
                  <a:pt x="248" y="423"/>
                </a:moveTo>
                <a:cubicBezTo>
                  <a:pt x="248" y="409"/>
                  <a:pt x="259" y="398"/>
                  <a:pt x="273" y="398"/>
                </a:cubicBezTo>
                <a:lnTo>
                  <a:pt x="621" y="398"/>
                </a:lnTo>
                <a:cubicBezTo>
                  <a:pt x="634" y="398"/>
                  <a:pt x="646" y="409"/>
                  <a:pt x="646" y="423"/>
                </a:cubicBezTo>
                <a:lnTo>
                  <a:pt x="646" y="473"/>
                </a:lnTo>
                <a:cubicBezTo>
                  <a:pt x="646" y="486"/>
                  <a:pt x="634" y="497"/>
                  <a:pt x="621" y="497"/>
                </a:cubicBezTo>
                <a:lnTo>
                  <a:pt x="273" y="497"/>
                </a:lnTo>
                <a:cubicBezTo>
                  <a:pt x="259" y="497"/>
                  <a:pt x="248" y="486"/>
                  <a:pt x="248" y="473"/>
                </a:cubicBezTo>
                <a:lnTo>
                  <a:pt x="248" y="423"/>
                </a:lnTo>
                <a:moveTo>
                  <a:pt x="421" y="101"/>
                </a:moveTo>
                <a:lnTo>
                  <a:pt x="471" y="101"/>
                </a:lnTo>
                <a:cubicBezTo>
                  <a:pt x="485" y="101"/>
                  <a:pt x="496" y="112"/>
                  <a:pt x="496" y="125"/>
                </a:cubicBezTo>
                <a:lnTo>
                  <a:pt x="496" y="175"/>
                </a:lnTo>
                <a:cubicBezTo>
                  <a:pt x="496" y="189"/>
                  <a:pt x="485" y="200"/>
                  <a:pt x="471" y="200"/>
                </a:cubicBezTo>
                <a:lnTo>
                  <a:pt x="421" y="200"/>
                </a:lnTo>
                <a:cubicBezTo>
                  <a:pt x="408" y="200"/>
                  <a:pt x="397" y="189"/>
                  <a:pt x="397" y="175"/>
                </a:cubicBezTo>
                <a:lnTo>
                  <a:pt x="397" y="125"/>
                </a:lnTo>
                <a:cubicBezTo>
                  <a:pt x="397" y="112"/>
                  <a:pt x="408" y="101"/>
                  <a:pt x="421" y="101"/>
                </a:cubicBezTo>
                <a:moveTo>
                  <a:pt x="397" y="274"/>
                </a:moveTo>
                <a:cubicBezTo>
                  <a:pt x="397" y="261"/>
                  <a:pt x="408" y="249"/>
                  <a:pt x="421" y="249"/>
                </a:cubicBezTo>
                <a:lnTo>
                  <a:pt x="471" y="249"/>
                </a:lnTo>
                <a:cubicBezTo>
                  <a:pt x="485" y="249"/>
                  <a:pt x="496" y="261"/>
                  <a:pt x="496" y="274"/>
                </a:cubicBezTo>
                <a:lnTo>
                  <a:pt x="496" y="324"/>
                </a:lnTo>
                <a:cubicBezTo>
                  <a:pt x="496" y="337"/>
                  <a:pt x="485" y="349"/>
                  <a:pt x="471" y="349"/>
                </a:cubicBezTo>
                <a:lnTo>
                  <a:pt x="421" y="349"/>
                </a:lnTo>
                <a:cubicBezTo>
                  <a:pt x="408" y="349"/>
                  <a:pt x="397" y="337"/>
                  <a:pt x="397" y="324"/>
                </a:cubicBezTo>
                <a:lnTo>
                  <a:pt x="397" y="274"/>
                </a:lnTo>
                <a:moveTo>
                  <a:pt x="570" y="101"/>
                </a:moveTo>
                <a:lnTo>
                  <a:pt x="621" y="101"/>
                </a:lnTo>
                <a:cubicBezTo>
                  <a:pt x="634" y="101"/>
                  <a:pt x="646" y="112"/>
                  <a:pt x="646" y="125"/>
                </a:cubicBezTo>
                <a:lnTo>
                  <a:pt x="646" y="175"/>
                </a:lnTo>
                <a:cubicBezTo>
                  <a:pt x="646" y="189"/>
                  <a:pt x="634" y="200"/>
                  <a:pt x="621" y="200"/>
                </a:cubicBezTo>
                <a:lnTo>
                  <a:pt x="570" y="200"/>
                </a:lnTo>
                <a:cubicBezTo>
                  <a:pt x="557" y="200"/>
                  <a:pt x="545" y="189"/>
                  <a:pt x="545" y="175"/>
                </a:cubicBezTo>
                <a:lnTo>
                  <a:pt x="545" y="125"/>
                </a:lnTo>
                <a:cubicBezTo>
                  <a:pt x="545" y="112"/>
                  <a:pt x="557" y="101"/>
                  <a:pt x="570" y="101"/>
                </a:cubicBezTo>
                <a:moveTo>
                  <a:pt x="545" y="274"/>
                </a:moveTo>
                <a:cubicBezTo>
                  <a:pt x="545" y="261"/>
                  <a:pt x="557" y="249"/>
                  <a:pt x="570" y="249"/>
                </a:cubicBezTo>
                <a:lnTo>
                  <a:pt x="621" y="249"/>
                </a:lnTo>
                <a:cubicBezTo>
                  <a:pt x="634" y="249"/>
                  <a:pt x="646" y="261"/>
                  <a:pt x="646" y="274"/>
                </a:cubicBezTo>
                <a:lnTo>
                  <a:pt x="646" y="324"/>
                </a:lnTo>
                <a:cubicBezTo>
                  <a:pt x="646" y="337"/>
                  <a:pt x="634" y="349"/>
                  <a:pt x="621" y="349"/>
                </a:cubicBezTo>
                <a:lnTo>
                  <a:pt x="570" y="349"/>
                </a:lnTo>
                <a:cubicBezTo>
                  <a:pt x="557" y="349"/>
                  <a:pt x="545" y="337"/>
                  <a:pt x="545" y="324"/>
                </a:cubicBezTo>
                <a:lnTo>
                  <a:pt x="545" y="274"/>
                </a:lnTo>
                <a:moveTo>
                  <a:pt x="720" y="101"/>
                </a:moveTo>
                <a:lnTo>
                  <a:pt x="770" y="101"/>
                </a:lnTo>
                <a:cubicBezTo>
                  <a:pt x="783" y="101"/>
                  <a:pt x="794" y="112"/>
                  <a:pt x="794" y="125"/>
                </a:cubicBezTo>
                <a:lnTo>
                  <a:pt x="794" y="175"/>
                </a:lnTo>
                <a:cubicBezTo>
                  <a:pt x="794" y="189"/>
                  <a:pt x="783" y="200"/>
                  <a:pt x="770" y="200"/>
                </a:cubicBezTo>
                <a:lnTo>
                  <a:pt x="720" y="200"/>
                </a:lnTo>
                <a:cubicBezTo>
                  <a:pt x="706" y="200"/>
                  <a:pt x="695" y="189"/>
                  <a:pt x="695" y="175"/>
                </a:cubicBezTo>
                <a:lnTo>
                  <a:pt x="695" y="125"/>
                </a:lnTo>
                <a:cubicBezTo>
                  <a:pt x="695" y="112"/>
                  <a:pt x="706" y="101"/>
                  <a:pt x="720" y="101"/>
                </a:cubicBezTo>
                <a:moveTo>
                  <a:pt x="695" y="274"/>
                </a:moveTo>
                <a:cubicBezTo>
                  <a:pt x="695" y="261"/>
                  <a:pt x="706" y="249"/>
                  <a:pt x="720" y="249"/>
                </a:cubicBezTo>
                <a:lnTo>
                  <a:pt x="770" y="249"/>
                </a:lnTo>
                <a:cubicBezTo>
                  <a:pt x="783" y="249"/>
                  <a:pt x="794" y="261"/>
                  <a:pt x="794" y="274"/>
                </a:cubicBezTo>
                <a:lnTo>
                  <a:pt x="794" y="324"/>
                </a:lnTo>
                <a:cubicBezTo>
                  <a:pt x="794" y="337"/>
                  <a:pt x="783" y="349"/>
                  <a:pt x="770" y="349"/>
                </a:cubicBezTo>
                <a:lnTo>
                  <a:pt x="720" y="349"/>
                </a:lnTo>
                <a:cubicBezTo>
                  <a:pt x="706" y="349"/>
                  <a:pt x="695" y="337"/>
                  <a:pt x="695" y="324"/>
                </a:cubicBezTo>
                <a:lnTo>
                  <a:pt x="695" y="274"/>
                </a:lnTo>
                <a:moveTo>
                  <a:pt x="720" y="398"/>
                </a:moveTo>
                <a:lnTo>
                  <a:pt x="770" y="398"/>
                </a:lnTo>
                <a:cubicBezTo>
                  <a:pt x="783" y="398"/>
                  <a:pt x="794" y="409"/>
                  <a:pt x="794" y="423"/>
                </a:cubicBezTo>
                <a:lnTo>
                  <a:pt x="794" y="473"/>
                </a:lnTo>
                <a:cubicBezTo>
                  <a:pt x="794" y="486"/>
                  <a:pt x="783" y="497"/>
                  <a:pt x="770" y="497"/>
                </a:cubicBezTo>
                <a:lnTo>
                  <a:pt x="720" y="497"/>
                </a:lnTo>
                <a:cubicBezTo>
                  <a:pt x="706" y="497"/>
                  <a:pt x="695" y="486"/>
                  <a:pt x="695" y="473"/>
                </a:cubicBezTo>
                <a:lnTo>
                  <a:pt x="695" y="423"/>
                </a:lnTo>
                <a:cubicBezTo>
                  <a:pt x="695" y="409"/>
                  <a:pt x="706" y="398"/>
                  <a:pt x="720" y="398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62120" y="405108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法论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622760" y="330264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技能目标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任意多边形: 形状 59"/>
          <p:cNvSpPr/>
          <p:nvPr/>
        </p:nvSpPr>
        <p:spPr>
          <a:xfrm>
            <a:off x="8181720" y="2104920"/>
            <a:ext cx="3553200" cy="3029400"/>
          </a:xfrm>
          <a:custGeom>
            <a:avLst/>
            <a:gdLst/>
            <a:ahLst/>
            <a:cxnLst/>
            <a:rect l="0" t="0" r="r" b="b"/>
            <a:pathLst>
              <a:path w="9870" h="8415">
                <a:moveTo>
                  <a:pt x="0" y="8203"/>
                </a:moveTo>
                <a:lnTo>
                  <a:pt x="0" y="159"/>
                </a:lnTo>
                <a:cubicBezTo>
                  <a:pt x="0" y="148"/>
                  <a:pt x="2" y="138"/>
                  <a:pt x="4" y="128"/>
                </a:cubicBezTo>
                <a:cubicBezTo>
                  <a:pt x="7" y="117"/>
                  <a:pt x="11" y="107"/>
                  <a:pt x="16" y="98"/>
                </a:cubicBezTo>
                <a:cubicBezTo>
                  <a:pt x="22" y="88"/>
                  <a:pt x="28" y="79"/>
                  <a:pt x="36" y="70"/>
                </a:cubicBezTo>
                <a:cubicBezTo>
                  <a:pt x="44" y="62"/>
                  <a:pt x="52" y="54"/>
                  <a:pt x="62" y="46"/>
                </a:cubicBezTo>
                <a:cubicBezTo>
                  <a:pt x="72" y="39"/>
                  <a:pt x="83" y="32"/>
                  <a:pt x="94" y="27"/>
                </a:cubicBezTo>
                <a:cubicBezTo>
                  <a:pt x="106" y="21"/>
                  <a:pt x="118" y="16"/>
                  <a:pt x="131" y="12"/>
                </a:cubicBezTo>
                <a:cubicBezTo>
                  <a:pt x="144" y="8"/>
                  <a:pt x="157" y="5"/>
                  <a:pt x="171" y="3"/>
                </a:cubicBezTo>
                <a:cubicBezTo>
                  <a:pt x="184" y="1"/>
                  <a:pt x="198" y="0"/>
                  <a:pt x="212" y="0"/>
                </a:cubicBezTo>
                <a:lnTo>
                  <a:pt x="9658" y="0"/>
                </a:lnTo>
                <a:cubicBezTo>
                  <a:pt x="9672" y="0"/>
                  <a:pt x="9686" y="1"/>
                  <a:pt x="9700" y="3"/>
                </a:cubicBezTo>
                <a:cubicBezTo>
                  <a:pt x="9713" y="5"/>
                  <a:pt x="9727" y="8"/>
                  <a:pt x="9739" y="12"/>
                </a:cubicBezTo>
                <a:cubicBezTo>
                  <a:pt x="9752" y="16"/>
                  <a:pt x="9765" y="21"/>
                  <a:pt x="9776" y="27"/>
                </a:cubicBezTo>
                <a:cubicBezTo>
                  <a:pt x="9788" y="32"/>
                  <a:pt x="9798" y="39"/>
                  <a:pt x="9808" y="46"/>
                </a:cubicBezTo>
                <a:cubicBezTo>
                  <a:pt x="9818" y="54"/>
                  <a:pt x="9827" y="62"/>
                  <a:pt x="9834" y="70"/>
                </a:cubicBezTo>
                <a:cubicBezTo>
                  <a:pt x="9842" y="79"/>
                  <a:pt x="9849" y="88"/>
                  <a:pt x="9854" y="98"/>
                </a:cubicBezTo>
                <a:cubicBezTo>
                  <a:pt x="9859" y="107"/>
                  <a:pt x="9863" y="117"/>
                  <a:pt x="9866" y="128"/>
                </a:cubicBezTo>
                <a:cubicBezTo>
                  <a:pt x="9869" y="138"/>
                  <a:pt x="9870" y="148"/>
                  <a:pt x="9870" y="159"/>
                </a:cubicBezTo>
                <a:lnTo>
                  <a:pt x="9870" y="8203"/>
                </a:lnTo>
                <a:cubicBezTo>
                  <a:pt x="9870" y="8217"/>
                  <a:pt x="9869" y="8231"/>
                  <a:pt x="9866" y="8244"/>
                </a:cubicBezTo>
                <a:cubicBezTo>
                  <a:pt x="9863" y="8258"/>
                  <a:pt x="9859" y="8271"/>
                  <a:pt x="9854" y="8284"/>
                </a:cubicBezTo>
                <a:cubicBezTo>
                  <a:pt x="9849" y="8297"/>
                  <a:pt x="9842" y="8309"/>
                  <a:pt x="9834" y="8320"/>
                </a:cubicBezTo>
                <a:cubicBezTo>
                  <a:pt x="9827" y="8332"/>
                  <a:pt x="9818" y="8343"/>
                  <a:pt x="9808" y="8353"/>
                </a:cubicBezTo>
                <a:cubicBezTo>
                  <a:pt x="9798" y="8362"/>
                  <a:pt x="9788" y="8371"/>
                  <a:pt x="9776" y="8379"/>
                </a:cubicBezTo>
                <a:cubicBezTo>
                  <a:pt x="9765" y="8387"/>
                  <a:pt x="9752" y="8393"/>
                  <a:pt x="9739" y="8398"/>
                </a:cubicBezTo>
                <a:cubicBezTo>
                  <a:pt x="9727" y="8404"/>
                  <a:pt x="9713" y="8408"/>
                  <a:pt x="9700" y="8410"/>
                </a:cubicBezTo>
                <a:cubicBezTo>
                  <a:pt x="9686" y="8413"/>
                  <a:pt x="9672" y="8415"/>
                  <a:pt x="9658" y="8415"/>
                </a:cubicBezTo>
                <a:lnTo>
                  <a:pt x="212" y="8415"/>
                </a:lnTo>
                <a:cubicBezTo>
                  <a:pt x="198" y="8415"/>
                  <a:pt x="184" y="8413"/>
                  <a:pt x="171" y="8410"/>
                </a:cubicBezTo>
                <a:cubicBezTo>
                  <a:pt x="157" y="8408"/>
                  <a:pt x="144" y="8404"/>
                  <a:pt x="131" y="8398"/>
                </a:cubicBezTo>
                <a:cubicBezTo>
                  <a:pt x="118" y="8393"/>
                  <a:pt x="106" y="8387"/>
                  <a:pt x="94" y="8379"/>
                </a:cubicBezTo>
                <a:cubicBezTo>
                  <a:pt x="83" y="8371"/>
                  <a:pt x="72" y="8362"/>
                  <a:pt x="62" y="8353"/>
                </a:cubicBezTo>
                <a:cubicBezTo>
                  <a:pt x="52" y="8343"/>
                  <a:pt x="44" y="8332"/>
                  <a:pt x="36" y="8320"/>
                </a:cubicBezTo>
                <a:cubicBezTo>
                  <a:pt x="28" y="8309"/>
                  <a:pt x="22" y="8297"/>
                  <a:pt x="16" y="8284"/>
                </a:cubicBezTo>
                <a:cubicBezTo>
                  <a:pt x="11" y="8271"/>
                  <a:pt x="7" y="8258"/>
                  <a:pt x="4" y="8244"/>
                </a:cubicBezTo>
                <a:cubicBezTo>
                  <a:pt x="2" y="8231"/>
                  <a:pt x="0" y="8217"/>
                  <a:pt x="0" y="8203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任意多边形: 形状 60"/>
          <p:cNvSpPr/>
          <p:nvPr/>
        </p:nvSpPr>
        <p:spPr>
          <a:xfrm>
            <a:off x="8181720" y="2085840"/>
            <a:ext cx="3553200" cy="76680"/>
          </a:xfrm>
          <a:custGeom>
            <a:avLst/>
            <a:gdLst/>
            <a:ahLst/>
            <a:cxnLst/>
            <a:rect l="0" t="0" r="r" b="b"/>
            <a:pathLst>
              <a:path w="9870" h="213">
                <a:moveTo>
                  <a:pt x="0" y="0"/>
                </a:moveTo>
                <a:lnTo>
                  <a:pt x="9870" y="0"/>
                </a:lnTo>
                <a:lnTo>
                  <a:pt x="9870" y="213"/>
                </a:lnTo>
                <a:lnTo>
                  <a:pt x="0" y="213"/>
                </a:lnTo>
                <a:lnTo>
                  <a:pt x="0" y="0"/>
                </a:lnTo>
                <a:close/>
              </a:path>
            </a:pathLst>
          </a:custGeom>
          <a:solidFill>
            <a:srgbClr val="22C5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任意多边形: 形状 61"/>
          <p:cNvSpPr/>
          <p:nvPr/>
        </p:nvSpPr>
        <p:spPr>
          <a:xfrm>
            <a:off x="8486640" y="2428560"/>
            <a:ext cx="609840" cy="610200"/>
          </a:xfrm>
          <a:custGeom>
            <a:avLst/>
            <a:gdLst/>
            <a:ahLst/>
            <a:cxnLst/>
            <a:rect l="0" t="0" r="r" b="b"/>
            <a:pathLst>
              <a:path w="1694" h="1695">
                <a:moveTo>
                  <a:pt x="1694" y="847"/>
                </a:moveTo>
                <a:cubicBezTo>
                  <a:pt x="1694" y="876"/>
                  <a:pt x="1693" y="903"/>
                  <a:pt x="1690" y="931"/>
                </a:cubicBezTo>
                <a:cubicBezTo>
                  <a:pt x="1687" y="959"/>
                  <a:pt x="1683" y="986"/>
                  <a:pt x="1678" y="1013"/>
                </a:cubicBezTo>
                <a:cubicBezTo>
                  <a:pt x="1673" y="1040"/>
                  <a:pt x="1666" y="1067"/>
                  <a:pt x="1658" y="1094"/>
                </a:cubicBezTo>
                <a:cubicBezTo>
                  <a:pt x="1650" y="1120"/>
                  <a:pt x="1640" y="1146"/>
                  <a:pt x="1630" y="1172"/>
                </a:cubicBezTo>
                <a:cubicBezTo>
                  <a:pt x="1619" y="1198"/>
                  <a:pt x="1607" y="1223"/>
                  <a:pt x="1594" y="1247"/>
                </a:cubicBezTo>
                <a:cubicBezTo>
                  <a:pt x="1581" y="1272"/>
                  <a:pt x="1567" y="1295"/>
                  <a:pt x="1552" y="1318"/>
                </a:cubicBezTo>
                <a:cubicBezTo>
                  <a:pt x="1536" y="1341"/>
                  <a:pt x="1520" y="1364"/>
                  <a:pt x="1502" y="1385"/>
                </a:cubicBezTo>
                <a:cubicBezTo>
                  <a:pt x="1484" y="1407"/>
                  <a:pt x="1466" y="1427"/>
                  <a:pt x="1446" y="1447"/>
                </a:cubicBezTo>
                <a:cubicBezTo>
                  <a:pt x="1427" y="1466"/>
                  <a:pt x="1406" y="1485"/>
                  <a:pt x="1385" y="1503"/>
                </a:cubicBezTo>
                <a:cubicBezTo>
                  <a:pt x="1363" y="1520"/>
                  <a:pt x="1341" y="1537"/>
                  <a:pt x="1318" y="1552"/>
                </a:cubicBezTo>
                <a:cubicBezTo>
                  <a:pt x="1295" y="1567"/>
                  <a:pt x="1271" y="1582"/>
                  <a:pt x="1247" y="1595"/>
                </a:cubicBezTo>
                <a:cubicBezTo>
                  <a:pt x="1222" y="1608"/>
                  <a:pt x="1197" y="1620"/>
                  <a:pt x="1172" y="1630"/>
                </a:cubicBezTo>
                <a:cubicBezTo>
                  <a:pt x="1146" y="1641"/>
                  <a:pt x="1120" y="1650"/>
                  <a:pt x="1093" y="1658"/>
                </a:cubicBezTo>
                <a:cubicBezTo>
                  <a:pt x="1067" y="1666"/>
                  <a:pt x="1040" y="1673"/>
                  <a:pt x="1013" y="1678"/>
                </a:cubicBezTo>
                <a:cubicBezTo>
                  <a:pt x="986" y="1684"/>
                  <a:pt x="957" y="1688"/>
                  <a:pt x="930" y="1691"/>
                </a:cubicBezTo>
                <a:cubicBezTo>
                  <a:pt x="902" y="1693"/>
                  <a:pt x="874" y="1695"/>
                  <a:pt x="847" y="1695"/>
                </a:cubicBezTo>
                <a:cubicBezTo>
                  <a:pt x="819" y="1695"/>
                  <a:pt x="791" y="1693"/>
                  <a:pt x="764" y="1691"/>
                </a:cubicBezTo>
                <a:cubicBezTo>
                  <a:pt x="736" y="1688"/>
                  <a:pt x="709" y="1684"/>
                  <a:pt x="681" y="1678"/>
                </a:cubicBezTo>
                <a:cubicBezTo>
                  <a:pt x="654" y="1673"/>
                  <a:pt x="627" y="1666"/>
                  <a:pt x="601" y="1658"/>
                </a:cubicBezTo>
                <a:cubicBezTo>
                  <a:pt x="574" y="1650"/>
                  <a:pt x="548" y="1641"/>
                  <a:pt x="523" y="1630"/>
                </a:cubicBezTo>
                <a:cubicBezTo>
                  <a:pt x="497" y="1620"/>
                  <a:pt x="472" y="1608"/>
                  <a:pt x="447" y="1595"/>
                </a:cubicBezTo>
                <a:cubicBezTo>
                  <a:pt x="423" y="1582"/>
                  <a:pt x="399" y="1567"/>
                  <a:pt x="376" y="1552"/>
                </a:cubicBezTo>
                <a:cubicBezTo>
                  <a:pt x="353" y="1537"/>
                  <a:pt x="331" y="1520"/>
                  <a:pt x="309" y="1503"/>
                </a:cubicBezTo>
                <a:cubicBezTo>
                  <a:pt x="288" y="1485"/>
                  <a:pt x="267" y="1466"/>
                  <a:pt x="248" y="1447"/>
                </a:cubicBezTo>
                <a:cubicBezTo>
                  <a:pt x="228" y="1427"/>
                  <a:pt x="210" y="1407"/>
                  <a:pt x="192" y="1385"/>
                </a:cubicBezTo>
                <a:cubicBezTo>
                  <a:pt x="174" y="1364"/>
                  <a:pt x="158" y="1341"/>
                  <a:pt x="143" y="1318"/>
                </a:cubicBezTo>
                <a:cubicBezTo>
                  <a:pt x="127" y="1295"/>
                  <a:pt x="113" y="1272"/>
                  <a:pt x="100" y="1247"/>
                </a:cubicBezTo>
                <a:cubicBezTo>
                  <a:pt x="87" y="1223"/>
                  <a:pt x="75" y="1198"/>
                  <a:pt x="64" y="1172"/>
                </a:cubicBezTo>
                <a:cubicBezTo>
                  <a:pt x="54" y="1146"/>
                  <a:pt x="44" y="1120"/>
                  <a:pt x="36" y="1094"/>
                </a:cubicBezTo>
                <a:cubicBezTo>
                  <a:pt x="28" y="1067"/>
                  <a:pt x="22" y="1040"/>
                  <a:pt x="16" y="1013"/>
                </a:cubicBezTo>
                <a:cubicBezTo>
                  <a:pt x="11" y="986"/>
                  <a:pt x="7" y="959"/>
                  <a:pt x="4" y="931"/>
                </a:cubicBezTo>
                <a:cubicBezTo>
                  <a:pt x="1" y="903"/>
                  <a:pt x="0" y="876"/>
                  <a:pt x="0" y="847"/>
                </a:cubicBezTo>
                <a:cubicBezTo>
                  <a:pt x="0" y="819"/>
                  <a:pt x="1" y="792"/>
                  <a:pt x="4" y="764"/>
                </a:cubicBezTo>
                <a:cubicBezTo>
                  <a:pt x="7" y="736"/>
                  <a:pt x="11" y="709"/>
                  <a:pt x="16" y="682"/>
                </a:cubicBezTo>
                <a:cubicBezTo>
                  <a:pt x="22" y="655"/>
                  <a:pt x="28" y="628"/>
                  <a:pt x="36" y="601"/>
                </a:cubicBezTo>
                <a:cubicBezTo>
                  <a:pt x="44" y="575"/>
                  <a:pt x="54" y="549"/>
                  <a:pt x="64" y="523"/>
                </a:cubicBezTo>
                <a:cubicBezTo>
                  <a:pt x="75" y="497"/>
                  <a:pt x="87" y="472"/>
                  <a:pt x="100" y="448"/>
                </a:cubicBezTo>
                <a:cubicBezTo>
                  <a:pt x="113" y="423"/>
                  <a:pt x="127" y="400"/>
                  <a:pt x="143" y="377"/>
                </a:cubicBezTo>
                <a:cubicBezTo>
                  <a:pt x="158" y="354"/>
                  <a:pt x="174" y="331"/>
                  <a:pt x="192" y="310"/>
                </a:cubicBezTo>
                <a:cubicBezTo>
                  <a:pt x="210" y="288"/>
                  <a:pt x="228" y="268"/>
                  <a:pt x="248" y="248"/>
                </a:cubicBezTo>
                <a:cubicBezTo>
                  <a:pt x="267" y="229"/>
                  <a:pt x="288" y="210"/>
                  <a:pt x="309" y="193"/>
                </a:cubicBezTo>
                <a:cubicBezTo>
                  <a:pt x="331" y="175"/>
                  <a:pt x="353" y="158"/>
                  <a:pt x="376" y="143"/>
                </a:cubicBezTo>
                <a:cubicBezTo>
                  <a:pt x="399" y="128"/>
                  <a:pt x="423" y="113"/>
                  <a:pt x="447" y="100"/>
                </a:cubicBezTo>
                <a:cubicBezTo>
                  <a:pt x="472" y="87"/>
                  <a:pt x="497" y="75"/>
                  <a:pt x="523" y="65"/>
                </a:cubicBezTo>
                <a:cubicBezTo>
                  <a:pt x="548" y="54"/>
                  <a:pt x="574" y="45"/>
                  <a:pt x="601" y="37"/>
                </a:cubicBezTo>
                <a:cubicBezTo>
                  <a:pt x="627" y="29"/>
                  <a:pt x="654" y="22"/>
                  <a:pt x="681" y="17"/>
                </a:cubicBezTo>
                <a:cubicBezTo>
                  <a:pt x="709" y="11"/>
                  <a:pt x="736" y="7"/>
                  <a:pt x="764" y="4"/>
                </a:cubicBezTo>
                <a:cubicBezTo>
                  <a:pt x="791" y="2"/>
                  <a:pt x="819" y="0"/>
                  <a:pt x="847" y="0"/>
                </a:cubicBezTo>
                <a:cubicBezTo>
                  <a:pt x="874" y="0"/>
                  <a:pt x="902" y="2"/>
                  <a:pt x="930" y="4"/>
                </a:cubicBezTo>
                <a:cubicBezTo>
                  <a:pt x="957" y="7"/>
                  <a:pt x="986" y="11"/>
                  <a:pt x="1013" y="17"/>
                </a:cubicBezTo>
                <a:cubicBezTo>
                  <a:pt x="1040" y="22"/>
                  <a:pt x="1067" y="29"/>
                  <a:pt x="1093" y="37"/>
                </a:cubicBezTo>
                <a:cubicBezTo>
                  <a:pt x="1120" y="45"/>
                  <a:pt x="1146" y="54"/>
                  <a:pt x="1172" y="65"/>
                </a:cubicBezTo>
                <a:cubicBezTo>
                  <a:pt x="1197" y="75"/>
                  <a:pt x="1222" y="87"/>
                  <a:pt x="1247" y="100"/>
                </a:cubicBezTo>
                <a:cubicBezTo>
                  <a:pt x="1271" y="113"/>
                  <a:pt x="1295" y="128"/>
                  <a:pt x="1318" y="143"/>
                </a:cubicBezTo>
                <a:cubicBezTo>
                  <a:pt x="1341" y="158"/>
                  <a:pt x="1363" y="175"/>
                  <a:pt x="1385" y="193"/>
                </a:cubicBezTo>
                <a:cubicBezTo>
                  <a:pt x="1406" y="210"/>
                  <a:pt x="1427" y="229"/>
                  <a:pt x="1446" y="248"/>
                </a:cubicBezTo>
                <a:cubicBezTo>
                  <a:pt x="1466" y="268"/>
                  <a:pt x="1484" y="288"/>
                  <a:pt x="1502" y="310"/>
                </a:cubicBezTo>
                <a:cubicBezTo>
                  <a:pt x="1520" y="331"/>
                  <a:pt x="1536" y="354"/>
                  <a:pt x="1552" y="377"/>
                </a:cubicBezTo>
                <a:cubicBezTo>
                  <a:pt x="1567" y="400"/>
                  <a:pt x="1581" y="423"/>
                  <a:pt x="1594" y="448"/>
                </a:cubicBezTo>
                <a:cubicBezTo>
                  <a:pt x="1607" y="472"/>
                  <a:pt x="1619" y="497"/>
                  <a:pt x="1630" y="523"/>
                </a:cubicBezTo>
                <a:cubicBezTo>
                  <a:pt x="1640" y="549"/>
                  <a:pt x="1650" y="575"/>
                  <a:pt x="1658" y="601"/>
                </a:cubicBezTo>
                <a:cubicBezTo>
                  <a:pt x="1666" y="628"/>
                  <a:pt x="1673" y="655"/>
                  <a:pt x="1678" y="682"/>
                </a:cubicBezTo>
                <a:cubicBezTo>
                  <a:pt x="1683" y="709"/>
                  <a:pt x="1687" y="736"/>
                  <a:pt x="1690" y="764"/>
                </a:cubicBezTo>
                <a:cubicBezTo>
                  <a:pt x="1693" y="792"/>
                  <a:pt x="1694" y="819"/>
                  <a:pt x="1694" y="847"/>
                </a:cubicBezTo>
                <a:close/>
              </a:path>
            </a:pathLst>
          </a:custGeom>
          <a:solidFill>
            <a:srgbClr val="DCFCE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任意多边形: 形状 62"/>
          <p:cNvSpPr/>
          <p:nvPr/>
        </p:nvSpPr>
        <p:spPr>
          <a:xfrm>
            <a:off x="8648640" y="2627640"/>
            <a:ext cx="285840" cy="250200"/>
          </a:xfrm>
          <a:custGeom>
            <a:avLst/>
            <a:gdLst/>
            <a:ahLst/>
            <a:cxnLst/>
            <a:rect l="0" t="0" r="r" b="b"/>
            <a:pathLst>
              <a:path w="794" h="695">
                <a:moveTo>
                  <a:pt x="99" y="49"/>
                </a:moveTo>
                <a:cubicBezTo>
                  <a:pt x="99" y="22"/>
                  <a:pt x="77" y="0"/>
                  <a:pt x="49" y="0"/>
                </a:cubicBezTo>
                <a:cubicBezTo>
                  <a:pt x="22" y="0"/>
                  <a:pt x="0" y="22"/>
                  <a:pt x="0" y="49"/>
                </a:cubicBezTo>
                <a:lnTo>
                  <a:pt x="0" y="570"/>
                </a:lnTo>
                <a:cubicBezTo>
                  <a:pt x="0" y="639"/>
                  <a:pt x="55" y="695"/>
                  <a:pt x="124" y="695"/>
                </a:cubicBezTo>
                <a:lnTo>
                  <a:pt x="745" y="695"/>
                </a:lnTo>
                <a:cubicBezTo>
                  <a:pt x="772" y="695"/>
                  <a:pt x="794" y="672"/>
                  <a:pt x="794" y="645"/>
                </a:cubicBezTo>
                <a:cubicBezTo>
                  <a:pt x="794" y="617"/>
                  <a:pt x="772" y="595"/>
                  <a:pt x="745" y="595"/>
                </a:cubicBezTo>
                <a:lnTo>
                  <a:pt x="124" y="595"/>
                </a:lnTo>
                <a:cubicBezTo>
                  <a:pt x="110" y="595"/>
                  <a:pt x="99" y="584"/>
                  <a:pt x="99" y="570"/>
                </a:cubicBezTo>
                <a:lnTo>
                  <a:pt x="99" y="49"/>
                </a:lnTo>
                <a:moveTo>
                  <a:pt x="730" y="184"/>
                </a:moveTo>
                <a:cubicBezTo>
                  <a:pt x="750" y="164"/>
                  <a:pt x="750" y="133"/>
                  <a:pt x="730" y="113"/>
                </a:cubicBezTo>
                <a:cubicBezTo>
                  <a:pt x="711" y="94"/>
                  <a:pt x="679" y="94"/>
                  <a:pt x="660" y="113"/>
                </a:cubicBezTo>
                <a:lnTo>
                  <a:pt x="497" y="277"/>
                </a:lnTo>
                <a:lnTo>
                  <a:pt x="408" y="188"/>
                </a:lnTo>
                <a:cubicBezTo>
                  <a:pt x="388" y="168"/>
                  <a:pt x="357" y="168"/>
                  <a:pt x="338" y="188"/>
                </a:cubicBezTo>
                <a:lnTo>
                  <a:pt x="164" y="361"/>
                </a:lnTo>
                <a:cubicBezTo>
                  <a:pt x="144" y="381"/>
                  <a:pt x="144" y="412"/>
                  <a:pt x="164" y="432"/>
                </a:cubicBezTo>
                <a:cubicBezTo>
                  <a:pt x="183" y="451"/>
                  <a:pt x="215" y="451"/>
                  <a:pt x="234" y="432"/>
                </a:cubicBezTo>
                <a:lnTo>
                  <a:pt x="373" y="293"/>
                </a:lnTo>
                <a:lnTo>
                  <a:pt x="462" y="382"/>
                </a:lnTo>
                <a:cubicBezTo>
                  <a:pt x="481" y="402"/>
                  <a:pt x="513" y="402"/>
                  <a:pt x="532" y="382"/>
                </a:cubicBezTo>
                <a:lnTo>
                  <a:pt x="730" y="184"/>
                </a:lnTo>
                <a:close/>
              </a:path>
            </a:pathLst>
          </a:custGeom>
          <a:solidFill>
            <a:srgbClr val="22C5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622760" y="3774600"/>
            <a:ext cx="1773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甘特图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/AI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工具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协作平台实操能力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483400" y="330264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成果目标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483400" y="3774600"/>
            <a:ext cx="1893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个人效率提升</a:t>
            </a:r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25%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，团队生产力提升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483400" y="4051080"/>
            <a:ext cx="3801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20%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任意多边形: 形状 6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任意多边形: 形状 6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任意多边形: 形状 70"/>
          <p:cNvSpPr/>
          <p:nvPr/>
        </p:nvSpPr>
        <p:spPr>
          <a:xfrm>
            <a:off x="456840" y="91404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72" name="图片 71"/>
          <p:cNvPicPr/>
          <p:nvPr/>
        </p:nvPicPr>
        <p:blipFill>
          <a:blip r:embed="rId2"/>
          <a:stretch/>
        </p:blipFill>
        <p:spPr>
          <a:xfrm>
            <a:off x="455040" y="1276200"/>
            <a:ext cx="5452200" cy="459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任意多边形: 形状 72"/>
          <p:cNvSpPr/>
          <p:nvPr/>
        </p:nvSpPr>
        <p:spPr>
          <a:xfrm>
            <a:off x="6324480" y="142848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557" y="319"/>
                </a:moveTo>
                <a:cubicBezTo>
                  <a:pt x="557" y="302"/>
                  <a:pt x="556" y="287"/>
                  <a:pt x="553" y="271"/>
                </a:cubicBezTo>
                <a:cubicBezTo>
                  <a:pt x="550" y="256"/>
                  <a:pt x="545" y="241"/>
                  <a:pt x="539" y="227"/>
                </a:cubicBezTo>
                <a:cubicBezTo>
                  <a:pt x="533" y="212"/>
                  <a:pt x="526" y="198"/>
                  <a:pt x="517" y="185"/>
                </a:cubicBezTo>
                <a:cubicBezTo>
                  <a:pt x="509" y="172"/>
                  <a:pt x="499" y="160"/>
                  <a:pt x="488" y="149"/>
                </a:cubicBezTo>
                <a:cubicBezTo>
                  <a:pt x="477" y="138"/>
                  <a:pt x="465" y="128"/>
                  <a:pt x="452" y="120"/>
                </a:cubicBezTo>
                <a:cubicBezTo>
                  <a:pt x="439" y="111"/>
                  <a:pt x="425" y="104"/>
                  <a:pt x="410" y="98"/>
                </a:cubicBezTo>
                <a:cubicBezTo>
                  <a:pt x="396" y="92"/>
                  <a:pt x="381" y="87"/>
                  <a:pt x="366" y="84"/>
                </a:cubicBezTo>
                <a:cubicBezTo>
                  <a:pt x="350" y="81"/>
                  <a:pt x="334" y="80"/>
                  <a:pt x="318" y="80"/>
                </a:cubicBezTo>
                <a:cubicBezTo>
                  <a:pt x="303" y="80"/>
                  <a:pt x="287" y="81"/>
                  <a:pt x="272" y="84"/>
                </a:cubicBezTo>
                <a:cubicBezTo>
                  <a:pt x="257" y="87"/>
                  <a:pt x="242" y="92"/>
                  <a:pt x="227" y="98"/>
                </a:cubicBezTo>
                <a:cubicBezTo>
                  <a:pt x="213" y="104"/>
                  <a:pt x="199" y="111"/>
                  <a:pt x="186" y="120"/>
                </a:cubicBezTo>
                <a:cubicBezTo>
                  <a:pt x="173" y="128"/>
                  <a:pt x="161" y="138"/>
                  <a:pt x="150" y="149"/>
                </a:cubicBezTo>
                <a:cubicBezTo>
                  <a:pt x="139" y="160"/>
                  <a:pt x="129" y="172"/>
                  <a:pt x="120" y="185"/>
                </a:cubicBezTo>
                <a:cubicBezTo>
                  <a:pt x="112" y="198"/>
                  <a:pt x="104" y="212"/>
                  <a:pt x="98" y="227"/>
                </a:cubicBezTo>
                <a:cubicBezTo>
                  <a:pt x="92" y="241"/>
                  <a:pt x="88" y="256"/>
                  <a:pt x="85" y="271"/>
                </a:cubicBezTo>
                <a:cubicBezTo>
                  <a:pt x="82" y="287"/>
                  <a:pt x="80" y="302"/>
                  <a:pt x="80" y="319"/>
                </a:cubicBezTo>
                <a:cubicBezTo>
                  <a:pt x="80" y="334"/>
                  <a:pt x="82" y="350"/>
                  <a:pt x="85" y="365"/>
                </a:cubicBezTo>
                <a:cubicBezTo>
                  <a:pt x="88" y="381"/>
                  <a:pt x="92" y="395"/>
                  <a:pt x="98" y="410"/>
                </a:cubicBezTo>
                <a:cubicBezTo>
                  <a:pt x="104" y="424"/>
                  <a:pt x="112" y="438"/>
                  <a:pt x="120" y="451"/>
                </a:cubicBezTo>
                <a:cubicBezTo>
                  <a:pt x="129" y="464"/>
                  <a:pt x="139" y="476"/>
                  <a:pt x="150" y="487"/>
                </a:cubicBezTo>
                <a:cubicBezTo>
                  <a:pt x="161" y="498"/>
                  <a:pt x="173" y="508"/>
                  <a:pt x="186" y="517"/>
                </a:cubicBezTo>
                <a:cubicBezTo>
                  <a:pt x="199" y="525"/>
                  <a:pt x="213" y="533"/>
                  <a:pt x="227" y="539"/>
                </a:cubicBezTo>
                <a:cubicBezTo>
                  <a:pt x="242" y="545"/>
                  <a:pt x="257" y="549"/>
                  <a:pt x="272" y="552"/>
                </a:cubicBezTo>
                <a:cubicBezTo>
                  <a:pt x="287" y="555"/>
                  <a:pt x="303" y="557"/>
                  <a:pt x="318" y="557"/>
                </a:cubicBezTo>
                <a:cubicBezTo>
                  <a:pt x="334" y="557"/>
                  <a:pt x="350" y="555"/>
                  <a:pt x="366" y="552"/>
                </a:cubicBezTo>
                <a:cubicBezTo>
                  <a:pt x="381" y="549"/>
                  <a:pt x="396" y="545"/>
                  <a:pt x="410" y="539"/>
                </a:cubicBezTo>
                <a:cubicBezTo>
                  <a:pt x="425" y="533"/>
                  <a:pt x="439" y="525"/>
                  <a:pt x="452" y="517"/>
                </a:cubicBezTo>
                <a:cubicBezTo>
                  <a:pt x="465" y="508"/>
                  <a:pt x="477" y="498"/>
                  <a:pt x="488" y="487"/>
                </a:cubicBezTo>
                <a:cubicBezTo>
                  <a:pt x="499" y="476"/>
                  <a:pt x="509" y="464"/>
                  <a:pt x="517" y="451"/>
                </a:cubicBezTo>
                <a:cubicBezTo>
                  <a:pt x="526" y="438"/>
                  <a:pt x="533" y="424"/>
                  <a:pt x="539" y="410"/>
                </a:cubicBezTo>
                <a:cubicBezTo>
                  <a:pt x="545" y="395"/>
                  <a:pt x="550" y="381"/>
                  <a:pt x="553" y="365"/>
                </a:cubicBezTo>
                <a:cubicBezTo>
                  <a:pt x="556" y="350"/>
                  <a:pt x="557" y="334"/>
                  <a:pt x="557" y="319"/>
                </a:cubicBezTo>
                <a:moveTo>
                  <a:pt x="0" y="319"/>
                </a:moveTo>
                <a:cubicBezTo>
                  <a:pt x="0" y="297"/>
                  <a:pt x="2" y="276"/>
                  <a:pt x="6" y="256"/>
                </a:cubicBezTo>
                <a:cubicBezTo>
                  <a:pt x="10" y="235"/>
                  <a:pt x="16" y="216"/>
                  <a:pt x="24" y="196"/>
                </a:cubicBezTo>
                <a:cubicBezTo>
                  <a:pt x="33" y="177"/>
                  <a:pt x="43" y="159"/>
                  <a:pt x="54" y="141"/>
                </a:cubicBezTo>
                <a:cubicBezTo>
                  <a:pt x="66" y="124"/>
                  <a:pt x="79" y="108"/>
                  <a:pt x="94" y="93"/>
                </a:cubicBezTo>
                <a:cubicBezTo>
                  <a:pt x="109" y="79"/>
                  <a:pt x="125" y="65"/>
                  <a:pt x="142" y="54"/>
                </a:cubicBezTo>
                <a:cubicBezTo>
                  <a:pt x="159" y="42"/>
                  <a:pt x="178" y="32"/>
                  <a:pt x="197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cubicBezTo>
                  <a:pt x="339" y="0"/>
                  <a:pt x="361" y="2"/>
                  <a:pt x="381" y="6"/>
                </a:cubicBezTo>
                <a:cubicBezTo>
                  <a:pt x="402" y="10"/>
                  <a:pt x="422" y="16"/>
                  <a:pt x="441" y="24"/>
                </a:cubicBezTo>
                <a:cubicBezTo>
                  <a:pt x="460" y="32"/>
                  <a:pt x="478" y="42"/>
                  <a:pt x="496" y="54"/>
                </a:cubicBezTo>
                <a:cubicBezTo>
                  <a:pt x="513" y="65"/>
                  <a:pt x="529" y="79"/>
                  <a:pt x="544" y="93"/>
                </a:cubicBezTo>
                <a:cubicBezTo>
                  <a:pt x="559" y="108"/>
                  <a:pt x="572" y="124"/>
                  <a:pt x="583" y="141"/>
                </a:cubicBezTo>
                <a:cubicBezTo>
                  <a:pt x="595" y="159"/>
                  <a:pt x="605" y="177"/>
                  <a:pt x="613" y="196"/>
                </a:cubicBezTo>
                <a:cubicBezTo>
                  <a:pt x="621" y="216"/>
                  <a:pt x="627" y="235"/>
                  <a:pt x="631" y="256"/>
                </a:cubicBezTo>
                <a:cubicBezTo>
                  <a:pt x="635" y="276"/>
                  <a:pt x="637" y="297"/>
                  <a:pt x="637" y="319"/>
                </a:cubicBezTo>
                <a:cubicBezTo>
                  <a:pt x="637" y="340"/>
                  <a:pt x="635" y="360"/>
                  <a:pt x="631" y="381"/>
                </a:cubicBezTo>
                <a:cubicBezTo>
                  <a:pt x="627" y="401"/>
                  <a:pt x="621" y="421"/>
                  <a:pt x="613" y="440"/>
                </a:cubicBezTo>
                <a:cubicBezTo>
                  <a:pt x="605" y="460"/>
                  <a:pt x="595" y="478"/>
                  <a:pt x="583" y="495"/>
                </a:cubicBezTo>
                <a:cubicBezTo>
                  <a:pt x="572" y="512"/>
                  <a:pt x="559" y="529"/>
                  <a:pt x="544" y="543"/>
                </a:cubicBezTo>
                <a:cubicBezTo>
                  <a:pt x="529" y="558"/>
                  <a:pt x="513" y="571"/>
                  <a:pt x="496" y="583"/>
                </a:cubicBezTo>
                <a:cubicBezTo>
                  <a:pt x="478" y="594"/>
                  <a:pt x="460" y="604"/>
                  <a:pt x="441" y="612"/>
                </a:cubicBezTo>
                <a:cubicBezTo>
                  <a:pt x="422" y="620"/>
                  <a:pt x="402" y="626"/>
                  <a:pt x="381" y="631"/>
                </a:cubicBezTo>
                <a:cubicBezTo>
                  <a:pt x="361" y="635"/>
                  <a:pt x="339" y="637"/>
                  <a:pt x="318" y="637"/>
                </a:cubicBezTo>
                <a:cubicBezTo>
                  <a:pt x="297" y="637"/>
                  <a:pt x="277" y="635"/>
                  <a:pt x="256" y="631"/>
                </a:cubicBezTo>
                <a:cubicBezTo>
                  <a:pt x="236" y="626"/>
                  <a:pt x="216" y="620"/>
                  <a:pt x="197" y="612"/>
                </a:cubicBezTo>
                <a:cubicBezTo>
                  <a:pt x="178" y="604"/>
                  <a:pt x="159" y="594"/>
                  <a:pt x="142" y="583"/>
                </a:cubicBezTo>
                <a:cubicBezTo>
                  <a:pt x="125" y="571"/>
                  <a:pt x="109" y="558"/>
                  <a:pt x="94" y="543"/>
                </a:cubicBezTo>
                <a:cubicBezTo>
                  <a:pt x="79" y="529"/>
                  <a:pt x="66" y="512"/>
                  <a:pt x="54" y="495"/>
                </a:cubicBezTo>
                <a:cubicBezTo>
                  <a:pt x="43" y="478"/>
                  <a:pt x="33" y="460"/>
                  <a:pt x="24" y="440"/>
                </a:cubicBezTo>
                <a:cubicBezTo>
                  <a:pt x="16" y="421"/>
                  <a:pt x="10" y="401"/>
                  <a:pt x="6" y="381"/>
                </a:cubicBezTo>
                <a:cubicBezTo>
                  <a:pt x="2" y="360"/>
                  <a:pt x="0" y="340"/>
                  <a:pt x="0" y="319"/>
                </a:cubicBezTo>
                <a:moveTo>
                  <a:pt x="318" y="418"/>
                </a:moveTo>
                <a:cubicBezTo>
                  <a:pt x="331" y="418"/>
                  <a:pt x="345" y="415"/>
                  <a:pt x="357" y="410"/>
                </a:cubicBezTo>
                <a:cubicBezTo>
                  <a:pt x="369" y="405"/>
                  <a:pt x="380" y="398"/>
                  <a:pt x="389" y="389"/>
                </a:cubicBezTo>
                <a:cubicBezTo>
                  <a:pt x="399" y="380"/>
                  <a:pt x="406" y="369"/>
                  <a:pt x="411" y="357"/>
                </a:cubicBezTo>
                <a:cubicBezTo>
                  <a:pt x="416" y="345"/>
                  <a:pt x="419" y="332"/>
                  <a:pt x="419" y="319"/>
                </a:cubicBezTo>
                <a:cubicBezTo>
                  <a:pt x="419" y="305"/>
                  <a:pt x="416" y="292"/>
                  <a:pt x="411" y="280"/>
                </a:cubicBezTo>
                <a:cubicBezTo>
                  <a:pt x="406" y="268"/>
                  <a:pt x="399" y="257"/>
                  <a:pt x="389" y="248"/>
                </a:cubicBezTo>
                <a:cubicBezTo>
                  <a:pt x="380" y="238"/>
                  <a:pt x="369" y="231"/>
                  <a:pt x="357" y="226"/>
                </a:cubicBezTo>
                <a:cubicBezTo>
                  <a:pt x="345" y="221"/>
                  <a:pt x="331" y="219"/>
                  <a:pt x="318" y="219"/>
                </a:cubicBezTo>
                <a:cubicBezTo>
                  <a:pt x="305" y="219"/>
                  <a:pt x="293" y="221"/>
                  <a:pt x="280" y="226"/>
                </a:cubicBezTo>
                <a:cubicBezTo>
                  <a:pt x="268" y="231"/>
                  <a:pt x="257" y="238"/>
                  <a:pt x="248" y="248"/>
                </a:cubicBezTo>
                <a:cubicBezTo>
                  <a:pt x="239" y="257"/>
                  <a:pt x="232" y="268"/>
                  <a:pt x="227" y="280"/>
                </a:cubicBezTo>
                <a:cubicBezTo>
                  <a:pt x="222" y="292"/>
                  <a:pt x="219" y="305"/>
                  <a:pt x="219" y="319"/>
                </a:cubicBezTo>
                <a:cubicBezTo>
                  <a:pt x="219" y="332"/>
                  <a:pt x="222" y="345"/>
                  <a:pt x="227" y="357"/>
                </a:cubicBezTo>
                <a:cubicBezTo>
                  <a:pt x="232" y="369"/>
                  <a:pt x="239" y="380"/>
                  <a:pt x="248" y="389"/>
                </a:cubicBezTo>
                <a:cubicBezTo>
                  <a:pt x="257" y="398"/>
                  <a:pt x="268" y="405"/>
                  <a:pt x="280" y="410"/>
                </a:cubicBezTo>
                <a:cubicBezTo>
                  <a:pt x="293" y="415"/>
                  <a:pt x="305" y="418"/>
                  <a:pt x="318" y="418"/>
                </a:cubicBezTo>
                <a:moveTo>
                  <a:pt x="318" y="139"/>
                </a:moveTo>
                <a:cubicBezTo>
                  <a:pt x="330" y="139"/>
                  <a:pt x="342" y="140"/>
                  <a:pt x="354" y="143"/>
                </a:cubicBezTo>
                <a:cubicBezTo>
                  <a:pt x="366" y="145"/>
                  <a:pt x="377" y="148"/>
                  <a:pt x="388" y="153"/>
                </a:cubicBezTo>
                <a:cubicBezTo>
                  <a:pt x="399" y="157"/>
                  <a:pt x="409" y="163"/>
                  <a:pt x="419" y="169"/>
                </a:cubicBezTo>
                <a:cubicBezTo>
                  <a:pt x="428" y="176"/>
                  <a:pt x="437" y="183"/>
                  <a:pt x="446" y="191"/>
                </a:cubicBezTo>
                <a:cubicBezTo>
                  <a:pt x="454" y="200"/>
                  <a:pt x="461" y="209"/>
                  <a:pt x="468" y="219"/>
                </a:cubicBezTo>
                <a:cubicBezTo>
                  <a:pt x="474" y="228"/>
                  <a:pt x="480" y="239"/>
                  <a:pt x="484" y="249"/>
                </a:cubicBezTo>
                <a:cubicBezTo>
                  <a:pt x="489" y="260"/>
                  <a:pt x="492" y="271"/>
                  <a:pt x="494" y="283"/>
                </a:cubicBezTo>
                <a:cubicBezTo>
                  <a:pt x="497" y="294"/>
                  <a:pt x="498" y="306"/>
                  <a:pt x="498" y="319"/>
                </a:cubicBezTo>
                <a:cubicBezTo>
                  <a:pt x="498" y="330"/>
                  <a:pt x="497" y="342"/>
                  <a:pt x="494" y="354"/>
                </a:cubicBezTo>
                <a:cubicBezTo>
                  <a:pt x="492" y="365"/>
                  <a:pt x="489" y="376"/>
                  <a:pt x="484" y="387"/>
                </a:cubicBezTo>
                <a:cubicBezTo>
                  <a:pt x="480" y="398"/>
                  <a:pt x="474" y="408"/>
                  <a:pt x="468" y="418"/>
                </a:cubicBezTo>
                <a:cubicBezTo>
                  <a:pt x="461" y="428"/>
                  <a:pt x="454" y="437"/>
                  <a:pt x="446" y="445"/>
                </a:cubicBezTo>
                <a:cubicBezTo>
                  <a:pt x="437" y="453"/>
                  <a:pt x="428" y="461"/>
                  <a:pt x="419" y="467"/>
                </a:cubicBezTo>
                <a:cubicBezTo>
                  <a:pt x="409" y="474"/>
                  <a:pt x="399" y="479"/>
                  <a:pt x="388" y="484"/>
                </a:cubicBezTo>
                <a:cubicBezTo>
                  <a:pt x="377" y="488"/>
                  <a:pt x="366" y="492"/>
                  <a:pt x="354" y="494"/>
                </a:cubicBezTo>
                <a:cubicBezTo>
                  <a:pt x="342" y="496"/>
                  <a:pt x="330" y="497"/>
                  <a:pt x="318" y="497"/>
                </a:cubicBezTo>
                <a:cubicBezTo>
                  <a:pt x="307" y="497"/>
                  <a:pt x="295" y="496"/>
                  <a:pt x="283" y="494"/>
                </a:cubicBezTo>
                <a:cubicBezTo>
                  <a:pt x="272" y="492"/>
                  <a:pt x="261" y="488"/>
                  <a:pt x="250" y="484"/>
                </a:cubicBezTo>
                <a:cubicBezTo>
                  <a:pt x="239" y="479"/>
                  <a:pt x="229" y="474"/>
                  <a:pt x="219" y="467"/>
                </a:cubicBezTo>
                <a:cubicBezTo>
                  <a:pt x="209" y="461"/>
                  <a:pt x="200" y="453"/>
                  <a:pt x="192" y="445"/>
                </a:cubicBezTo>
                <a:cubicBezTo>
                  <a:pt x="184" y="437"/>
                  <a:pt x="176" y="428"/>
                  <a:pt x="170" y="418"/>
                </a:cubicBezTo>
                <a:cubicBezTo>
                  <a:pt x="163" y="408"/>
                  <a:pt x="158" y="398"/>
                  <a:pt x="153" y="387"/>
                </a:cubicBezTo>
                <a:cubicBezTo>
                  <a:pt x="149" y="376"/>
                  <a:pt x="145" y="365"/>
                  <a:pt x="143" y="354"/>
                </a:cubicBezTo>
                <a:cubicBezTo>
                  <a:pt x="141" y="342"/>
                  <a:pt x="140" y="330"/>
                  <a:pt x="140" y="319"/>
                </a:cubicBezTo>
                <a:cubicBezTo>
                  <a:pt x="140" y="306"/>
                  <a:pt x="141" y="294"/>
                  <a:pt x="143" y="283"/>
                </a:cubicBezTo>
                <a:cubicBezTo>
                  <a:pt x="145" y="271"/>
                  <a:pt x="149" y="260"/>
                  <a:pt x="153" y="249"/>
                </a:cubicBezTo>
                <a:cubicBezTo>
                  <a:pt x="158" y="239"/>
                  <a:pt x="163" y="228"/>
                  <a:pt x="170" y="219"/>
                </a:cubicBezTo>
                <a:cubicBezTo>
                  <a:pt x="176" y="209"/>
                  <a:pt x="184" y="200"/>
                  <a:pt x="192" y="191"/>
                </a:cubicBezTo>
                <a:cubicBezTo>
                  <a:pt x="200" y="183"/>
                  <a:pt x="209" y="176"/>
                  <a:pt x="219" y="169"/>
                </a:cubicBezTo>
                <a:cubicBezTo>
                  <a:pt x="229" y="163"/>
                  <a:pt x="239" y="157"/>
                  <a:pt x="250" y="153"/>
                </a:cubicBezTo>
                <a:cubicBezTo>
                  <a:pt x="261" y="148"/>
                  <a:pt x="272" y="145"/>
                  <a:pt x="283" y="143"/>
                </a:cubicBezTo>
                <a:cubicBezTo>
                  <a:pt x="295" y="140"/>
                  <a:pt x="307" y="139"/>
                  <a:pt x="318" y="139"/>
                </a:cubicBezTo>
                <a:moveTo>
                  <a:pt x="279" y="319"/>
                </a:moveTo>
                <a:cubicBezTo>
                  <a:pt x="279" y="313"/>
                  <a:pt x="280" y="307"/>
                  <a:pt x="282" y="303"/>
                </a:cubicBezTo>
                <a:cubicBezTo>
                  <a:pt x="284" y="298"/>
                  <a:pt x="287" y="293"/>
                  <a:pt x="290" y="290"/>
                </a:cubicBezTo>
                <a:cubicBezTo>
                  <a:pt x="294" y="286"/>
                  <a:pt x="298" y="283"/>
                  <a:pt x="303" y="281"/>
                </a:cubicBezTo>
                <a:cubicBezTo>
                  <a:pt x="308" y="279"/>
                  <a:pt x="313" y="278"/>
                  <a:pt x="318" y="278"/>
                </a:cubicBezTo>
                <a:cubicBezTo>
                  <a:pt x="324" y="278"/>
                  <a:pt x="329" y="279"/>
                  <a:pt x="334" y="281"/>
                </a:cubicBezTo>
                <a:cubicBezTo>
                  <a:pt x="338" y="283"/>
                  <a:pt x="343" y="286"/>
                  <a:pt x="347" y="290"/>
                </a:cubicBezTo>
                <a:cubicBezTo>
                  <a:pt x="351" y="293"/>
                  <a:pt x="354" y="298"/>
                  <a:pt x="356" y="303"/>
                </a:cubicBezTo>
                <a:cubicBezTo>
                  <a:pt x="358" y="307"/>
                  <a:pt x="359" y="313"/>
                  <a:pt x="359" y="319"/>
                </a:cubicBezTo>
                <a:cubicBezTo>
                  <a:pt x="359" y="324"/>
                  <a:pt x="358" y="329"/>
                  <a:pt x="356" y="334"/>
                </a:cubicBezTo>
                <a:cubicBezTo>
                  <a:pt x="354" y="339"/>
                  <a:pt x="351" y="343"/>
                  <a:pt x="347" y="347"/>
                </a:cubicBezTo>
                <a:cubicBezTo>
                  <a:pt x="343" y="351"/>
                  <a:pt x="338" y="353"/>
                  <a:pt x="334" y="355"/>
                </a:cubicBezTo>
                <a:cubicBezTo>
                  <a:pt x="329" y="357"/>
                  <a:pt x="324" y="358"/>
                  <a:pt x="318" y="358"/>
                </a:cubicBezTo>
                <a:cubicBezTo>
                  <a:pt x="313" y="358"/>
                  <a:pt x="308" y="357"/>
                  <a:pt x="303" y="355"/>
                </a:cubicBezTo>
                <a:cubicBezTo>
                  <a:pt x="298" y="353"/>
                  <a:pt x="294" y="351"/>
                  <a:pt x="290" y="347"/>
                </a:cubicBezTo>
                <a:cubicBezTo>
                  <a:pt x="287" y="343"/>
                  <a:pt x="284" y="339"/>
                  <a:pt x="282" y="334"/>
                </a:cubicBezTo>
                <a:cubicBezTo>
                  <a:pt x="280" y="329"/>
                  <a:pt x="279" y="324"/>
                  <a:pt x="279" y="319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57200" y="487440"/>
            <a:ext cx="154800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工程师群体痛点分析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743520" y="135684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核心挑战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743520" y="1717200"/>
            <a:ext cx="302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任务过载：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41%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工程师报告工作量过大，长期处于高压状态。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6743520" y="2003040"/>
            <a:ext cx="30625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多任务切换损耗：每次切换任务平均需要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23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分钟才能完全恢复专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743520" y="22791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注。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6743520" y="2555640"/>
            <a:ext cx="28688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需求变更频繁：项目范围和需求的不确定性，导致计划频繁被打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任意多边形: 形状 79"/>
          <p:cNvSpPr/>
          <p:nvPr/>
        </p:nvSpPr>
        <p:spPr>
          <a:xfrm>
            <a:off x="6324480" y="3490560"/>
            <a:ext cx="229320" cy="200520"/>
          </a:xfrm>
          <a:custGeom>
            <a:avLst/>
            <a:gdLst/>
            <a:ahLst/>
            <a:cxnLst/>
            <a:rect l="0" t="0" r="r" b="b"/>
            <a:pathLst>
              <a:path w="637" h="557">
                <a:moveTo>
                  <a:pt x="219" y="71"/>
                </a:moveTo>
                <a:lnTo>
                  <a:pt x="219" y="121"/>
                </a:lnTo>
                <a:lnTo>
                  <a:pt x="419" y="121"/>
                </a:lnTo>
                <a:lnTo>
                  <a:pt x="419" y="71"/>
                </a:lnTo>
                <a:cubicBezTo>
                  <a:pt x="419" y="65"/>
                  <a:pt x="414" y="61"/>
                  <a:pt x="409" y="61"/>
                </a:cubicBezTo>
                <a:lnTo>
                  <a:pt x="229" y="61"/>
                </a:lnTo>
                <a:cubicBezTo>
                  <a:pt x="224" y="61"/>
                  <a:pt x="219" y="65"/>
                  <a:pt x="219" y="71"/>
                </a:cubicBezTo>
                <a:moveTo>
                  <a:pt x="160" y="121"/>
                </a:moveTo>
                <a:lnTo>
                  <a:pt x="160" y="71"/>
                </a:lnTo>
                <a:cubicBezTo>
                  <a:pt x="160" y="33"/>
                  <a:pt x="191" y="0"/>
                  <a:pt x="229" y="0"/>
                </a:cubicBezTo>
                <a:lnTo>
                  <a:pt x="409" y="0"/>
                </a:lnTo>
                <a:cubicBezTo>
                  <a:pt x="447" y="0"/>
                  <a:pt x="478" y="33"/>
                  <a:pt x="478" y="71"/>
                </a:cubicBezTo>
                <a:lnTo>
                  <a:pt x="478" y="121"/>
                </a:lnTo>
                <a:lnTo>
                  <a:pt x="513" y="121"/>
                </a:lnTo>
                <a:cubicBezTo>
                  <a:pt x="529" y="121"/>
                  <a:pt x="544" y="127"/>
                  <a:pt x="555" y="138"/>
                </a:cubicBezTo>
                <a:lnTo>
                  <a:pt x="619" y="202"/>
                </a:lnTo>
                <a:cubicBezTo>
                  <a:pt x="631" y="214"/>
                  <a:pt x="637" y="229"/>
                  <a:pt x="637" y="244"/>
                </a:cubicBezTo>
                <a:lnTo>
                  <a:pt x="637" y="359"/>
                </a:lnTo>
                <a:lnTo>
                  <a:pt x="478" y="359"/>
                </a:lnTo>
                <a:lnTo>
                  <a:pt x="478" y="319"/>
                </a:lnTo>
                <a:cubicBezTo>
                  <a:pt x="478" y="297"/>
                  <a:pt x="460" y="279"/>
                  <a:pt x="438" y="279"/>
                </a:cubicBezTo>
                <a:cubicBezTo>
                  <a:pt x="416" y="279"/>
                  <a:pt x="399" y="297"/>
                  <a:pt x="399" y="319"/>
                </a:cubicBezTo>
                <a:lnTo>
                  <a:pt x="399" y="359"/>
                </a:lnTo>
                <a:lnTo>
                  <a:pt x="239" y="359"/>
                </a:lnTo>
                <a:lnTo>
                  <a:pt x="239" y="319"/>
                </a:lnTo>
                <a:cubicBezTo>
                  <a:pt x="239" y="297"/>
                  <a:pt x="221" y="279"/>
                  <a:pt x="199" y="279"/>
                </a:cubicBezTo>
                <a:cubicBezTo>
                  <a:pt x="177" y="279"/>
                  <a:pt x="160" y="297"/>
                  <a:pt x="160" y="319"/>
                </a:cubicBezTo>
                <a:lnTo>
                  <a:pt x="160" y="359"/>
                </a:lnTo>
                <a:lnTo>
                  <a:pt x="0" y="359"/>
                </a:lnTo>
                <a:lnTo>
                  <a:pt x="0" y="244"/>
                </a:lnTo>
                <a:cubicBezTo>
                  <a:pt x="0" y="229"/>
                  <a:pt x="6" y="214"/>
                  <a:pt x="17" y="202"/>
                </a:cubicBezTo>
                <a:lnTo>
                  <a:pt x="83" y="138"/>
                </a:lnTo>
                <a:cubicBezTo>
                  <a:pt x="94" y="127"/>
                  <a:pt x="109" y="121"/>
                  <a:pt x="125" y="121"/>
                </a:cubicBezTo>
                <a:lnTo>
                  <a:pt x="160" y="121"/>
                </a:lnTo>
                <a:moveTo>
                  <a:pt x="0" y="478"/>
                </a:moveTo>
                <a:lnTo>
                  <a:pt x="0" y="398"/>
                </a:lnTo>
                <a:lnTo>
                  <a:pt x="160" y="398"/>
                </a:lnTo>
                <a:cubicBezTo>
                  <a:pt x="160" y="420"/>
                  <a:pt x="177" y="438"/>
                  <a:pt x="199" y="438"/>
                </a:cubicBezTo>
                <a:cubicBezTo>
                  <a:pt x="221" y="438"/>
                  <a:pt x="239" y="420"/>
                  <a:pt x="239" y="398"/>
                </a:cubicBezTo>
                <a:lnTo>
                  <a:pt x="399" y="398"/>
                </a:lnTo>
                <a:cubicBezTo>
                  <a:pt x="399" y="420"/>
                  <a:pt x="416" y="438"/>
                  <a:pt x="438" y="438"/>
                </a:cubicBezTo>
                <a:cubicBezTo>
                  <a:pt x="460" y="438"/>
                  <a:pt x="478" y="420"/>
                  <a:pt x="478" y="398"/>
                </a:cubicBezTo>
                <a:lnTo>
                  <a:pt x="637" y="398"/>
                </a:lnTo>
                <a:lnTo>
                  <a:pt x="637" y="478"/>
                </a:lnTo>
                <a:cubicBezTo>
                  <a:pt x="637" y="522"/>
                  <a:pt x="601" y="557"/>
                  <a:pt x="557" y="557"/>
                </a:cubicBezTo>
                <a:lnTo>
                  <a:pt x="80" y="557"/>
                </a:lnTo>
                <a:cubicBezTo>
                  <a:pt x="36" y="557"/>
                  <a:pt x="0" y="522"/>
                  <a:pt x="0" y="478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743520" y="28317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乱。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743520" y="340452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工具需求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743520" y="3765240"/>
            <a:ext cx="3488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项目排期工具：如 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Timeneye 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等，用于精确追踪和管理项目时间投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743520" y="40413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入。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743520" y="4317480"/>
            <a:ext cx="29710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专注力保护机制：需要能屏蔽干扰、划分专注时段的工具或工作方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任意多边形: 形状 85"/>
          <p:cNvSpPr/>
          <p:nvPr/>
        </p:nvSpPr>
        <p:spPr>
          <a:xfrm>
            <a:off x="6305400" y="5286240"/>
            <a:ext cx="5429520" cy="533880"/>
          </a:xfrm>
          <a:custGeom>
            <a:avLst/>
            <a:gdLst/>
            <a:ahLst/>
            <a:cxnLst/>
            <a:rect l="0" t="0" r="r" b="b"/>
            <a:pathLst>
              <a:path w="15082" h="1483">
                <a:moveTo>
                  <a:pt x="0" y="1483"/>
                </a:moveTo>
                <a:lnTo>
                  <a:pt x="0" y="0"/>
                </a:lnTo>
                <a:lnTo>
                  <a:pt x="14870" y="0"/>
                </a:lnTo>
                <a:cubicBezTo>
                  <a:pt x="14884" y="0"/>
                  <a:pt x="14898" y="1"/>
                  <a:pt x="14912" y="4"/>
                </a:cubicBezTo>
                <a:cubicBezTo>
                  <a:pt x="14925" y="7"/>
                  <a:pt x="14939" y="11"/>
                  <a:pt x="14951" y="16"/>
                </a:cubicBezTo>
                <a:cubicBezTo>
                  <a:pt x="14964" y="21"/>
                  <a:pt x="14977" y="28"/>
                  <a:pt x="14988" y="36"/>
                </a:cubicBezTo>
                <a:cubicBezTo>
                  <a:pt x="15000" y="43"/>
                  <a:pt x="15010" y="52"/>
                  <a:pt x="15020" y="62"/>
                </a:cubicBezTo>
                <a:cubicBezTo>
                  <a:pt x="15030" y="72"/>
                  <a:pt x="15039" y="82"/>
                  <a:pt x="15046" y="94"/>
                </a:cubicBezTo>
                <a:cubicBezTo>
                  <a:pt x="15054" y="105"/>
                  <a:pt x="15061" y="118"/>
                  <a:pt x="15066" y="131"/>
                </a:cubicBezTo>
                <a:cubicBezTo>
                  <a:pt x="15071" y="143"/>
                  <a:pt x="15075" y="157"/>
                  <a:pt x="15078" y="170"/>
                </a:cubicBezTo>
                <a:cubicBezTo>
                  <a:pt x="15081" y="184"/>
                  <a:pt x="15082" y="198"/>
                  <a:pt x="15082" y="212"/>
                </a:cubicBezTo>
                <a:lnTo>
                  <a:pt x="15082" y="1271"/>
                </a:lnTo>
                <a:cubicBezTo>
                  <a:pt x="15082" y="1285"/>
                  <a:pt x="15081" y="1299"/>
                  <a:pt x="15078" y="1312"/>
                </a:cubicBezTo>
                <a:cubicBezTo>
                  <a:pt x="15075" y="1326"/>
                  <a:pt x="15071" y="1339"/>
                  <a:pt x="15066" y="1352"/>
                </a:cubicBezTo>
                <a:cubicBezTo>
                  <a:pt x="15061" y="1365"/>
                  <a:pt x="15054" y="1377"/>
                  <a:pt x="15046" y="1388"/>
                </a:cubicBezTo>
                <a:cubicBezTo>
                  <a:pt x="15039" y="1400"/>
                  <a:pt x="15030" y="1411"/>
                  <a:pt x="15020" y="1421"/>
                </a:cubicBezTo>
                <a:cubicBezTo>
                  <a:pt x="15010" y="1430"/>
                  <a:pt x="15000" y="1439"/>
                  <a:pt x="14988" y="1447"/>
                </a:cubicBezTo>
                <a:cubicBezTo>
                  <a:pt x="14977" y="1455"/>
                  <a:pt x="14964" y="1461"/>
                  <a:pt x="14951" y="1466"/>
                </a:cubicBezTo>
                <a:cubicBezTo>
                  <a:pt x="14939" y="1472"/>
                  <a:pt x="14925" y="1476"/>
                  <a:pt x="14912" y="1478"/>
                </a:cubicBezTo>
                <a:cubicBezTo>
                  <a:pt x="14898" y="1481"/>
                  <a:pt x="14884" y="1483"/>
                  <a:pt x="14870" y="1483"/>
                </a:cubicBezTo>
                <a:lnTo>
                  <a:pt x="0" y="1483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任意多边形: 形状 86"/>
          <p:cNvSpPr/>
          <p:nvPr/>
        </p:nvSpPr>
        <p:spPr>
          <a:xfrm>
            <a:off x="6286320" y="5286240"/>
            <a:ext cx="38520" cy="533880"/>
          </a:xfrm>
          <a:custGeom>
            <a:avLst/>
            <a:gdLst/>
            <a:ahLst/>
            <a:cxnLst/>
            <a:rect l="0" t="0" r="r" b="b"/>
            <a:pathLst>
              <a:path w="107" h="1483">
                <a:moveTo>
                  <a:pt x="0" y="0"/>
                </a:moveTo>
                <a:lnTo>
                  <a:pt x="107" y="0"/>
                </a:lnTo>
                <a:lnTo>
                  <a:pt x="10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6743520" y="45939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法。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512400" y="5478480"/>
            <a:ext cx="242424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“工程师的时间被碎片化，是导致效能低下的主要原因。”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任意多边形: 形状 9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任意多边形: 形状 9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任意多边形: 形状 92"/>
          <p:cNvSpPr/>
          <p:nvPr/>
        </p:nvSpPr>
        <p:spPr>
          <a:xfrm>
            <a:off x="456840" y="91404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任意多边形: 形状 93"/>
          <p:cNvSpPr/>
          <p:nvPr/>
        </p:nvSpPr>
        <p:spPr>
          <a:xfrm>
            <a:off x="457200" y="2271600"/>
            <a:ext cx="229320" cy="200160"/>
          </a:xfrm>
          <a:custGeom>
            <a:avLst/>
            <a:gdLst/>
            <a:ahLst/>
            <a:cxnLst/>
            <a:rect l="0" t="0" r="r" b="b"/>
            <a:pathLst>
              <a:path w="637" h="556">
                <a:moveTo>
                  <a:pt x="319" y="0"/>
                </a:moveTo>
                <a:cubicBezTo>
                  <a:pt x="337" y="0"/>
                  <a:pt x="353" y="9"/>
                  <a:pt x="362" y="24"/>
                </a:cubicBezTo>
                <a:lnTo>
                  <a:pt x="630" y="482"/>
                </a:lnTo>
                <a:cubicBezTo>
                  <a:pt x="639" y="497"/>
                  <a:pt x="639" y="516"/>
                  <a:pt x="630" y="532"/>
                </a:cubicBezTo>
                <a:cubicBezTo>
                  <a:pt x="621" y="547"/>
                  <a:pt x="605" y="556"/>
                  <a:pt x="587" y="556"/>
                </a:cubicBezTo>
                <a:lnTo>
                  <a:pt x="50" y="556"/>
                </a:lnTo>
                <a:cubicBezTo>
                  <a:pt x="32" y="556"/>
                  <a:pt x="16" y="547"/>
                  <a:pt x="7" y="532"/>
                </a:cubicBezTo>
                <a:cubicBezTo>
                  <a:pt x="-2" y="516"/>
                  <a:pt x="-2" y="497"/>
                  <a:pt x="7" y="482"/>
                </a:cubicBezTo>
                <a:lnTo>
                  <a:pt x="275" y="24"/>
                </a:lnTo>
                <a:cubicBezTo>
                  <a:pt x="284" y="9"/>
                  <a:pt x="300" y="0"/>
                  <a:pt x="319" y="0"/>
                </a:cubicBezTo>
                <a:moveTo>
                  <a:pt x="319" y="160"/>
                </a:moveTo>
                <a:cubicBezTo>
                  <a:pt x="302" y="160"/>
                  <a:pt x="288" y="173"/>
                  <a:pt x="288" y="189"/>
                </a:cubicBezTo>
                <a:lnTo>
                  <a:pt x="288" y="328"/>
                </a:lnTo>
                <a:cubicBezTo>
                  <a:pt x="288" y="345"/>
                  <a:pt x="302" y="358"/>
                  <a:pt x="319" y="358"/>
                </a:cubicBezTo>
                <a:cubicBezTo>
                  <a:pt x="335" y="358"/>
                  <a:pt x="349" y="345"/>
                  <a:pt x="349" y="328"/>
                </a:cubicBezTo>
                <a:lnTo>
                  <a:pt x="349" y="189"/>
                </a:lnTo>
                <a:cubicBezTo>
                  <a:pt x="349" y="173"/>
                  <a:pt x="335" y="160"/>
                  <a:pt x="319" y="160"/>
                </a:cubicBezTo>
                <a:moveTo>
                  <a:pt x="359" y="437"/>
                </a:moveTo>
                <a:cubicBezTo>
                  <a:pt x="359" y="432"/>
                  <a:pt x="358" y="427"/>
                  <a:pt x="356" y="422"/>
                </a:cubicBezTo>
                <a:cubicBezTo>
                  <a:pt x="354" y="417"/>
                  <a:pt x="351" y="413"/>
                  <a:pt x="347" y="409"/>
                </a:cubicBezTo>
                <a:cubicBezTo>
                  <a:pt x="343" y="406"/>
                  <a:pt x="339" y="403"/>
                  <a:pt x="334" y="401"/>
                </a:cubicBezTo>
                <a:cubicBezTo>
                  <a:pt x="329" y="399"/>
                  <a:pt x="324" y="398"/>
                  <a:pt x="319" y="398"/>
                </a:cubicBezTo>
                <a:cubicBezTo>
                  <a:pt x="313" y="398"/>
                  <a:pt x="308" y="399"/>
                  <a:pt x="303" y="401"/>
                </a:cubicBezTo>
                <a:cubicBezTo>
                  <a:pt x="298" y="403"/>
                  <a:pt x="294" y="406"/>
                  <a:pt x="290" y="409"/>
                </a:cubicBezTo>
                <a:cubicBezTo>
                  <a:pt x="286" y="413"/>
                  <a:pt x="283" y="417"/>
                  <a:pt x="281" y="422"/>
                </a:cubicBezTo>
                <a:cubicBezTo>
                  <a:pt x="279" y="427"/>
                  <a:pt x="278" y="432"/>
                  <a:pt x="278" y="437"/>
                </a:cubicBezTo>
                <a:cubicBezTo>
                  <a:pt x="278" y="443"/>
                  <a:pt x="279" y="448"/>
                  <a:pt x="281" y="453"/>
                </a:cubicBezTo>
                <a:cubicBezTo>
                  <a:pt x="283" y="457"/>
                  <a:pt x="286" y="462"/>
                  <a:pt x="290" y="465"/>
                </a:cubicBezTo>
                <a:cubicBezTo>
                  <a:pt x="294" y="469"/>
                  <a:pt x="298" y="472"/>
                  <a:pt x="303" y="474"/>
                </a:cubicBezTo>
                <a:cubicBezTo>
                  <a:pt x="308" y="476"/>
                  <a:pt x="313" y="477"/>
                  <a:pt x="319" y="477"/>
                </a:cubicBezTo>
                <a:cubicBezTo>
                  <a:pt x="324" y="477"/>
                  <a:pt x="329" y="476"/>
                  <a:pt x="334" y="474"/>
                </a:cubicBezTo>
                <a:cubicBezTo>
                  <a:pt x="339" y="472"/>
                  <a:pt x="343" y="469"/>
                  <a:pt x="347" y="465"/>
                </a:cubicBezTo>
                <a:cubicBezTo>
                  <a:pt x="351" y="462"/>
                  <a:pt x="354" y="457"/>
                  <a:pt x="356" y="453"/>
                </a:cubicBezTo>
                <a:cubicBezTo>
                  <a:pt x="358" y="448"/>
                  <a:pt x="359" y="443"/>
                  <a:pt x="359" y="437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57200" y="487440"/>
            <a:ext cx="154800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实验员群体痛点分析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838080" y="2203200"/>
            <a:ext cx="513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374151"/>
                </a:solidFill>
                <a:effectLst/>
                <a:uFillTx/>
                <a:latin typeface="NotoSansSC"/>
                <a:ea typeface="NotoSansSC"/>
              </a:rPr>
              <a:t>核心挑战：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38080" y="2555640"/>
            <a:ext cx="34786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等待时间浪费（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35%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实验员沉迷手机）、资源冲突（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60%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因流程不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任意多边形: 形状 97"/>
          <p:cNvSpPr/>
          <p:nvPr/>
        </p:nvSpPr>
        <p:spPr>
          <a:xfrm>
            <a:off x="456840" y="347652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438" y="399"/>
                </a:moveTo>
                <a:cubicBezTo>
                  <a:pt x="549" y="399"/>
                  <a:pt x="637" y="309"/>
                  <a:pt x="637" y="199"/>
                </a:cubicBezTo>
                <a:cubicBezTo>
                  <a:pt x="637" y="180"/>
                  <a:pt x="635" y="162"/>
                  <a:pt x="630" y="144"/>
                </a:cubicBezTo>
                <a:cubicBezTo>
                  <a:pt x="626" y="131"/>
                  <a:pt x="609" y="128"/>
                  <a:pt x="600" y="138"/>
                </a:cubicBezTo>
                <a:lnTo>
                  <a:pt x="504" y="233"/>
                </a:lnTo>
                <a:cubicBezTo>
                  <a:pt x="501" y="237"/>
                  <a:pt x="496" y="239"/>
                  <a:pt x="490" y="239"/>
                </a:cubicBezTo>
                <a:lnTo>
                  <a:pt x="418" y="239"/>
                </a:lnTo>
                <a:cubicBezTo>
                  <a:pt x="407" y="239"/>
                  <a:pt x="398" y="230"/>
                  <a:pt x="398" y="219"/>
                </a:cubicBezTo>
                <a:lnTo>
                  <a:pt x="398" y="148"/>
                </a:lnTo>
                <a:cubicBezTo>
                  <a:pt x="398" y="143"/>
                  <a:pt x="400" y="138"/>
                  <a:pt x="404" y="134"/>
                </a:cubicBezTo>
                <a:lnTo>
                  <a:pt x="500" y="39"/>
                </a:lnTo>
                <a:cubicBezTo>
                  <a:pt x="510" y="29"/>
                  <a:pt x="507" y="11"/>
                  <a:pt x="494" y="7"/>
                </a:cubicBezTo>
                <a:cubicBezTo>
                  <a:pt x="475" y="3"/>
                  <a:pt x="457" y="0"/>
                  <a:pt x="438" y="0"/>
                </a:cubicBezTo>
                <a:cubicBezTo>
                  <a:pt x="328" y="0"/>
                  <a:pt x="240" y="90"/>
                  <a:pt x="240" y="199"/>
                </a:cubicBezTo>
                <a:cubicBezTo>
                  <a:pt x="240" y="223"/>
                  <a:pt x="244" y="246"/>
                  <a:pt x="251" y="267"/>
                </a:cubicBezTo>
                <a:lnTo>
                  <a:pt x="25" y="493"/>
                </a:lnTo>
                <a:cubicBezTo>
                  <a:pt x="9" y="509"/>
                  <a:pt x="0" y="530"/>
                  <a:pt x="0" y="553"/>
                </a:cubicBezTo>
                <a:cubicBezTo>
                  <a:pt x="0" y="599"/>
                  <a:pt x="38" y="637"/>
                  <a:pt x="85" y="637"/>
                </a:cubicBezTo>
                <a:cubicBezTo>
                  <a:pt x="107" y="637"/>
                  <a:pt x="128" y="628"/>
                  <a:pt x="144" y="612"/>
                </a:cubicBezTo>
                <a:lnTo>
                  <a:pt x="370" y="387"/>
                </a:lnTo>
                <a:cubicBezTo>
                  <a:pt x="392" y="395"/>
                  <a:pt x="414" y="399"/>
                  <a:pt x="438" y="399"/>
                </a:cubicBezTo>
                <a:moveTo>
                  <a:pt x="100" y="508"/>
                </a:moveTo>
                <a:cubicBezTo>
                  <a:pt x="108" y="508"/>
                  <a:pt x="115" y="511"/>
                  <a:pt x="121" y="517"/>
                </a:cubicBezTo>
                <a:cubicBezTo>
                  <a:pt x="127" y="522"/>
                  <a:pt x="129" y="529"/>
                  <a:pt x="129" y="538"/>
                </a:cubicBezTo>
                <a:cubicBezTo>
                  <a:pt x="129" y="546"/>
                  <a:pt x="127" y="553"/>
                  <a:pt x="121" y="559"/>
                </a:cubicBezTo>
                <a:cubicBezTo>
                  <a:pt x="115" y="564"/>
                  <a:pt x="108" y="567"/>
                  <a:pt x="100" y="567"/>
                </a:cubicBezTo>
                <a:cubicBezTo>
                  <a:pt x="91" y="567"/>
                  <a:pt x="84" y="564"/>
                  <a:pt x="79" y="559"/>
                </a:cubicBezTo>
                <a:cubicBezTo>
                  <a:pt x="73" y="553"/>
                  <a:pt x="70" y="546"/>
                  <a:pt x="70" y="538"/>
                </a:cubicBezTo>
                <a:cubicBezTo>
                  <a:pt x="70" y="529"/>
                  <a:pt x="73" y="522"/>
                  <a:pt x="79" y="517"/>
                </a:cubicBezTo>
                <a:cubicBezTo>
                  <a:pt x="84" y="511"/>
                  <a:pt x="91" y="508"/>
                  <a:pt x="100" y="508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838080" y="2831760"/>
            <a:ext cx="27964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标准效率低）、突发任务打断（日均有效工作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&lt;45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分钟）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38080" y="3422160"/>
            <a:ext cx="513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工具需求：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任意多边形: 形状 100"/>
          <p:cNvSpPr/>
          <p:nvPr/>
        </p:nvSpPr>
        <p:spPr>
          <a:xfrm>
            <a:off x="475920" y="4457520"/>
            <a:ext cx="5429880" cy="533880"/>
          </a:xfrm>
          <a:custGeom>
            <a:avLst/>
            <a:gdLst/>
            <a:ahLst/>
            <a:cxnLst/>
            <a:rect l="0" t="0" r="r" b="b"/>
            <a:pathLst>
              <a:path w="15083" h="1483">
                <a:moveTo>
                  <a:pt x="0" y="1483"/>
                </a:moveTo>
                <a:lnTo>
                  <a:pt x="0" y="0"/>
                </a:lnTo>
                <a:lnTo>
                  <a:pt x="14871" y="0"/>
                </a:lnTo>
                <a:cubicBezTo>
                  <a:pt x="14885" y="0"/>
                  <a:pt x="14899" y="1"/>
                  <a:pt x="14912" y="4"/>
                </a:cubicBezTo>
                <a:cubicBezTo>
                  <a:pt x="14926" y="7"/>
                  <a:pt x="14939" y="11"/>
                  <a:pt x="14952" y="16"/>
                </a:cubicBezTo>
                <a:cubicBezTo>
                  <a:pt x="14965" y="21"/>
                  <a:pt x="14977" y="28"/>
                  <a:pt x="14989" y="36"/>
                </a:cubicBezTo>
                <a:cubicBezTo>
                  <a:pt x="15000" y="43"/>
                  <a:pt x="15011" y="52"/>
                  <a:pt x="15021" y="62"/>
                </a:cubicBezTo>
                <a:cubicBezTo>
                  <a:pt x="15030" y="72"/>
                  <a:pt x="15039" y="83"/>
                  <a:pt x="15047" y="94"/>
                </a:cubicBezTo>
                <a:cubicBezTo>
                  <a:pt x="15055" y="106"/>
                  <a:pt x="15061" y="118"/>
                  <a:pt x="15067" y="131"/>
                </a:cubicBezTo>
                <a:cubicBezTo>
                  <a:pt x="15072" y="144"/>
                  <a:pt x="15076" y="157"/>
                  <a:pt x="15079" y="170"/>
                </a:cubicBezTo>
                <a:cubicBezTo>
                  <a:pt x="15081" y="184"/>
                  <a:pt x="15083" y="198"/>
                  <a:pt x="15083" y="213"/>
                </a:cubicBezTo>
                <a:lnTo>
                  <a:pt x="15083" y="1271"/>
                </a:lnTo>
                <a:cubicBezTo>
                  <a:pt x="15083" y="1285"/>
                  <a:pt x="15081" y="1299"/>
                  <a:pt x="15079" y="1312"/>
                </a:cubicBezTo>
                <a:cubicBezTo>
                  <a:pt x="15076" y="1326"/>
                  <a:pt x="15072" y="1339"/>
                  <a:pt x="15067" y="1352"/>
                </a:cubicBezTo>
                <a:cubicBezTo>
                  <a:pt x="15061" y="1365"/>
                  <a:pt x="15055" y="1377"/>
                  <a:pt x="15047" y="1389"/>
                </a:cubicBezTo>
                <a:cubicBezTo>
                  <a:pt x="15039" y="1400"/>
                  <a:pt x="15030" y="1411"/>
                  <a:pt x="15021" y="1421"/>
                </a:cubicBezTo>
                <a:cubicBezTo>
                  <a:pt x="15011" y="1430"/>
                  <a:pt x="15000" y="1439"/>
                  <a:pt x="14989" y="1447"/>
                </a:cubicBezTo>
                <a:cubicBezTo>
                  <a:pt x="14977" y="1455"/>
                  <a:pt x="14965" y="1461"/>
                  <a:pt x="14952" y="1467"/>
                </a:cubicBezTo>
                <a:cubicBezTo>
                  <a:pt x="14939" y="1472"/>
                  <a:pt x="14926" y="1476"/>
                  <a:pt x="14912" y="1479"/>
                </a:cubicBezTo>
                <a:cubicBezTo>
                  <a:pt x="14899" y="1481"/>
                  <a:pt x="14885" y="1483"/>
                  <a:pt x="14871" y="1483"/>
                </a:cubicBezTo>
                <a:lnTo>
                  <a:pt x="0" y="1483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任意多边形: 形状 101"/>
          <p:cNvSpPr/>
          <p:nvPr/>
        </p:nvSpPr>
        <p:spPr>
          <a:xfrm>
            <a:off x="456840" y="4457520"/>
            <a:ext cx="38520" cy="533880"/>
          </a:xfrm>
          <a:custGeom>
            <a:avLst/>
            <a:gdLst/>
            <a:ahLst/>
            <a:cxnLst/>
            <a:rect l="0" t="0" r="r" b="b"/>
            <a:pathLst>
              <a:path w="107" h="1483">
                <a:moveTo>
                  <a:pt x="0" y="0"/>
                </a:moveTo>
                <a:lnTo>
                  <a:pt x="107" y="0"/>
                </a:lnTo>
                <a:lnTo>
                  <a:pt x="10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838080" y="3774600"/>
            <a:ext cx="18403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时间块法、流程标准化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Checklist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2"/>
          <a:stretch/>
        </p:blipFill>
        <p:spPr>
          <a:xfrm>
            <a:off x="6283800" y="1276200"/>
            <a:ext cx="5453640" cy="459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文本框 104"/>
          <p:cNvSpPr txBox="1"/>
          <p:nvPr/>
        </p:nvSpPr>
        <p:spPr>
          <a:xfrm>
            <a:off x="682920" y="4649760"/>
            <a:ext cx="261252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“有效工作时间被严重碎片化，是导致效能低下的主要原因。”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任意多边形: 形状 10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任意多边形: 形状 10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9" name="图片 108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任意多边形: 形状 109"/>
          <p:cNvSpPr/>
          <p:nvPr/>
        </p:nvSpPr>
        <p:spPr>
          <a:xfrm>
            <a:off x="9143640" y="5143320"/>
            <a:ext cx="3048480" cy="1714680"/>
          </a:xfrm>
          <a:custGeom>
            <a:avLst/>
            <a:gdLst/>
            <a:ahLst/>
            <a:cxnLst/>
            <a:rect l="0" t="0" r="r" b="b"/>
            <a:pathLst>
              <a:path w="8468" h="4763">
                <a:moveTo>
                  <a:pt x="0" y="4763"/>
                </a:moveTo>
                <a:cubicBezTo>
                  <a:pt x="0" y="4686"/>
                  <a:pt x="2" y="4608"/>
                  <a:pt x="6" y="4530"/>
                </a:cubicBezTo>
                <a:cubicBezTo>
                  <a:pt x="10" y="4452"/>
                  <a:pt x="16" y="4374"/>
                  <a:pt x="23" y="4297"/>
                </a:cubicBezTo>
                <a:cubicBezTo>
                  <a:pt x="31" y="4219"/>
                  <a:pt x="41" y="4142"/>
                  <a:pt x="52" y="4065"/>
                </a:cubicBezTo>
                <a:cubicBezTo>
                  <a:pt x="63" y="3988"/>
                  <a:pt x="77" y="3911"/>
                  <a:pt x="92" y="3834"/>
                </a:cubicBezTo>
                <a:cubicBezTo>
                  <a:pt x="107" y="3758"/>
                  <a:pt x="124" y="3682"/>
                  <a:pt x="143" y="3606"/>
                </a:cubicBezTo>
                <a:cubicBezTo>
                  <a:pt x="162" y="3531"/>
                  <a:pt x="183" y="3456"/>
                  <a:pt x="206" y="3381"/>
                </a:cubicBezTo>
                <a:cubicBezTo>
                  <a:pt x="228" y="3306"/>
                  <a:pt x="253" y="3232"/>
                  <a:pt x="279" y="3159"/>
                </a:cubicBezTo>
                <a:cubicBezTo>
                  <a:pt x="305" y="3086"/>
                  <a:pt x="333" y="3013"/>
                  <a:pt x="363" y="2941"/>
                </a:cubicBezTo>
                <a:cubicBezTo>
                  <a:pt x="393" y="2869"/>
                  <a:pt x="424" y="2798"/>
                  <a:pt x="458" y="2727"/>
                </a:cubicBezTo>
                <a:cubicBezTo>
                  <a:pt x="491" y="2657"/>
                  <a:pt x="526" y="2587"/>
                  <a:pt x="563" y="2518"/>
                </a:cubicBezTo>
                <a:cubicBezTo>
                  <a:pt x="600" y="2450"/>
                  <a:pt x="638" y="2382"/>
                  <a:pt x="678" y="2314"/>
                </a:cubicBezTo>
                <a:cubicBezTo>
                  <a:pt x="718" y="2247"/>
                  <a:pt x="760" y="2181"/>
                  <a:pt x="803" y="2117"/>
                </a:cubicBezTo>
                <a:cubicBezTo>
                  <a:pt x="846" y="2052"/>
                  <a:pt x="891" y="1988"/>
                  <a:pt x="938" y="1925"/>
                </a:cubicBezTo>
                <a:cubicBezTo>
                  <a:pt x="984" y="1863"/>
                  <a:pt x="1032" y="1801"/>
                  <a:pt x="1082" y="1741"/>
                </a:cubicBezTo>
                <a:cubicBezTo>
                  <a:pt x="1131" y="1681"/>
                  <a:pt x="1182" y="1622"/>
                  <a:pt x="1234" y="1564"/>
                </a:cubicBezTo>
                <a:cubicBezTo>
                  <a:pt x="1287" y="1506"/>
                  <a:pt x="1340" y="1450"/>
                  <a:pt x="1395" y="1395"/>
                </a:cubicBezTo>
                <a:cubicBezTo>
                  <a:pt x="1451" y="1340"/>
                  <a:pt x="1507" y="1286"/>
                  <a:pt x="1565" y="1234"/>
                </a:cubicBezTo>
                <a:cubicBezTo>
                  <a:pt x="1622" y="1181"/>
                  <a:pt x="1681" y="1130"/>
                  <a:pt x="1742" y="1081"/>
                </a:cubicBezTo>
                <a:cubicBezTo>
                  <a:pt x="1802" y="1032"/>
                  <a:pt x="1863" y="984"/>
                  <a:pt x="1926" y="937"/>
                </a:cubicBezTo>
                <a:cubicBezTo>
                  <a:pt x="1989" y="891"/>
                  <a:pt x="2052" y="846"/>
                  <a:pt x="2117" y="803"/>
                </a:cubicBezTo>
                <a:cubicBezTo>
                  <a:pt x="2182" y="759"/>
                  <a:pt x="2248" y="718"/>
                  <a:pt x="2315" y="678"/>
                </a:cubicBezTo>
                <a:cubicBezTo>
                  <a:pt x="2381" y="637"/>
                  <a:pt x="2449" y="599"/>
                  <a:pt x="2518" y="562"/>
                </a:cubicBezTo>
                <a:cubicBezTo>
                  <a:pt x="2587" y="526"/>
                  <a:pt x="2656" y="491"/>
                  <a:pt x="2727" y="457"/>
                </a:cubicBezTo>
                <a:cubicBezTo>
                  <a:pt x="2797" y="424"/>
                  <a:pt x="2868" y="392"/>
                  <a:pt x="2940" y="363"/>
                </a:cubicBezTo>
                <a:cubicBezTo>
                  <a:pt x="3012" y="333"/>
                  <a:pt x="3085" y="305"/>
                  <a:pt x="3159" y="278"/>
                </a:cubicBezTo>
                <a:cubicBezTo>
                  <a:pt x="3232" y="252"/>
                  <a:pt x="3306" y="228"/>
                  <a:pt x="3381" y="205"/>
                </a:cubicBezTo>
                <a:cubicBezTo>
                  <a:pt x="3455" y="182"/>
                  <a:pt x="3530" y="162"/>
                  <a:pt x="3606" y="143"/>
                </a:cubicBezTo>
                <a:cubicBezTo>
                  <a:pt x="3681" y="124"/>
                  <a:pt x="3757" y="107"/>
                  <a:pt x="3834" y="92"/>
                </a:cubicBezTo>
                <a:cubicBezTo>
                  <a:pt x="3910" y="76"/>
                  <a:pt x="3987" y="63"/>
                  <a:pt x="4064" y="52"/>
                </a:cubicBezTo>
                <a:cubicBezTo>
                  <a:pt x="4141" y="40"/>
                  <a:pt x="4219" y="31"/>
                  <a:pt x="4297" y="23"/>
                </a:cubicBezTo>
                <a:cubicBezTo>
                  <a:pt x="4375" y="15"/>
                  <a:pt x="4452" y="10"/>
                  <a:pt x="4530" y="6"/>
                </a:cubicBezTo>
                <a:cubicBezTo>
                  <a:pt x="4608" y="2"/>
                  <a:pt x="4686" y="0"/>
                  <a:pt x="4764" y="0"/>
                </a:cubicBezTo>
                <a:lnTo>
                  <a:pt x="8468" y="0"/>
                </a:lnTo>
                <a:lnTo>
                  <a:pt x="8468" y="4763"/>
                </a:lnTo>
                <a:lnTo>
                  <a:pt x="0" y="4763"/>
                </a:lnTo>
                <a:close/>
              </a:path>
            </a:pathLst>
          </a:custGeom>
          <a:solidFill>
            <a:srgbClr val="165DFF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任意多边形: 形状 110"/>
          <p:cNvSpPr/>
          <p:nvPr/>
        </p:nvSpPr>
        <p:spPr>
          <a:xfrm>
            <a:off x="0" y="0"/>
            <a:ext cx="3048120" cy="1714680"/>
          </a:xfrm>
          <a:custGeom>
            <a:avLst/>
            <a:gdLst/>
            <a:ahLst/>
            <a:cxnLst/>
            <a:rect l="0" t="0" r="r" b="b"/>
            <a:pathLst>
              <a:path w="8467" h="4763">
                <a:moveTo>
                  <a:pt x="8467" y="0"/>
                </a:moveTo>
                <a:cubicBezTo>
                  <a:pt x="8467" y="77"/>
                  <a:pt x="8465" y="155"/>
                  <a:pt x="8461" y="233"/>
                </a:cubicBezTo>
                <a:cubicBezTo>
                  <a:pt x="8458" y="311"/>
                  <a:pt x="8452" y="389"/>
                  <a:pt x="8444" y="466"/>
                </a:cubicBezTo>
                <a:cubicBezTo>
                  <a:pt x="8437" y="544"/>
                  <a:pt x="8427" y="621"/>
                  <a:pt x="8416" y="698"/>
                </a:cubicBezTo>
                <a:cubicBezTo>
                  <a:pt x="8404" y="775"/>
                  <a:pt x="8391" y="852"/>
                  <a:pt x="8376" y="929"/>
                </a:cubicBezTo>
                <a:cubicBezTo>
                  <a:pt x="8360" y="1005"/>
                  <a:pt x="8343" y="1081"/>
                  <a:pt x="8324" y="1157"/>
                </a:cubicBezTo>
                <a:cubicBezTo>
                  <a:pt x="8306" y="1232"/>
                  <a:pt x="8285" y="1307"/>
                  <a:pt x="8262" y="1382"/>
                </a:cubicBezTo>
                <a:cubicBezTo>
                  <a:pt x="8239" y="1457"/>
                  <a:pt x="8215" y="1531"/>
                  <a:pt x="8189" y="1604"/>
                </a:cubicBezTo>
                <a:cubicBezTo>
                  <a:pt x="8163" y="1677"/>
                  <a:pt x="8134" y="1750"/>
                  <a:pt x="8105" y="1822"/>
                </a:cubicBezTo>
                <a:cubicBezTo>
                  <a:pt x="8075" y="1894"/>
                  <a:pt x="8043" y="1965"/>
                  <a:pt x="8010" y="2036"/>
                </a:cubicBezTo>
                <a:cubicBezTo>
                  <a:pt x="7977" y="2106"/>
                  <a:pt x="7942" y="2176"/>
                  <a:pt x="7905" y="2245"/>
                </a:cubicBezTo>
                <a:cubicBezTo>
                  <a:pt x="7868" y="2313"/>
                  <a:pt x="7830" y="2382"/>
                  <a:pt x="7790" y="2449"/>
                </a:cubicBezTo>
                <a:cubicBezTo>
                  <a:pt x="7750" y="2516"/>
                  <a:pt x="7708" y="2582"/>
                  <a:pt x="7665" y="2646"/>
                </a:cubicBezTo>
                <a:cubicBezTo>
                  <a:pt x="7621" y="2711"/>
                  <a:pt x="7576" y="2775"/>
                  <a:pt x="7530" y="2838"/>
                </a:cubicBezTo>
                <a:cubicBezTo>
                  <a:pt x="7484" y="2900"/>
                  <a:pt x="7436" y="2962"/>
                  <a:pt x="7386" y="3022"/>
                </a:cubicBezTo>
                <a:cubicBezTo>
                  <a:pt x="7337" y="3082"/>
                  <a:pt x="7286" y="3141"/>
                  <a:pt x="7233" y="3199"/>
                </a:cubicBezTo>
                <a:cubicBezTo>
                  <a:pt x="7181" y="3257"/>
                  <a:pt x="7127" y="3313"/>
                  <a:pt x="7072" y="3368"/>
                </a:cubicBezTo>
                <a:cubicBezTo>
                  <a:pt x="7017" y="3423"/>
                  <a:pt x="6961" y="3477"/>
                  <a:pt x="6903" y="3529"/>
                </a:cubicBezTo>
                <a:cubicBezTo>
                  <a:pt x="6845" y="3582"/>
                  <a:pt x="6786" y="3633"/>
                  <a:pt x="6726" y="3682"/>
                </a:cubicBezTo>
                <a:cubicBezTo>
                  <a:pt x="6666" y="3731"/>
                  <a:pt x="6604" y="3779"/>
                  <a:pt x="6542" y="3826"/>
                </a:cubicBezTo>
                <a:cubicBezTo>
                  <a:pt x="6479" y="3872"/>
                  <a:pt x="6415" y="3917"/>
                  <a:pt x="6351" y="3960"/>
                </a:cubicBezTo>
                <a:cubicBezTo>
                  <a:pt x="6286" y="4004"/>
                  <a:pt x="6220" y="4045"/>
                  <a:pt x="6153" y="4085"/>
                </a:cubicBezTo>
                <a:cubicBezTo>
                  <a:pt x="6086" y="4126"/>
                  <a:pt x="6018" y="4164"/>
                  <a:pt x="5950" y="4201"/>
                </a:cubicBezTo>
                <a:cubicBezTo>
                  <a:pt x="5881" y="4237"/>
                  <a:pt x="5811" y="4272"/>
                  <a:pt x="5741" y="4306"/>
                </a:cubicBezTo>
                <a:cubicBezTo>
                  <a:pt x="5670" y="4339"/>
                  <a:pt x="5599" y="4371"/>
                  <a:pt x="5527" y="4400"/>
                </a:cubicBezTo>
                <a:cubicBezTo>
                  <a:pt x="5455" y="4430"/>
                  <a:pt x="5382" y="4458"/>
                  <a:pt x="5309" y="4485"/>
                </a:cubicBezTo>
                <a:cubicBezTo>
                  <a:pt x="5236" y="4511"/>
                  <a:pt x="5162" y="4535"/>
                  <a:pt x="5087" y="4558"/>
                </a:cubicBezTo>
                <a:cubicBezTo>
                  <a:pt x="5013" y="4581"/>
                  <a:pt x="4937" y="4601"/>
                  <a:pt x="4862" y="4620"/>
                </a:cubicBezTo>
                <a:cubicBezTo>
                  <a:pt x="4786" y="4639"/>
                  <a:pt x="4710" y="4656"/>
                  <a:pt x="4634" y="4671"/>
                </a:cubicBezTo>
                <a:cubicBezTo>
                  <a:pt x="4557" y="4687"/>
                  <a:pt x="4481" y="4700"/>
                  <a:pt x="4403" y="4711"/>
                </a:cubicBezTo>
                <a:cubicBezTo>
                  <a:pt x="4326" y="4723"/>
                  <a:pt x="4249" y="4732"/>
                  <a:pt x="4170" y="4740"/>
                </a:cubicBezTo>
                <a:cubicBezTo>
                  <a:pt x="4093" y="4748"/>
                  <a:pt x="4015" y="4753"/>
                  <a:pt x="3937" y="4757"/>
                </a:cubicBezTo>
                <a:cubicBezTo>
                  <a:pt x="3860" y="4761"/>
                  <a:pt x="3782" y="4763"/>
                  <a:pt x="3704" y="4763"/>
                </a:cubicBezTo>
                <a:lnTo>
                  <a:pt x="0" y="4763"/>
                </a:lnTo>
                <a:lnTo>
                  <a:pt x="0" y="0"/>
                </a:lnTo>
                <a:lnTo>
                  <a:pt x="8467" y="0"/>
                </a:lnTo>
                <a:close/>
              </a:path>
            </a:pathLst>
          </a:custGeom>
          <a:solidFill>
            <a:srgbClr val="36BFFA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12" name="图片 111"/>
          <p:cNvPicPr/>
          <p:nvPr/>
        </p:nvPicPr>
        <p:blipFill>
          <a:blip r:embed="rId3"/>
          <a:stretch/>
        </p:blipFill>
        <p:spPr>
          <a:xfrm>
            <a:off x="0" y="0"/>
            <a:ext cx="6095520" cy="6857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图片 112"/>
          <p:cNvPicPr/>
          <p:nvPr/>
        </p:nvPicPr>
        <p:blipFill>
          <a:blip r:embed="rId4"/>
          <a:stretch/>
        </p:blipFill>
        <p:spPr>
          <a:xfrm>
            <a:off x="0" y="0"/>
            <a:ext cx="60955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任意多边形: 形状 113"/>
          <p:cNvSpPr/>
          <p:nvPr/>
        </p:nvSpPr>
        <p:spPr>
          <a:xfrm>
            <a:off x="6705360" y="1142640"/>
            <a:ext cx="914760" cy="57600"/>
          </a:xfrm>
          <a:custGeom>
            <a:avLst/>
            <a:gdLst/>
            <a:ahLst/>
            <a:cxnLst/>
            <a:rect l="0" t="0" r="r" b="b"/>
            <a:pathLst>
              <a:path w="2541" h="160">
                <a:moveTo>
                  <a:pt x="0" y="0"/>
                </a:moveTo>
                <a:lnTo>
                  <a:pt x="2541" y="0"/>
                </a:lnTo>
                <a:lnTo>
                  <a:pt x="2541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任意多边形: 形状 114"/>
          <p:cNvSpPr/>
          <p:nvPr/>
        </p:nvSpPr>
        <p:spPr>
          <a:xfrm>
            <a:off x="6705360" y="2828880"/>
            <a:ext cx="4877280" cy="19440"/>
          </a:xfrm>
          <a:custGeom>
            <a:avLst/>
            <a:gdLst/>
            <a:ahLst/>
            <a:cxnLst/>
            <a:rect l="0" t="0" r="r" b="b"/>
            <a:pathLst>
              <a:path w="13548" h="54">
                <a:moveTo>
                  <a:pt x="0" y="0"/>
                </a:moveTo>
                <a:lnTo>
                  <a:pt x="13548" y="0"/>
                </a:lnTo>
                <a:lnTo>
                  <a:pt x="13548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任意多边形: 形状 115"/>
          <p:cNvSpPr/>
          <p:nvPr/>
        </p:nvSpPr>
        <p:spPr>
          <a:xfrm>
            <a:off x="6705360" y="3457440"/>
            <a:ext cx="4877280" cy="9720"/>
          </a:xfrm>
          <a:custGeom>
            <a:avLst/>
            <a:gdLst/>
            <a:ahLst/>
            <a:cxnLst/>
            <a:rect l="0" t="0" r="r" b="b"/>
            <a:pathLst>
              <a:path w="13548" h="27">
                <a:moveTo>
                  <a:pt x="0" y="0"/>
                </a:moveTo>
                <a:lnTo>
                  <a:pt x="13548" y="0"/>
                </a:lnTo>
                <a:lnTo>
                  <a:pt x="1354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任意多边形: 形状 116"/>
          <p:cNvSpPr/>
          <p:nvPr/>
        </p:nvSpPr>
        <p:spPr>
          <a:xfrm>
            <a:off x="6705360" y="4076640"/>
            <a:ext cx="4877280" cy="9720"/>
          </a:xfrm>
          <a:custGeom>
            <a:avLst/>
            <a:gdLst/>
            <a:ahLst/>
            <a:cxnLst/>
            <a:rect l="0" t="0" r="r" b="b"/>
            <a:pathLst>
              <a:path w="13548" h="27">
                <a:moveTo>
                  <a:pt x="0" y="0"/>
                </a:moveTo>
                <a:lnTo>
                  <a:pt x="13548" y="0"/>
                </a:lnTo>
                <a:lnTo>
                  <a:pt x="1354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任意多边形: 形状 117"/>
          <p:cNvSpPr/>
          <p:nvPr/>
        </p:nvSpPr>
        <p:spPr>
          <a:xfrm>
            <a:off x="6705360" y="4695480"/>
            <a:ext cx="4877280" cy="10080"/>
          </a:xfrm>
          <a:custGeom>
            <a:avLst/>
            <a:gdLst/>
            <a:ahLst/>
            <a:cxnLst/>
            <a:rect l="0" t="0" r="r" b="b"/>
            <a:pathLst>
              <a:path w="13548" h="28">
                <a:moveTo>
                  <a:pt x="0" y="0"/>
                </a:moveTo>
                <a:lnTo>
                  <a:pt x="13548" y="0"/>
                </a:lnTo>
                <a:lnTo>
                  <a:pt x="1354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6705720" y="634320"/>
            <a:ext cx="14410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角色差异对比表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6705720" y="249840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维度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7924680" y="2498400"/>
            <a:ext cx="615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工程师实验员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705720" y="315432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核心场景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7924680" y="315432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项目开发实验操作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6705720" y="377352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时间杀手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924680" y="377352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会议沟通设备故障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6705720" y="4392360"/>
            <a:ext cx="4579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工具优先级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7924680" y="439236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排期工具流程模板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6705720" y="501156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能力侧重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7924680" y="501156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进度追踪间隙利用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任意多边形: 形状 12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任意多边形: 形状 13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任意多边形: 形状 131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任意多边形: 形状 132"/>
          <p:cNvSpPr/>
          <p:nvPr/>
        </p:nvSpPr>
        <p:spPr>
          <a:xfrm>
            <a:off x="456840" y="284796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6"/>
                </a:moveTo>
                <a:cubicBezTo>
                  <a:pt x="1695" y="874"/>
                  <a:pt x="1693" y="902"/>
                  <a:pt x="1691" y="929"/>
                </a:cubicBezTo>
                <a:cubicBezTo>
                  <a:pt x="1688" y="957"/>
                  <a:pt x="1684" y="984"/>
                  <a:pt x="1679" y="1011"/>
                </a:cubicBezTo>
                <a:cubicBezTo>
                  <a:pt x="1673" y="1039"/>
                  <a:pt x="1666" y="1065"/>
                  <a:pt x="1658" y="1092"/>
                </a:cubicBezTo>
                <a:cubicBezTo>
                  <a:pt x="1650" y="1119"/>
                  <a:pt x="1641" y="1145"/>
                  <a:pt x="1630" y="1170"/>
                </a:cubicBezTo>
                <a:cubicBezTo>
                  <a:pt x="1620" y="1196"/>
                  <a:pt x="1608" y="1221"/>
                  <a:pt x="1595" y="1245"/>
                </a:cubicBezTo>
                <a:cubicBezTo>
                  <a:pt x="1582" y="1270"/>
                  <a:pt x="1568" y="1294"/>
                  <a:pt x="1552" y="1317"/>
                </a:cubicBezTo>
                <a:cubicBezTo>
                  <a:pt x="1537" y="1340"/>
                  <a:pt x="1520" y="1362"/>
                  <a:pt x="1503" y="1383"/>
                </a:cubicBezTo>
                <a:cubicBezTo>
                  <a:pt x="1485" y="1406"/>
                  <a:pt x="1466" y="1426"/>
                  <a:pt x="1447" y="1446"/>
                </a:cubicBezTo>
                <a:cubicBezTo>
                  <a:pt x="1427" y="1465"/>
                  <a:pt x="1407" y="1484"/>
                  <a:pt x="1385" y="1502"/>
                </a:cubicBezTo>
                <a:cubicBezTo>
                  <a:pt x="1364" y="1519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29"/>
                </a:cubicBezTo>
                <a:cubicBezTo>
                  <a:pt x="1146" y="1640"/>
                  <a:pt x="1119" y="1649"/>
                  <a:pt x="1093" y="1657"/>
                </a:cubicBezTo>
                <a:cubicBezTo>
                  <a:pt x="1066" y="1665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5"/>
                  <a:pt x="601" y="1657"/>
                </a:cubicBezTo>
                <a:cubicBezTo>
                  <a:pt x="575" y="1649"/>
                  <a:pt x="549" y="1640"/>
                  <a:pt x="523" y="1629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19"/>
                  <a:pt x="310" y="1502"/>
                </a:cubicBezTo>
                <a:cubicBezTo>
                  <a:pt x="289" y="1484"/>
                  <a:pt x="268" y="1465"/>
                  <a:pt x="248" y="1446"/>
                </a:cubicBezTo>
                <a:cubicBezTo>
                  <a:pt x="229" y="1426"/>
                  <a:pt x="210" y="1406"/>
                  <a:pt x="193" y="1383"/>
                </a:cubicBezTo>
                <a:cubicBezTo>
                  <a:pt x="175" y="1362"/>
                  <a:pt x="159" y="1340"/>
                  <a:pt x="143" y="1317"/>
                </a:cubicBezTo>
                <a:cubicBezTo>
                  <a:pt x="128" y="1294"/>
                  <a:pt x="114" y="1270"/>
                  <a:pt x="100" y="1245"/>
                </a:cubicBezTo>
                <a:cubicBezTo>
                  <a:pt x="87" y="1221"/>
                  <a:pt x="76" y="1196"/>
                  <a:pt x="65" y="1170"/>
                </a:cubicBezTo>
                <a:cubicBezTo>
                  <a:pt x="54" y="1145"/>
                  <a:pt x="45" y="1119"/>
                  <a:pt x="37" y="1092"/>
                </a:cubicBezTo>
                <a:cubicBezTo>
                  <a:pt x="29" y="1065"/>
                  <a:pt x="22" y="1039"/>
                  <a:pt x="17" y="1011"/>
                </a:cubicBezTo>
                <a:cubicBezTo>
                  <a:pt x="11" y="984"/>
                  <a:pt x="7" y="957"/>
                  <a:pt x="5" y="929"/>
                </a:cubicBezTo>
                <a:cubicBezTo>
                  <a:pt x="2" y="902"/>
                  <a:pt x="0" y="874"/>
                  <a:pt x="0" y="846"/>
                </a:cubicBezTo>
                <a:cubicBezTo>
                  <a:pt x="0" y="818"/>
                  <a:pt x="2" y="791"/>
                  <a:pt x="5" y="763"/>
                </a:cubicBezTo>
                <a:cubicBezTo>
                  <a:pt x="7" y="736"/>
                  <a:pt x="11" y="708"/>
                  <a:pt x="17" y="681"/>
                </a:cubicBezTo>
                <a:cubicBezTo>
                  <a:pt x="22" y="654"/>
                  <a:pt x="29" y="627"/>
                  <a:pt x="37" y="600"/>
                </a:cubicBezTo>
                <a:cubicBezTo>
                  <a:pt x="45" y="574"/>
                  <a:pt x="54" y="548"/>
                  <a:pt x="65" y="522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09"/>
                  <a:pt x="310" y="192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6"/>
                  <a:pt x="498" y="75"/>
                  <a:pt x="523" y="64"/>
                </a:cubicBezTo>
                <a:cubicBezTo>
                  <a:pt x="549" y="53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0"/>
                  <a:pt x="737" y="6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6"/>
                  <a:pt x="985" y="10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3"/>
                  <a:pt x="1171" y="64"/>
                </a:cubicBezTo>
                <a:cubicBezTo>
                  <a:pt x="1197" y="75"/>
                  <a:pt x="1222" y="86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09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2"/>
                </a:cubicBezTo>
                <a:cubicBezTo>
                  <a:pt x="1641" y="548"/>
                  <a:pt x="1650" y="574"/>
                  <a:pt x="1658" y="600"/>
                </a:cubicBezTo>
                <a:cubicBezTo>
                  <a:pt x="1666" y="627"/>
                  <a:pt x="1673" y="654"/>
                  <a:pt x="1679" y="681"/>
                </a:cubicBezTo>
                <a:cubicBezTo>
                  <a:pt x="1684" y="708"/>
                  <a:pt x="1688" y="736"/>
                  <a:pt x="1691" y="763"/>
                </a:cubicBezTo>
                <a:cubicBezTo>
                  <a:pt x="1693" y="791"/>
                  <a:pt x="1695" y="818"/>
                  <a:pt x="1695" y="846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任意多边形: 形状 133"/>
          <p:cNvSpPr/>
          <p:nvPr/>
        </p:nvSpPr>
        <p:spPr>
          <a:xfrm>
            <a:off x="599760" y="3046680"/>
            <a:ext cx="321840" cy="250200"/>
          </a:xfrm>
          <a:custGeom>
            <a:avLst/>
            <a:gdLst/>
            <a:ahLst/>
            <a:cxnLst/>
            <a:rect l="0" t="0" r="r" b="b"/>
            <a:pathLst>
              <a:path w="894" h="695">
                <a:moveTo>
                  <a:pt x="323" y="74"/>
                </a:moveTo>
                <a:cubicBezTo>
                  <a:pt x="323" y="33"/>
                  <a:pt x="356" y="0"/>
                  <a:pt x="397" y="0"/>
                </a:cubicBezTo>
                <a:lnTo>
                  <a:pt x="496" y="0"/>
                </a:lnTo>
                <a:cubicBezTo>
                  <a:pt x="538" y="0"/>
                  <a:pt x="572" y="33"/>
                  <a:pt x="572" y="74"/>
                </a:cubicBezTo>
                <a:lnTo>
                  <a:pt x="572" y="173"/>
                </a:lnTo>
                <a:cubicBezTo>
                  <a:pt x="572" y="216"/>
                  <a:pt x="538" y="249"/>
                  <a:pt x="496" y="249"/>
                </a:cubicBezTo>
                <a:lnTo>
                  <a:pt x="484" y="249"/>
                </a:lnTo>
                <a:lnTo>
                  <a:pt x="484" y="311"/>
                </a:lnTo>
                <a:lnTo>
                  <a:pt x="721" y="311"/>
                </a:lnTo>
                <a:cubicBezTo>
                  <a:pt x="769" y="311"/>
                  <a:pt x="808" y="350"/>
                  <a:pt x="808" y="398"/>
                </a:cubicBezTo>
                <a:lnTo>
                  <a:pt x="808" y="447"/>
                </a:lnTo>
                <a:lnTo>
                  <a:pt x="820" y="447"/>
                </a:lnTo>
                <a:cubicBezTo>
                  <a:pt x="861" y="447"/>
                  <a:pt x="894" y="481"/>
                  <a:pt x="894" y="522"/>
                </a:cubicBezTo>
                <a:lnTo>
                  <a:pt x="894" y="621"/>
                </a:lnTo>
                <a:cubicBezTo>
                  <a:pt x="894" y="662"/>
                  <a:pt x="861" y="695"/>
                  <a:pt x="820" y="695"/>
                </a:cubicBezTo>
                <a:lnTo>
                  <a:pt x="721" y="695"/>
                </a:lnTo>
                <a:cubicBezTo>
                  <a:pt x="680" y="695"/>
                  <a:pt x="646" y="662"/>
                  <a:pt x="646" y="621"/>
                </a:cubicBezTo>
                <a:lnTo>
                  <a:pt x="646" y="522"/>
                </a:lnTo>
                <a:cubicBezTo>
                  <a:pt x="646" y="481"/>
                  <a:pt x="680" y="447"/>
                  <a:pt x="721" y="447"/>
                </a:cubicBezTo>
                <a:lnTo>
                  <a:pt x="733" y="447"/>
                </a:lnTo>
                <a:lnTo>
                  <a:pt x="733" y="398"/>
                </a:lnTo>
                <a:cubicBezTo>
                  <a:pt x="733" y="391"/>
                  <a:pt x="728" y="385"/>
                  <a:pt x="721" y="385"/>
                </a:cubicBezTo>
                <a:lnTo>
                  <a:pt x="484" y="385"/>
                </a:lnTo>
                <a:lnTo>
                  <a:pt x="484" y="447"/>
                </a:lnTo>
                <a:lnTo>
                  <a:pt x="496" y="447"/>
                </a:lnTo>
                <a:cubicBezTo>
                  <a:pt x="538" y="447"/>
                  <a:pt x="572" y="481"/>
                  <a:pt x="572" y="522"/>
                </a:cubicBezTo>
                <a:lnTo>
                  <a:pt x="572" y="621"/>
                </a:lnTo>
                <a:cubicBezTo>
                  <a:pt x="572" y="662"/>
                  <a:pt x="538" y="695"/>
                  <a:pt x="496" y="695"/>
                </a:cubicBezTo>
                <a:lnTo>
                  <a:pt x="397" y="695"/>
                </a:lnTo>
                <a:cubicBezTo>
                  <a:pt x="356" y="695"/>
                  <a:pt x="323" y="662"/>
                  <a:pt x="323" y="621"/>
                </a:cubicBezTo>
                <a:lnTo>
                  <a:pt x="323" y="522"/>
                </a:lnTo>
                <a:cubicBezTo>
                  <a:pt x="323" y="481"/>
                  <a:pt x="356" y="447"/>
                  <a:pt x="397" y="447"/>
                </a:cubicBezTo>
                <a:lnTo>
                  <a:pt x="410" y="447"/>
                </a:lnTo>
                <a:lnTo>
                  <a:pt x="410" y="385"/>
                </a:lnTo>
                <a:lnTo>
                  <a:pt x="174" y="385"/>
                </a:lnTo>
                <a:cubicBezTo>
                  <a:pt x="167" y="385"/>
                  <a:pt x="162" y="391"/>
                  <a:pt x="162" y="398"/>
                </a:cubicBezTo>
                <a:lnTo>
                  <a:pt x="162" y="447"/>
                </a:lnTo>
                <a:lnTo>
                  <a:pt x="174" y="447"/>
                </a:lnTo>
                <a:cubicBezTo>
                  <a:pt x="215" y="447"/>
                  <a:pt x="248" y="481"/>
                  <a:pt x="248" y="522"/>
                </a:cubicBezTo>
                <a:lnTo>
                  <a:pt x="248" y="621"/>
                </a:lnTo>
                <a:cubicBezTo>
                  <a:pt x="248" y="662"/>
                  <a:pt x="215" y="695"/>
                  <a:pt x="174" y="695"/>
                </a:cubicBezTo>
                <a:lnTo>
                  <a:pt x="75" y="695"/>
                </a:lnTo>
                <a:cubicBezTo>
                  <a:pt x="34" y="695"/>
                  <a:pt x="0" y="662"/>
                  <a:pt x="0" y="621"/>
                </a:cubicBezTo>
                <a:lnTo>
                  <a:pt x="0" y="522"/>
                </a:lnTo>
                <a:cubicBezTo>
                  <a:pt x="0" y="481"/>
                  <a:pt x="34" y="447"/>
                  <a:pt x="75" y="447"/>
                </a:cubicBezTo>
                <a:lnTo>
                  <a:pt x="87" y="447"/>
                </a:lnTo>
                <a:lnTo>
                  <a:pt x="87" y="398"/>
                </a:lnTo>
                <a:cubicBezTo>
                  <a:pt x="87" y="350"/>
                  <a:pt x="126" y="311"/>
                  <a:pt x="174" y="311"/>
                </a:cubicBezTo>
                <a:lnTo>
                  <a:pt x="410" y="311"/>
                </a:lnTo>
                <a:lnTo>
                  <a:pt x="410" y="249"/>
                </a:lnTo>
                <a:lnTo>
                  <a:pt x="397" y="249"/>
                </a:lnTo>
                <a:cubicBezTo>
                  <a:pt x="356" y="249"/>
                  <a:pt x="323" y="216"/>
                  <a:pt x="323" y="173"/>
                </a:cubicBezTo>
                <a:lnTo>
                  <a:pt x="323" y="74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457200" y="482040"/>
            <a:ext cx="185256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时间管理方法论框架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任意多边形: 形状 135"/>
          <p:cNvSpPr/>
          <p:nvPr/>
        </p:nvSpPr>
        <p:spPr>
          <a:xfrm>
            <a:off x="456840" y="3838320"/>
            <a:ext cx="610200" cy="610200"/>
          </a:xfrm>
          <a:custGeom>
            <a:avLst/>
            <a:gdLst/>
            <a:ahLst/>
            <a:cxnLst/>
            <a:rect l="0" t="0" r="r" b="b"/>
            <a:pathLst>
              <a:path w="1695" h="1695">
                <a:moveTo>
                  <a:pt x="1695" y="848"/>
                </a:moveTo>
                <a:cubicBezTo>
                  <a:pt x="1695" y="876"/>
                  <a:pt x="1693" y="903"/>
                  <a:pt x="1691" y="931"/>
                </a:cubicBezTo>
                <a:cubicBezTo>
                  <a:pt x="1688" y="958"/>
                  <a:pt x="1684" y="986"/>
                  <a:pt x="1679" y="1013"/>
                </a:cubicBezTo>
                <a:cubicBezTo>
                  <a:pt x="1673" y="1040"/>
                  <a:pt x="1666" y="1067"/>
                  <a:pt x="1658" y="1094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20" y="1197"/>
                  <a:pt x="1608" y="1223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4"/>
                  <a:pt x="1503" y="1385"/>
                </a:cubicBezTo>
                <a:cubicBezTo>
                  <a:pt x="1485" y="1406"/>
                  <a:pt x="1466" y="1427"/>
                  <a:pt x="1447" y="1447"/>
                </a:cubicBezTo>
                <a:cubicBezTo>
                  <a:pt x="1427" y="1466"/>
                  <a:pt x="1407" y="1485"/>
                  <a:pt x="1385" y="1502"/>
                </a:cubicBezTo>
                <a:cubicBezTo>
                  <a:pt x="1364" y="1520"/>
                  <a:pt x="1342" y="1536"/>
                  <a:pt x="1319" y="1552"/>
                </a:cubicBezTo>
                <a:cubicBezTo>
                  <a:pt x="1295" y="1567"/>
                  <a:pt x="1272" y="1581"/>
                  <a:pt x="1246" y="1595"/>
                </a:cubicBezTo>
                <a:cubicBezTo>
                  <a:pt x="1222" y="1608"/>
                  <a:pt x="1197" y="1619"/>
                  <a:pt x="1171" y="1630"/>
                </a:cubicBezTo>
                <a:cubicBezTo>
                  <a:pt x="1146" y="1641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4"/>
                  <a:pt x="958" y="1688"/>
                  <a:pt x="930" y="1690"/>
                </a:cubicBezTo>
                <a:cubicBezTo>
                  <a:pt x="903" y="1693"/>
                  <a:pt x="875" y="1695"/>
                  <a:pt x="847" y="1695"/>
                </a:cubicBezTo>
                <a:cubicBezTo>
                  <a:pt x="819" y="1695"/>
                  <a:pt x="792" y="1693"/>
                  <a:pt x="764" y="1690"/>
                </a:cubicBezTo>
                <a:cubicBezTo>
                  <a:pt x="737" y="1688"/>
                  <a:pt x="709" y="1684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1"/>
                  <a:pt x="523" y="1630"/>
                </a:cubicBezTo>
                <a:cubicBezTo>
                  <a:pt x="498" y="1619"/>
                  <a:pt x="473" y="1608"/>
                  <a:pt x="448" y="1595"/>
                </a:cubicBezTo>
                <a:cubicBezTo>
                  <a:pt x="424" y="1581"/>
                  <a:pt x="400" y="1567"/>
                  <a:pt x="377" y="1552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5"/>
                  <a:pt x="268" y="1466"/>
                  <a:pt x="248" y="1447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4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3"/>
                  <a:pt x="76" y="1197"/>
                  <a:pt x="65" y="1172"/>
                </a:cubicBezTo>
                <a:cubicBezTo>
                  <a:pt x="54" y="1146"/>
                  <a:pt x="45" y="1120"/>
                  <a:pt x="37" y="1094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6"/>
                  <a:pt x="7" y="958"/>
                  <a:pt x="5" y="931"/>
                </a:cubicBezTo>
                <a:cubicBezTo>
                  <a:pt x="2" y="903"/>
                  <a:pt x="0" y="876"/>
                  <a:pt x="0" y="848"/>
                </a:cubicBezTo>
                <a:cubicBezTo>
                  <a:pt x="0" y="820"/>
                  <a:pt x="2" y="792"/>
                  <a:pt x="5" y="765"/>
                </a:cubicBezTo>
                <a:cubicBezTo>
                  <a:pt x="7" y="737"/>
                  <a:pt x="11" y="710"/>
                  <a:pt x="17" y="683"/>
                </a:cubicBezTo>
                <a:cubicBezTo>
                  <a:pt x="22" y="656"/>
                  <a:pt x="29" y="629"/>
                  <a:pt x="37" y="602"/>
                </a:cubicBezTo>
                <a:cubicBezTo>
                  <a:pt x="45" y="576"/>
                  <a:pt x="54" y="549"/>
                  <a:pt x="65" y="524"/>
                </a:cubicBezTo>
                <a:cubicBezTo>
                  <a:pt x="76" y="498"/>
                  <a:pt x="87" y="473"/>
                  <a:pt x="100" y="449"/>
                </a:cubicBezTo>
                <a:cubicBezTo>
                  <a:pt x="114" y="424"/>
                  <a:pt x="128" y="401"/>
                  <a:pt x="143" y="377"/>
                </a:cubicBezTo>
                <a:cubicBezTo>
                  <a:pt x="159" y="354"/>
                  <a:pt x="175" y="331"/>
                  <a:pt x="193" y="310"/>
                </a:cubicBezTo>
                <a:cubicBezTo>
                  <a:pt x="210" y="288"/>
                  <a:pt x="229" y="268"/>
                  <a:pt x="248" y="248"/>
                </a:cubicBezTo>
                <a:cubicBezTo>
                  <a:pt x="268" y="229"/>
                  <a:pt x="289" y="210"/>
                  <a:pt x="310" y="192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5"/>
                </a:cubicBezTo>
                <a:cubicBezTo>
                  <a:pt x="549" y="54"/>
                  <a:pt x="575" y="45"/>
                  <a:pt x="601" y="37"/>
                </a:cubicBezTo>
                <a:cubicBezTo>
                  <a:pt x="628" y="29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2"/>
                  <a:pt x="819" y="0"/>
                  <a:pt x="847" y="0"/>
                </a:cubicBezTo>
                <a:cubicBezTo>
                  <a:pt x="875" y="0"/>
                  <a:pt x="903" y="2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9"/>
                  <a:pt x="1093" y="37"/>
                </a:cubicBezTo>
                <a:cubicBezTo>
                  <a:pt x="1119" y="45"/>
                  <a:pt x="1146" y="54"/>
                  <a:pt x="1171" y="65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5"/>
                  <a:pt x="1385" y="192"/>
                </a:cubicBezTo>
                <a:cubicBezTo>
                  <a:pt x="1407" y="210"/>
                  <a:pt x="1427" y="229"/>
                  <a:pt x="1447" y="248"/>
                </a:cubicBezTo>
                <a:cubicBezTo>
                  <a:pt x="1466" y="268"/>
                  <a:pt x="1485" y="288"/>
                  <a:pt x="1503" y="310"/>
                </a:cubicBezTo>
                <a:cubicBezTo>
                  <a:pt x="1520" y="331"/>
                  <a:pt x="1537" y="354"/>
                  <a:pt x="1552" y="377"/>
                </a:cubicBezTo>
                <a:cubicBezTo>
                  <a:pt x="1568" y="401"/>
                  <a:pt x="1582" y="424"/>
                  <a:pt x="1595" y="449"/>
                </a:cubicBezTo>
                <a:cubicBezTo>
                  <a:pt x="1608" y="473"/>
                  <a:pt x="1620" y="498"/>
                  <a:pt x="1630" y="524"/>
                </a:cubicBezTo>
                <a:cubicBezTo>
                  <a:pt x="1641" y="549"/>
                  <a:pt x="1650" y="576"/>
                  <a:pt x="1658" y="602"/>
                </a:cubicBezTo>
                <a:cubicBezTo>
                  <a:pt x="1666" y="629"/>
                  <a:pt x="1673" y="655"/>
                  <a:pt x="1679" y="683"/>
                </a:cubicBezTo>
                <a:cubicBezTo>
                  <a:pt x="1684" y="710"/>
                  <a:pt x="1688" y="737"/>
                  <a:pt x="1691" y="765"/>
                </a:cubicBezTo>
                <a:cubicBezTo>
                  <a:pt x="1693" y="792"/>
                  <a:pt x="1695" y="820"/>
                  <a:pt x="1695" y="848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任意多边形: 形状 136"/>
          <p:cNvSpPr/>
          <p:nvPr/>
        </p:nvSpPr>
        <p:spPr>
          <a:xfrm>
            <a:off x="582840" y="4023720"/>
            <a:ext cx="351000" cy="279720"/>
          </a:xfrm>
          <a:custGeom>
            <a:avLst/>
            <a:gdLst/>
            <a:ahLst/>
            <a:cxnLst/>
            <a:rect l="0" t="0" r="r" b="b"/>
            <a:pathLst>
              <a:path w="975" h="777">
                <a:moveTo>
                  <a:pt x="473" y="199"/>
                </a:moveTo>
                <a:cubicBezTo>
                  <a:pt x="484" y="189"/>
                  <a:pt x="488" y="174"/>
                  <a:pt x="482" y="160"/>
                </a:cubicBezTo>
                <a:cubicBezTo>
                  <a:pt x="479" y="152"/>
                  <a:pt x="475" y="144"/>
                  <a:pt x="471" y="136"/>
                </a:cubicBezTo>
                <a:lnTo>
                  <a:pt x="466" y="128"/>
                </a:lnTo>
                <a:cubicBezTo>
                  <a:pt x="461" y="120"/>
                  <a:pt x="456" y="112"/>
                  <a:pt x="451" y="105"/>
                </a:cubicBezTo>
                <a:cubicBezTo>
                  <a:pt x="442" y="93"/>
                  <a:pt x="426" y="89"/>
                  <a:pt x="412" y="94"/>
                </a:cubicBezTo>
                <a:lnTo>
                  <a:pt x="369" y="108"/>
                </a:lnTo>
                <a:cubicBezTo>
                  <a:pt x="352" y="95"/>
                  <a:pt x="333" y="83"/>
                  <a:pt x="312" y="76"/>
                </a:cubicBezTo>
                <a:lnTo>
                  <a:pt x="303" y="30"/>
                </a:lnTo>
                <a:cubicBezTo>
                  <a:pt x="300" y="16"/>
                  <a:pt x="289" y="4"/>
                  <a:pt x="274" y="2"/>
                </a:cubicBezTo>
                <a:cubicBezTo>
                  <a:pt x="264" y="1"/>
                  <a:pt x="254" y="0"/>
                  <a:pt x="243" y="0"/>
                </a:cubicBezTo>
                <a:lnTo>
                  <a:pt x="242" y="0"/>
                </a:lnTo>
                <a:cubicBezTo>
                  <a:pt x="231" y="0"/>
                  <a:pt x="221" y="1"/>
                  <a:pt x="211" y="2"/>
                </a:cubicBezTo>
                <a:cubicBezTo>
                  <a:pt x="196" y="4"/>
                  <a:pt x="185" y="16"/>
                  <a:pt x="182" y="30"/>
                </a:cubicBezTo>
                <a:lnTo>
                  <a:pt x="173" y="76"/>
                </a:lnTo>
                <a:cubicBezTo>
                  <a:pt x="152" y="84"/>
                  <a:pt x="133" y="95"/>
                  <a:pt x="117" y="108"/>
                </a:cubicBezTo>
                <a:lnTo>
                  <a:pt x="73" y="94"/>
                </a:lnTo>
                <a:cubicBezTo>
                  <a:pt x="59" y="89"/>
                  <a:pt x="43" y="93"/>
                  <a:pt x="34" y="105"/>
                </a:cubicBezTo>
                <a:cubicBezTo>
                  <a:pt x="29" y="112"/>
                  <a:pt x="24" y="120"/>
                  <a:pt x="19" y="128"/>
                </a:cubicBezTo>
                <a:lnTo>
                  <a:pt x="14" y="136"/>
                </a:lnTo>
                <a:cubicBezTo>
                  <a:pt x="10" y="144"/>
                  <a:pt x="6" y="152"/>
                  <a:pt x="3" y="160"/>
                </a:cubicBezTo>
                <a:cubicBezTo>
                  <a:pt x="-3" y="174"/>
                  <a:pt x="1" y="189"/>
                  <a:pt x="12" y="199"/>
                </a:cubicBezTo>
                <a:lnTo>
                  <a:pt x="47" y="230"/>
                </a:lnTo>
                <a:cubicBezTo>
                  <a:pt x="45" y="240"/>
                  <a:pt x="44" y="251"/>
                  <a:pt x="44" y="262"/>
                </a:cubicBezTo>
                <a:cubicBezTo>
                  <a:pt x="44" y="273"/>
                  <a:pt x="45" y="284"/>
                  <a:pt x="47" y="294"/>
                </a:cubicBezTo>
                <a:lnTo>
                  <a:pt x="12" y="325"/>
                </a:lnTo>
                <a:cubicBezTo>
                  <a:pt x="1" y="335"/>
                  <a:pt x="-3" y="350"/>
                  <a:pt x="3" y="364"/>
                </a:cubicBezTo>
                <a:cubicBezTo>
                  <a:pt x="6" y="372"/>
                  <a:pt x="10" y="380"/>
                  <a:pt x="14" y="388"/>
                </a:cubicBezTo>
                <a:lnTo>
                  <a:pt x="19" y="396"/>
                </a:lnTo>
                <a:cubicBezTo>
                  <a:pt x="24" y="404"/>
                  <a:pt x="29" y="411"/>
                  <a:pt x="34" y="419"/>
                </a:cubicBezTo>
                <a:cubicBezTo>
                  <a:pt x="43" y="430"/>
                  <a:pt x="59" y="434"/>
                  <a:pt x="73" y="430"/>
                </a:cubicBezTo>
                <a:lnTo>
                  <a:pt x="116" y="415"/>
                </a:lnTo>
                <a:cubicBezTo>
                  <a:pt x="133" y="429"/>
                  <a:pt x="152" y="440"/>
                  <a:pt x="173" y="447"/>
                </a:cubicBezTo>
                <a:lnTo>
                  <a:pt x="182" y="493"/>
                </a:lnTo>
                <a:cubicBezTo>
                  <a:pt x="185" y="507"/>
                  <a:pt x="196" y="518"/>
                  <a:pt x="211" y="520"/>
                </a:cubicBezTo>
                <a:cubicBezTo>
                  <a:pt x="221" y="521"/>
                  <a:pt x="232" y="522"/>
                  <a:pt x="242" y="522"/>
                </a:cubicBezTo>
                <a:cubicBezTo>
                  <a:pt x="253" y="522"/>
                  <a:pt x="264" y="521"/>
                  <a:pt x="274" y="520"/>
                </a:cubicBezTo>
                <a:cubicBezTo>
                  <a:pt x="289" y="518"/>
                  <a:pt x="300" y="507"/>
                  <a:pt x="303" y="493"/>
                </a:cubicBezTo>
                <a:lnTo>
                  <a:pt x="312" y="447"/>
                </a:lnTo>
                <a:cubicBezTo>
                  <a:pt x="333" y="440"/>
                  <a:pt x="352" y="429"/>
                  <a:pt x="368" y="415"/>
                </a:cubicBezTo>
                <a:lnTo>
                  <a:pt x="412" y="430"/>
                </a:lnTo>
                <a:cubicBezTo>
                  <a:pt x="426" y="434"/>
                  <a:pt x="441" y="430"/>
                  <a:pt x="450" y="419"/>
                </a:cubicBezTo>
                <a:cubicBezTo>
                  <a:pt x="456" y="411"/>
                  <a:pt x="461" y="404"/>
                  <a:pt x="465" y="396"/>
                </a:cubicBezTo>
                <a:lnTo>
                  <a:pt x="470" y="387"/>
                </a:lnTo>
                <a:cubicBezTo>
                  <a:pt x="475" y="380"/>
                  <a:pt x="478" y="372"/>
                  <a:pt x="482" y="363"/>
                </a:cubicBezTo>
                <a:cubicBezTo>
                  <a:pt x="488" y="350"/>
                  <a:pt x="483" y="335"/>
                  <a:pt x="472" y="325"/>
                </a:cubicBezTo>
                <a:lnTo>
                  <a:pt x="438" y="294"/>
                </a:lnTo>
                <a:cubicBezTo>
                  <a:pt x="440" y="283"/>
                  <a:pt x="441" y="273"/>
                  <a:pt x="441" y="262"/>
                </a:cubicBezTo>
                <a:cubicBezTo>
                  <a:pt x="441" y="251"/>
                  <a:pt x="440" y="240"/>
                  <a:pt x="438" y="229"/>
                </a:cubicBezTo>
                <a:lnTo>
                  <a:pt x="472" y="199"/>
                </a:lnTo>
                <a:lnTo>
                  <a:pt x="473" y="199"/>
                </a:lnTo>
                <a:moveTo>
                  <a:pt x="168" y="262"/>
                </a:moveTo>
                <a:cubicBezTo>
                  <a:pt x="168" y="252"/>
                  <a:pt x="170" y="242"/>
                  <a:pt x="174" y="233"/>
                </a:cubicBezTo>
                <a:cubicBezTo>
                  <a:pt x="178" y="224"/>
                  <a:pt x="183" y="216"/>
                  <a:pt x="190" y="209"/>
                </a:cubicBezTo>
                <a:cubicBezTo>
                  <a:pt x="197" y="202"/>
                  <a:pt x="205" y="197"/>
                  <a:pt x="214" y="193"/>
                </a:cubicBezTo>
                <a:cubicBezTo>
                  <a:pt x="223" y="189"/>
                  <a:pt x="233" y="187"/>
                  <a:pt x="243" y="187"/>
                </a:cubicBezTo>
                <a:cubicBezTo>
                  <a:pt x="252" y="187"/>
                  <a:pt x="262" y="189"/>
                  <a:pt x="271" y="193"/>
                </a:cubicBezTo>
                <a:cubicBezTo>
                  <a:pt x="280" y="197"/>
                  <a:pt x="288" y="202"/>
                  <a:pt x="295" y="209"/>
                </a:cubicBezTo>
                <a:cubicBezTo>
                  <a:pt x="302" y="216"/>
                  <a:pt x="307" y="224"/>
                  <a:pt x="311" y="233"/>
                </a:cubicBezTo>
                <a:cubicBezTo>
                  <a:pt x="315" y="242"/>
                  <a:pt x="317" y="252"/>
                  <a:pt x="317" y="262"/>
                </a:cubicBezTo>
                <a:cubicBezTo>
                  <a:pt x="317" y="272"/>
                  <a:pt x="315" y="281"/>
                  <a:pt x="311" y="290"/>
                </a:cubicBezTo>
                <a:cubicBezTo>
                  <a:pt x="307" y="299"/>
                  <a:pt x="302" y="307"/>
                  <a:pt x="295" y="314"/>
                </a:cubicBezTo>
                <a:cubicBezTo>
                  <a:pt x="288" y="321"/>
                  <a:pt x="280" y="327"/>
                  <a:pt x="271" y="331"/>
                </a:cubicBezTo>
                <a:cubicBezTo>
                  <a:pt x="262" y="334"/>
                  <a:pt x="252" y="336"/>
                  <a:pt x="243" y="336"/>
                </a:cubicBezTo>
                <a:cubicBezTo>
                  <a:pt x="233" y="336"/>
                  <a:pt x="223" y="334"/>
                  <a:pt x="214" y="331"/>
                </a:cubicBezTo>
                <a:cubicBezTo>
                  <a:pt x="205" y="327"/>
                  <a:pt x="197" y="321"/>
                  <a:pt x="190" y="314"/>
                </a:cubicBezTo>
                <a:cubicBezTo>
                  <a:pt x="183" y="307"/>
                  <a:pt x="178" y="299"/>
                  <a:pt x="174" y="290"/>
                </a:cubicBezTo>
                <a:cubicBezTo>
                  <a:pt x="170" y="281"/>
                  <a:pt x="168" y="272"/>
                  <a:pt x="168" y="262"/>
                </a:cubicBezTo>
                <a:moveTo>
                  <a:pt x="777" y="765"/>
                </a:moveTo>
                <a:cubicBezTo>
                  <a:pt x="787" y="776"/>
                  <a:pt x="802" y="780"/>
                  <a:pt x="817" y="774"/>
                </a:cubicBezTo>
                <a:cubicBezTo>
                  <a:pt x="825" y="771"/>
                  <a:pt x="833" y="767"/>
                  <a:pt x="841" y="763"/>
                </a:cubicBezTo>
                <a:lnTo>
                  <a:pt x="849" y="758"/>
                </a:lnTo>
                <a:cubicBezTo>
                  <a:pt x="857" y="753"/>
                  <a:pt x="864" y="748"/>
                  <a:pt x="872" y="743"/>
                </a:cubicBezTo>
                <a:cubicBezTo>
                  <a:pt x="883" y="734"/>
                  <a:pt x="887" y="718"/>
                  <a:pt x="883" y="704"/>
                </a:cubicBezTo>
                <a:lnTo>
                  <a:pt x="868" y="661"/>
                </a:lnTo>
                <a:cubicBezTo>
                  <a:pt x="882" y="644"/>
                  <a:pt x="893" y="625"/>
                  <a:pt x="901" y="605"/>
                </a:cubicBezTo>
                <a:lnTo>
                  <a:pt x="946" y="595"/>
                </a:lnTo>
                <a:cubicBezTo>
                  <a:pt x="960" y="592"/>
                  <a:pt x="972" y="581"/>
                  <a:pt x="973" y="566"/>
                </a:cubicBezTo>
                <a:cubicBezTo>
                  <a:pt x="975" y="556"/>
                  <a:pt x="975" y="545"/>
                  <a:pt x="975" y="535"/>
                </a:cubicBezTo>
                <a:cubicBezTo>
                  <a:pt x="975" y="524"/>
                  <a:pt x="975" y="514"/>
                  <a:pt x="973" y="503"/>
                </a:cubicBezTo>
                <a:cubicBezTo>
                  <a:pt x="972" y="489"/>
                  <a:pt x="960" y="477"/>
                  <a:pt x="946" y="474"/>
                </a:cubicBezTo>
                <a:lnTo>
                  <a:pt x="901" y="465"/>
                </a:lnTo>
                <a:cubicBezTo>
                  <a:pt x="893" y="444"/>
                  <a:pt x="882" y="425"/>
                  <a:pt x="868" y="409"/>
                </a:cubicBezTo>
                <a:lnTo>
                  <a:pt x="883" y="365"/>
                </a:lnTo>
                <a:cubicBezTo>
                  <a:pt x="887" y="351"/>
                  <a:pt x="883" y="336"/>
                  <a:pt x="872" y="327"/>
                </a:cubicBezTo>
                <a:cubicBezTo>
                  <a:pt x="864" y="321"/>
                  <a:pt x="857" y="316"/>
                  <a:pt x="849" y="311"/>
                </a:cubicBezTo>
                <a:lnTo>
                  <a:pt x="841" y="307"/>
                </a:lnTo>
                <a:cubicBezTo>
                  <a:pt x="833" y="302"/>
                  <a:pt x="825" y="299"/>
                  <a:pt x="817" y="295"/>
                </a:cubicBezTo>
                <a:cubicBezTo>
                  <a:pt x="802" y="289"/>
                  <a:pt x="787" y="294"/>
                  <a:pt x="777" y="305"/>
                </a:cubicBezTo>
                <a:lnTo>
                  <a:pt x="746" y="339"/>
                </a:lnTo>
                <a:cubicBezTo>
                  <a:pt x="736" y="337"/>
                  <a:pt x="725" y="336"/>
                  <a:pt x="714" y="336"/>
                </a:cubicBezTo>
                <a:cubicBezTo>
                  <a:pt x="703" y="336"/>
                  <a:pt x="692" y="337"/>
                  <a:pt x="681" y="339"/>
                </a:cubicBezTo>
                <a:lnTo>
                  <a:pt x="651" y="305"/>
                </a:lnTo>
                <a:cubicBezTo>
                  <a:pt x="641" y="294"/>
                  <a:pt x="626" y="289"/>
                  <a:pt x="612" y="295"/>
                </a:cubicBezTo>
                <a:cubicBezTo>
                  <a:pt x="604" y="299"/>
                  <a:pt x="596" y="302"/>
                  <a:pt x="588" y="307"/>
                </a:cubicBezTo>
                <a:lnTo>
                  <a:pt x="580" y="311"/>
                </a:lnTo>
                <a:cubicBezTo>
                  <a:pt x="572" y="316"/>
                  <a:pt x="564" y="321"/>
                  <a:pt x="557" y="327"/>
                </a:cubicBezTo>
                <a:cubicBezTo>
                  <a:pt x="545" y="336"/>
                  <a:pt x="541" y="351"/>
                  <a:pt x="546" y="365"/>
                </a:cubicBezTo>
                <a:lnTo>
                  <a:pt x="560" y="409"/>
                </a:lnTo>
                <a:cubicBezTo>
                  <a:pt x="547" y="425"/>
                  <a:pt x="536" y="444"/>
                  <a:pt x="528" y="465"/>
                </a:cubicBezTo>
                <a:lnTo>
                  <a:pt x="483" y="474"/>
                </a:lnTo>
                <a:cubicBezTo>
                  <a:pt x="469" y="477"/>
                  <a:pt x="457" y="488"/>
                  <a:pt x="455" y="503"/>
                </a:cubicBezTo>
                <a:cubicBezTo>
                  <a:pt x="454" y="513"/>
                  <a:pt x="454" y="524"/>
                  <a:pt x="454" y="534"/>
                </a:cubicBezTo>
                <a:cubicBezTo>
                  <a:pt x="454" y="545"/>
                  <a:pt x="454" y="556"/>
                  <a:pt x="455" y="566"/>
                </a:cubicBezTo>
                <a:cubicBezTo>
                  <a:pt x="457" y="581"/>
                  <a:pt x="469" y="592"/>
                  <a:pt x="483" y="595"/>
                </a:cubicBezTo>
                <a:lnTo>
                  <a:pt x="528" y="604"/>
                </a:lnTo>
                <a:cubicBezTo>
                  <a:pt x="536" y="625"/>
                  <a:pt x="547" y="644"/>
                  <a:pt x="560" y="660"/>
                </a:cubicBezTo>
                <a:lnTo>
                  <a:pt x="546" y="704"/>
                </a:lnTo>
                <a:cubicBezTo>
                  <a:pt x="541" y="718"/>
                  <a:pt x="545" y="734"/>
                  <a:pt x="557" y="742"/>
                </a:cubicBezTo>
                <a:cubicBezTo>
                  <a:pt x="564" y="748"/>
                  <a:pt x="572" y="753"/>
                  <a:pt x="580" y="758"/>
                </a:cubicBezTo>
                <a:lnTo>
                  <a:pt x="588" y="762"/>
                </a:lnTo>
                <a:cubicBezTo>
                  <a:pt x="596" y="767"/>
                  <a:pt x="604" y="771"/>
                  <a:pt x="612" y="774"/>
                </a:cubicBezTo>
                <a:cubicBezTo>
                  <a:pt x="626" y="780"/>
                  <a:pt x="641" y="776"/>
                  <a:pt x="651" y="765"/>
                </a:cubicBezTo>
                <a:lnTo>
                  <a:pt x="682" y="730"/>
                </a:lnTo>
                <a:cubicBezTo>
                  <a:pt x="692" y="732"/>
                  <a:pt x="703" y="733"/>
                  <a:pt x="714" y="733"/>
                </a:cubicBezTo>
                <a:cubicBezTo>
                  <a:pt x="725" y="733"/>
                  <a:pt x="736" y="732"/>
                  <a:pt x="746" y="730"/>
                </a:cubicBezTo>
                <a:lnTo>
                  <a:pt x="777" y="765"/>
                </a:lnTo>
                <a:moveTo>
                  <a:pt x="714" y="460"/>
                </a:moveTo>
                <a:cubicBezTo>
                  <a:pt x="724" y="460"/>
                  <a:pt x="733" y="462"/>
                  <a:pt x="742" y="466"/>
                </a:cubicBezTo>
                <a:cubicBezTo>
                  <a:pt x="751" y="470"/>
                  <a:pt x="759" y="475"/>
                  <a:pt x="766" y="482"/>
                </a:cubicBezTo>
                <a:cubicBezTo>
                  <a:pt x="773" y="489"/>
                  <a:pt x="779" y="497"/>
                  <a:pt x="783" y="506"/>
                </a:cubicBezTo>
                <a:cubicBezTo>
                  <a:pt x="786" y="515"/>
                  <a:pt x="788" y="525"/>
                  <a:pt x="788" y="535"/>
                </a:cubicBezTo>
                <a:cubicBezTo>
                  <a:pt x="788" y="544"/>
                  <a:pt x="786" y="554"/>
                  <a:pt x="783" y="563"/>
                </a:cubicBezTo>
                <a:cubicBezTo>
                  <a:pt x="779" y="572"/>
                  <a:pt x="773" y="580"/>
                  <a:pt x="766" y="587"/>
                </a:cubicBezTo>
                <a:cubicBezTo>
                  <a:pt x="759" y="594"/>
                  <a:pt x="751" y="600"/>
                  <a:pt x="742" y="603"/>
                </a:cubicBezTo>
                <a:cubicBezTo>
                  <a:pt x="733" y="607"/>
                  <a:pt x="724" y="609"/>
                  <a:pt x="714" y="609"/>
                </a:cubicBezTo>
                <a:cubicBezTo>
                  <a:pt x="704" y="609"/>
                  <a:pt x="694" y="607"/>
                  <a:pt x="685" y="603"/>
                </a:cubicBezTo>
                <a:cubicBezTo>
                  <a:pt x="676" y="600"/>
                  <a:pt x="668" y="594"/>
                  <a:pt x="661" y="587"/>
                </a:cubicBezTo>
                <a:cubicBezTo>
                  <a:pt x="654" y="580"/>
                  <a:pt x="649" y="572"/>
                  <a:pt x="645" y="563"/>
                </a:cubicBezTo>
                <a:cubicBezTo>
                  <a:pt x="641" y="554"/>
                  <a:pt x="639" y="544"/>
                  <a:pt x="639" y="535"/>
                </a:cubicBezTo>
                <a:cubicBezTo>
                  <a:pt x="639" y="525"/>
                  <a:pt x="641" y="515"/>
                  <a:pt x="645" y="506"/>
                </a:cubicBezTo>
                <a:cubicBezTo>
                  <a:pt x="649" y="497"/>
                  <a:pt x="654" y="489"/>
                  <a:pt x="661" y="482"/>
                </a:cubicBezTo>
                <a:cubicBezTo>
                  <a:pt x="668" y="475"/>
                  <a:pt x="676" y="470"/>
                  <a:pt x="685" y="466"/>
                </a:cubicBezTo>
                <a:cubicBezTo>
                  <a:pt x="694" y="462"/>
                  <a:pt x="704" y="460"/>
                  <a:pt x="714" y="460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1295280" y="2997720"/>
            <a:ext cx="61419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目标</a:t>
            </a:r>
            <a:r>
              <a:rPr lang="en-US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-</a:t>
            </a:r>
            <a:r>
              <a:rPr lang="zh-CN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任务</a:t>
            </a:r>
            <a:r>
              <a:rPr lang="en-US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-</a:t>
            </a:r>
            <a:r>
              <a:rPr lang="zh-CN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优先级逻辑链：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 SMART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目标设定 → 三级任务拆解 → 艾森豪威尔矩阵排序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1295280" y="3988440"/>
            <a:ext cx="59734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0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核心方法：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 番茄工作法（提升专注25%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）、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SGTD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流程（收集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-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整理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-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执行</a:t>
            </a:r>
            <a:r>
              <a:rPr lang="en-US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-</a:t>
            </a:r>
            <a:r>
              <a:rPr lang="zh-CN" sz="18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回顾）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文本框 139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任意多边形: 形状 14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任意多边形: 形状 14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任意多边形: 形状 142"/>
          <p:cNvSpPr/>
          <p:nvPr/>
        </p:nvSpPr>
        <p:spPr>
          <a:xfrm>
            <a:off x="456840" y="914040"/>
            <a:ext cx="915120" cy="38520"/>
          </a:xfrm>
          <a:custGeom>
            <a:avLst/>
            <a:gdLst/>
            <a:ahLst/>
            <a:cxnLst/>
            <a:rect l="0" t="0" r="r" b="b"/>
            <a:pathLst>
              <a:path w="2542" h="107">
                <a:moveTo>
                  <a:pt x="0" y="0"/>
                </a:moveTo>
                <a:lnTo>
                  <a:pt x="2542" y="0"/>
                </a:lnTo>
                <a:lnTo>
                  <a:pt x="2542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任意多边形: 形状 143"/>
          <p:cNvSpPr/>
          <p:nvPr/>
        </p:nvSpPr>
        <p:spPr>
          <a:xfrm>
            <a:off x="469080" y="2180880"/>
            <a:ext cx="142920" cy="190800"/>
          </a:xfrm>
          <a:custGeom>
            <a:avLst/>
            <a:gdLst/>
            <a:ahLst/>
            <a:cxnLst/>
            <a:rect l="0" t="0" r="r" b="b"/>
            <a:pathLst>
              <a:path w="397" h="530">
                <a:moveTo>
                  <a:pt x="329" y="48"/>
                </a:moveTo>
                <a:cubicBezTo>
                  <a:pt x="335" y="33"/>
                  <a:pt x="330" y="16"/>
                  <a:pt x="318" y="7"/>
                </a:cubicBezTo>
                <a:cubicBezTo>
                  <a:pt x="305" y="-2"/>
                  <a:pt x="288" y="-2"/>
                  <a:pt x="276" y="9"/>
                </a:cubicBezTo>
                <a:lnTo>
                  <a:pt x="11" y="241"/>
                </a:lnTo>
                <a:cubicBezTo>
                  <a:pt x="1" y="250"/>
                  <a:pt x="-3" y="265"/>
                  <a:pt x="2" y="278"/>
                </a:cubicBezTo>
                <a:cubicBezTo>
                  <a:pt x="6" y="290"/>
                  <a:pt x="19" y="299"/>
                  <a:pt x="33" y="299"/>
                </a:cubicBezTo>
                <a:lnTo>
                  <a:pt x="149" y="299"/>
                </a:lnTo>
                <a:lnTo>
                  <a:pt x="68" y="485"/>
                </a:lnTo>
                <a:cubicBezTo>
                  <a:pt x="62" y="499"/>
                  <a:pt x="67" y="515"/>
                  <a:pt x="79" y="524"/>
                </a:cubicBezTo>
                <a:cubicBezTo>
                  <a:pt x="93" y="533"/>
                  <a:pt x="110" y="533"/>
                  <a:pt x="122" y="522"/>
                </a:cubicBezTo>
                <a:lnTo>
                  <a:pt x="386" y="291"/>
                </a:lnTo>
                <a:cubicBezTo>
                  <a:pt x="397" y="282"/>
                  <a:pt x="400" y="267"/>
                  <a:pt x="395" y="254"/>
                </a:cubicBezTo>
                <a:cubicBezTo>
                  <a:pt x="391" y="242"/>
                  <a:pt x="378" y="233"/>
                  <a:pt x="364" y="233"/>
                </a:cubicBezTo>
                <a:lnTo>
                  <a:pt x="249" y="233"/>
                </a:lnTo>
                <a:lnTo>
                  <a:pt x="329" y="48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文本框 144"/>
          <p:cNvSpPr txBox="1"/>
          <p:nvPr/>
        </p:nvSpPr>
        <p:spPr>
          <a:xfrm>
            <a:off x="457200" y="487440"/>
            <a:ext cx="154800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艾森豪威尔矩阵应用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任意多边形: 形状 145"/>
          <p:cNvSpPr/>
          <p:nvPr/>
        </p:nvSpPr>
        <p:spPr>
          <a:xfrm>
            <a:off x="462960" y="2733480"/>
            <a:ext cx="131400" cy="190800"/>
          </a:xfrm>
          <a:custGeom>
            <a:avLst/>
            <a:gdLst/>
            <a:ahLst/>
            <a:cxnLst/>
            <a:rect l="0" t="0" r="r" b="b"/>
            <a:pathLst>
              <a:path w="365" h="530">
                <a:moveTo>
                  <a:pt x="265" y="398"/>
                </a:moveTo>
                <a:cubicBezTo>
                  <a:pt x="275" y="365"/>
                  <a:pt x="295" y="337"/>
                  <a:pt x="315" y="309"/>
                </a:cubicBezTo>
                <a:cubicBezTo>
                  <a:pt x="321" y="301"/>
                  <a:pt x="326" y="294"/>
                  <a:pt x="331" y="287"/>
                </a:cubicBezTo>
                <a:cubicBezTo>
                  <a:pt x="353" y="257"/>
                  <a:pt x="365" y="222"/>
                  <a:pt x="365" y="183"/>
                </a:cubicBezTo>
                <a:cubicBezTo>
                  <a:pt x="365" y="82"/>
                  <a:pt x="282" y="0"/>
                  <a:pt x="182" y="0"/>
                </a:cubicBezTo>
                <a:cubicBezTo>
                  <a:pt x="81" y="0"/>
                  <a:pt x="0" y="82"/>
                  <a:pt x="0" y="183"/>
                </a:cubicBezTo>
                <a:cubicBezTo>
                  <a:pt x="0" y="221"/>
                  <a:pt x="12" y="257"/>
                  <a:pt x="32" y="287"/>
                </a:cubicBezTo>
                <a:cubicBezTo>
                  <a:pt x="38" y="294"/>
                  <a:pt x="43" y="301"/>
                  <a:pt x="48" y="309"/>
                </a:cubicBezTo>
                <a:cubicBezTo>
                  <a:pt x="69" y="337"/>
                  <a:pt x="89" y="365"/>
                  <a:pt x="99" y="398"/>
                </a:cubicBezTo>
                <a:lnTo>
                  <a:pt x="265" y="398"/>
                </a:lnTo>
                <a:moveTo>
                  <a:pt x="182" y="530"/>
                </a:moveTo>
                <a:cubicBezTo>
                  <a:pt x="228" y="530"/>
                  <a:pt x="265" y="493"/>
                  <a:pt x="265" y="448"/>
                </a:cubicBezTo>
                <a:lnTo>
                  <a:pt x="265" y="431"/>
                </a:lnTo>
                <a:lnTo>
                  <a:pt x="99" y="431"/>
                </a:lnTo>
                <a:lnTo>
                  <a:pt x="99" y="448"/>
                </a:lnTo>
                <a:cubicBezTo>
                  <a:pt x="99" y="493"/>
                  <a:pt x="136" y="530"/>
                  <a:pt x="182" y="530"/>
                </a:cubicBezTo>
                <a:moveTo>
                  <a:pt x="99" y="183"/>
                </a:moveTo>
                <a:cubicBezTo>
                  <a:pt x="99" y="192"/>
                  <a:pt x="92" y="199"/>
                  <a:pt x="83" y="199"/>
                </a:cubicBezTo>
                <a:cubicBezTo>
                  <a:pt x="74" y="199"/>
                  <a:pt x="66" y="192"/>
                  <a:pt x="66" y="183"/>
                </a:cubicBezTo>
                <a:cubicBezTo>
                  <a:pt x="66" y="119"/>
                  <a:pt x="118" y="66"/>
                  <a:pt x="182" y="66"/>
                </a:cubicBezTo>
                <a:cubicBezTo>
                  <a:pt x="191" y="66"/>
                  <a:pt x="198" y="74"/>
                  <a:pt x="198" y="84"/>
                </a:cubicBezTo>
                <a:cubicBezTo>
                  <a:pt x="198" y="93"/>
                  <a:pt x="191" y="100"/>
                  <a:pt x="182" y="100"/>
                </a:cubicBezTo>
                <a:cubicBezTo>
                  <a:pt x="136" y="100"/>
                  <a:pt x="99" y="137"/>
                  <a:pt x="99" y="183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文本框 146"/>
          <p:cNvSpPr txBox="1"/>
          <p:nvPr/>
        </p:nvSpPr>
        <p:spPr>
          <a:xfrm>
            <a:off x="776160" y="2126880"/>
            <a:ext cx="10792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重要且紧急： 设备抢修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任意多边形: 形状 147"/>
          <p:cNvSpPr/>
          <p:nvPr/>
        </p:nvSpPr>
        <p:spPr>
          <a:xfrm>
            <a:off x="456840" y="3286080"/>
            <a:ext cx="238680" cy="190800"/>
          </a:xfrm>
          <a:custGeom>
            <a:avLst/>
            <a:gdLst/>
            <a:ahLst/>
            <a:cxnLst/>
            <a:rect l="0" t="0" r="r" b="b"/>
            <a:pathLst>
              <a:path w="663" h="530">
                <a:moveTo>
                  <a:pt x="149" y="0"/>
                </a:moveTo>
                <a:cubicBezTo>
                  <a:pt x="160" y="0"/>
                  <a:pt x="171" y="2"/>
                  <a:pt x="181" y="6"/>
                </a:cubicBezTo>
                <a:cubicBezTo>
                  <a:pt x="191" y="10"/>
                  <a:pt x="200" y="16"/>
                  <a:pt x="208" y="24"/>
                </a:cubicBezTo>
                <a:cubicBezTo>
                  <a:pt x="216" y="32"/>
                  <a:pt x="222" y="41"/>
                  <a:pt x="226" y="51"/>
                </a:cubicBezTo>
                <a:cubicBezTo>
                  <a:pt x="230" y="61"/>
                  <a:pt x="232" y="71"/>
                  <a:pt x="232" y="82"/>
                </a:cubicBezTo>
                <a:cubicBezTo>
                  <a:pt x="232" y="93"/>
                  <a:pt x="230" y="104"/>
                  <a:pt x="226" y="114"/>
                </a:cubicBezTo>
                <a:cubicBezTo>
                  <a:pt x="222" y="124"/>
                  <a:pt x="216" y="134"/>
                  <a:pt x="208" y="142"/>
                </a:cubicBezTo>
                <a:cubicBezTo>
                  <a:pt x="200" y="150"/>
                  <a:pt x="191" y="155"/>
                  <a:pt x="181" y="160"/>
                </a:cubicBezTo>
                <a:cubicBezTo>
                  <a:pt x="171" y="164"/>
                  <a:pt x="160" y="166"/>
                  <a:pt x="149" y="166"/>
                </a:cubicBezTo>
                <a:cubicBezTo>
                  <a:pt x="138" y="166"/>
                  <a:pt x="128" y="164"/>
                  <a:pt x="118" y="160"/>
                </a:cubicBezTo>
                <a:cubicBezTo>
                  <a:pt x="108" y="155"/>
                  <a:pt x="99" y="150"/>
                  <a:pt x="91" y="142"/>
                </a:cubicBezTo>
                <a:cubicBezTo>
                  <a:pt x="83" y="134"/>
                  <a:pt x="77" y="124"/>
                  <a:pt x="73" y="114"/>
                </a:cubicBezTo>
                <a:cubicBezTo>
                  <a:pt x="69" y="104"/>
                  <a:pt x="67" y="93"/>
                  <a:pt x="67" y="82"/>
                </a:cubicBezTo>
                <a:cubicBezTo>
                  <a:pt x="67" y="71"/>
                  <a:pt x="69" y="61"/>
                  <a:pt x="73" y="51"/>
                </a:cubicBezTo>
                <a:cubicBezTo>
                  <a:pt x="77" y="41"/>
                  <a:pt x="83" y="32"/>
                  <a:pt x="91" y="24"/>
                </a:cubicBezTo>
                <a:cubicBezTo>
                  <a:pt x="99" y="16"/>
                  <a:pt x="108" y="10"/>
                  <a:pt x="118" y="6"/>
                </a:cubicBezTo>
                <a:cubicBezTo>
                  <a:pt x="128" y="2"/>
                  <a:pt x="138" y="0"/>
                  <a:pt x="149" y="0"/>
                </a:cubicBezTo>
                <a:moveTo>
                  <a:pt x="531" y="0"/>
                </a:moveTo>
                <a:cubicBezTo>
                  <a:pt x="542" y="0"/>
                  <a:pt x="552" y="2"/>
                  <a:pt x="562" y="6"/>
                </a:cubicBezTo>
                <a:cubicBezTo>
                  <a:pt x="572" y="10"/>
                  <a:pt x="581" y="16"/>
                  <a:pt x="589" y="24"/>
                </a:cubicBezTo>
                <a:cubicBezTo>
                  <a:pt x="597" y="32"/>
                  <a:pt x="603" y="41"/>
                  <a:pt x="607" y="51"/>
                </a:cubicBezTo>
                <a:cubicBezTo>
                  <a:pt x="611" y="61"/>
                  <a:pt x="613" y="71"/>
                  <a:pt x="613" y="82"/>
                </a:cubicBezTo>
                <a:cubicBezTo>
                  <a:pt x="613" y="93"/>
                  <a:pt x="611" y="104"/>
                  <a:pt x="607" y="114"/>
                </a:cubicBezTo>
                <a:cubicBezTo>
                  <a:pt x="603" y="124"/>
                  <a:pt x="597" y="134"/>
                  <a:pt x="589" y="142"/>
                </a:cubicBezTo>
                <a:cubicBezTo>
                  <a:pt x="581" y="150"/>
                  <a:pt x="572" y="155"/>
                  <a:pt x="562" y="160"/>
                </a:cubicBezTo>
                <a:cubicBezTo>
                  <a:pt x="552" y="164"/>
                  <a:pt x="542" y="166"/>
                  <a:pt x="531" y="166"/>
                </a:cubicBezTo>
                <a:cubicBezTo>
                  <a:pt x="520" y="166"/>
                  <a:pt x="509" y="164"/>
                  <a:pt x="499" y="160"/>
                </a:cubicBezTo>
                <a:cubicBezTo>
                  <a:pt x="489" y="155"/>
                  <a:pt x="480" y="150"/>
                  <a:pt x="472" y="142"/>
                </a:cubicBezTo>
                <a:cubicBezTo>
                  <a:pt x="464" y="134"/>
                  <a:pt x="458" y="124"/>
                  <a:pt x="454" y="114"/>
                </a:cubicBezTo>
                <a:cubicBezTo>
                  <a:pt x="450" y="104"/>
                  <a:pt x="448" y="93"/>
                  <a:pt x="448" y="82"/>
                </a:cubicBezTo>
                <a:cubicBezTo>
                  <a:pt x="448" y="71"/>
                  <a:pt x="450" y="61"/>
                  <a:pt x="454" y="51"/>
                </a:cubicBezTo>
                <a:cubicBezTo>
                  <a:pt x="458" y="41"/>
                  <a:pt x="464" y="32"/>
                  <a:pt x="472" y="24"/>
                </a:cubicBezTo>
                <a:cubicBezTo>
                  <a:pt x="480" y="16"/>
                  <a:pt x="489" y="10"/>
                  <a:pt x="499" y="6"/>
                </a:cubicBezTo>
                <a:cubicBezTo>
                  <a:pt x="509" y="2"/>
                  <a:pt x="520" y="0"/>
                  <a:pt x="531" y="0"/>
                </a:cubicBezTo>
                <a:moveTo>
                  <a:pt x="0" y="309"/>
                </a:moveTo>
                <a:cubicBezTo>
                  <a:pt x="0" y="248"/>
                  <a:pt x="50" y="199"/>
                  <a:pt x="111" y="199"/>
                </a:cubicBezTo>
                <a:lnTo>
                  <a:pt x="155" y="199"/>
                </a:lnTo>
                <a:cubicBezTo>
                  <a:pt x="171" y="199"/>
                  <a:pt x="187" y="203"/>
                  <a:pt x="201" y="209"/>
                </a:cubicBezTo>
                <a:cubicBezTo>
                  <a:pt x="200" y="217"/>
                  <a:pt x="199" y="224"/>
                  <a:pt x="199" y="232"/>
                </a:cubicBezTo>
                <a:cubicBezTo>
                  <a:pt x="199" y="272"/>
                  <a:pt x="216" y="307"/>
                  <a:pt x="244" y="331"/>
                </a:cubicBezTo>
                <a:lnTo>
                  <a:pt x="243" y="331"/>
                </a:lnTo>
                <a:lnTo>
                  <a:pt x="23" y="331"/>
                </a:lnTo>
                <a:cubicBezTo>
                  <a:pt x="10" y="331"/>
                  <a:pt x="0" y="321"/>
                  <a:pt x="0" y="309"/>
                </a:cubicBezTo>
                <a:moveTo>
                  <a:pt x="420" y="331"/>
                </a:moveTo>
                <a:cubicBezTo>
                  <a:pt x="447" y="307"/>
                  <a:pt x="464" y="272"/>
                  <a:pt x="464" y="232"/>
                </a:cubicBezTo>
                <a:cubicBezTo>
                  <a:pt x="464" y="224"/>
                  <a:pt x="464" y="217"/>
                  <a:pt x="462" y="209"/>
                </a:cubicBezTo>
                <a:cubicBezTo>
                  <a:pt x="477" y="203"/>
                  <a:pt x="492" y="199"/>
                  <a:pt x="509" y="199"/>
                </a:cubicBezTo>
                <a:lnTo>
                  <a:pt x="553" y="199"/>
                </a:lnTo>
                <a:cubicBezTo>
                  <a:pt x="614" y="199"/>
                  <a:pt x="663" y="248"/>
                  <a:pt x="663" y="309"/>
                </a:cubicBezTo>
                <a:cubicBezTo>
                  <a:pt x="663" y="322"/>
                  <a:pt x="653" y="331"/>
                  <a:pt x="641" y="331"/>
                </a:cubicBezTo>
                <a:lnTo>
                  <a:pt x="420" y="331"/>
                </a:lnTo>
                <a:moveTo>
                  <a:pt x="232" y="232"/>
                </a:moveTo>
                <a:cubicBezTo>
                  <a:pt x="232" y="219"/>
                  <a:pt x="235" y="206"/>
                  <a:pt x="240" y="194"/>
                </a:cubicBezTo>
                <a:cubicBezTo>
                  <a:pt x="245" y="182"/>
                  <a:pt x="252" y="171"/>
                  <a:pt x="261" y="162"/>
                </a:cubicBezTo>
                <a:cubicBezTo>
                  <a:pt x="270" y="153"/>
                  <a:pt x="281" y="146"/>
                  <a:pt x="293" y="140"/>
                </a:cubicBezTo>
                <a:cubicBezTo>
                  <a:pt x="305" y="135"/>
                  <a:pt x="318" y="133"/>
                  <a:pt x="331" y="133"/>
                </a:cubicBezTo>
                <a:cubicBezTo>
                  <a:pt x="344" y="133"/>
                  <a:pt x="357" y="135"/>
                  <a:pt x="369" y="140"/>
                </a:cubicBezTo>
                <a:cubicBezTo>
                  <a:pt x="381" y="146"/>
                  <a:pt x="393" y="153"/>
                  <a:pt x="402" y="162"/>
                </a:cubicBezTo>
                <a:cubicBezTo>
                  <a:pt x="412" y="171"/>
                  <a:pt x="419" y="182"/>
                  <a:pt x="424" y="194"/>
                </a:cubicBezTo>
                <a:cubicBezTo>
                  <a:pt x="429" y="206"/>
                  <a:pt x="431" y="219"/>
                  <a:pt x="431" y="232"/>
                </a:cubicBezTo>
                <a:cubicBezTo>
                  <a:pt x="431" y="245"/>
                  <a:pt x="429" y="258"/>
                  <a:pt x="424" y="270"/>
                </a:cubicBezTo>
                <a:cubicBezTo>
                  <a:pt x="419" y="282"/>
                  <a:pt x="412" y="293"/>
                  <a:pt x="402" y="302"/>
                </a:cubicBezTo>
                <a:cubicBezTo>
                  <a:pt x="393" y="312"/>
                  <a:pt x="381" y="319"/>
                  <a:pt x="369" y="324"/>
                </a:cubicBezTo>
                <a:cubicBezTo>
                  <a:pt x="357" y="329"/>
                  <a:pt x="344" y="331"/>
                  <a:pt x="331" y="331"/>
                </a:cubicBezTo>
                <a:cubicBezTo>
                  <a:pt x="318" y="331"/>
                  <a:pt x="305" y="329"/>
                  <a:pt x="293" y="324"/>
                </a:cubicBezTo>
                <a:cubicBezTo>
                  <a:pt x="281" y="319"/>
                  <a:pt x="270" y="312"/>
                  <a:pt x="261" y="302"/>
                </a:cubicBezTo>
                <a:cubicBezTo>
                  <a:pt x="252" y="293"/>
                  <a:pt x="245" y="282"/>
                  <a:pt x="240" y="270"/>
                </a:cubicBezTo>
                <a:cubicBezTo>
                  <a:pt x="235" y="258"/>
                  <a:pt x="232" y="245"/>
                  <a:pt x="232" y="232"/>
                </a:cubicBezTo>
                <a:moveTo>
                  <a:pt x="133" y="502"/>
                </a:moveTo>
                <a:cubicBezTo>
                  <a:pt x="133" y="426"/>
                  <a:pt x="194" y="364"/>
                  <a:pt x="271" y="364"/>
                </a:cubicBezTo>
                <a:lnTo>
                  <a:pt x="393" y="364"/>
                </a:lnTo>
                <a:cubicBezTo>
                  <a:pt x="469" y="364"/>
                  <a:pt x="531" y="426"/>
                  <a:pt x="531" y="502"/>
                </a:cubicBezTo>
                <a:cubicBezTo>
                  <a:pt x="531" y="517"/>
                  <a:pt x="518" y="530"/>
                  <a:pt x="503" y="530"/>
                </a:cubicBezTo>
                <a:lnTo>
                  <a:pt x="160" y="530"/>
                </a:lnTo>
                <a:cubicBezTo>
                  <a:pt x="145" y="530"/>
                  <a:pt x="133" y="517"/>
                  <a:pt x="133" y="502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752400" y="2679480"/>
            <a:ext cx="12841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重要不紧急： 实验方案设计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任意多边形: 形状 149"/>
          <p:cNvSpPr/>
          <p:nvPr/>
        </p:nvSpPr>
        <p:spPr>
          <a:xfrm>
            <a:off x="456840" y="3850200"/>
            <a:ext cx="214920" cy="167040"/>
          </a:xfrm>
          <a:custGeom>
            <a:avLst/>
            <a:gdLst/>
            <a:ahLst/>
            <a:cxnLst/>
            <a:rect l="0" t="0" r="r" b="b"/>
            <a:pathLst>
              <a:path w="597" h="464">
                <a:moveTo>
                  <a:pt x="92" y="200"/>
                </a:moveTo>
                <a:lnTo>
                  <a:pt x="0" y="357"/>
                </a:lnTo>
                <a:lnTo>
                  <a:pt x="0" y="66"/>
                </a:lnTo>
                <a:cubicBezTo>
                  <a:pt x="0" y="30"/>
                  <a:pt x="30" y="0"/>
                  <a:pt x="67" y="0"/>
                </a:cubicBezTo>
                <a:lnTo>
                  <a:pt x="188" y="0"/>
                </a:lnTo>
                <a:cubicBezTo>
                  <a:pt x="206" y="0"/>
                  <a:pt x="224" y="7"/>
                  <a:pt x="236" y="20"/>
                </a:cubicBezTo>
                <a:lnTo>
                  <a:pt x="263" y="47"/>
                </a:lnTo>
                <a:cubicBezTo>
                  <a:pt x="276" y="59"/>
                  <a:pt x="293" y="66"/>
                  <a:pt x="310" y="66"/>
                </a:cubicBezTo>
                <a:lnTo>
                  <a:pt x="431" y="66"/>
                </a:lnTo>
                <a:cubicBezTo>
                  <a:pt x="468" y="66"/>
                  <a:pt x="498" y="96"/>
                  <a:pt x="498" y="133"/>
                </a:cubicBezTo>
                <a:lnTo>
                  <a:pt x="498" y="166"/>
                </a:lnTo>
                <a:lnTo>
                  <a:pt x="149" y="166"/>
                </a:lnTo>
                <a:cubicBezTo>
                  <a:pt x="126" y="166"/>
                  <a:pt x="104" y="178"/>
                  <a:pt x="92" y="200"/>
                </a:cubicBezTo>
                <a:moveTo>
                  <a:pt x="121" y="216"/>
                </a:moveTo>
                <a:cubicBezTo>
                  <a:pt x="127" y="206"/>
                  <a:pt x="138" y="200"/>
                  <a:pt x="149" y="200"/>
                </a:cubicBezTo>
                <a:lnTo>
                  <a:pt x="564" y="200"/>
                </a:lnTo>
                <a:cubicBezTo>
                  <a:pt x="576" y="200"/>
                  <a:pt x="586" y="206"/>
                  <a:pt x="592" y="216"/>
                </a:cubicBezTo>
                <a:cubicBezTo>
                  <a:pt x="598" y="227"/>
                  <a:pt x="598" y="239"/>
                  <a:pt x="592" y="250"/>
                </a:cubicBezTo>
                <a:lnTo>
                  <a:pt x="477" y="448"/>
                </a:lnTo>
                <a:cubicBezTo>
                  <a:pt x="471" y="458"/>
                  <a:pt x="460" y="464"/>
                  <a:pt x="448" y="464"/>
                </a:cubicBezTo>
                <a:lnTo>
                  <a:pt x="34" y="464"/>
                </a:lnTo>
                <a:cubicBezTo>
                  <a:pt x="22" y="464"/>
                  <a:pt x="11" y="458"/>
                  <a:pt x="5" y="448"/>
                </a:cubicBezTo>
                <a:cubicBezTo>
                  <a:pt x="-1" y="437"/>
                  <a:pt x="-1" y="425"/>
                  <a:pt x="5" y="414"/>
                </a:cubicBezTo>
                <a:lnTo>
                  <a:pt x="121" y="216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847800" y="3231720"/>
            <a:ext cx="10792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紧急不重要： 临时会议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任意多边形: 形状 151"/>
          <p:cNvSpPr/>
          <p:nvPr/>
        </p:nvSpPr>
        <p:spPr>
          <a:xfrm>
            <a:off x="475920" y="4514760"/>
            <a:ext cx="5429880" cy="533520"/>
          </a:xfrm>
          <a:custGeom>
            <a:avLst/>
            <a:gdLst/>
            <a:ahLst/>
            <a:cxnLst/>
            <a:rect l="0" t="0" r="r" b="b"/>
            <a:pathLst>
              <a:path w="15083" h="1482">
                <a:moveTo>
                  <a:pt x="0" y="1482"/>
                </a:moveTo>
                <a:lnTo>
                  <a:pt x="0" y="0"/>
                </a:lnTo>
                <a:lnTo>
                  <a:pt x="14871" y="0"/>
                </a:lnTo>
                <a:cubicBezTo>
                  <a:pt x="14885" y="0"/>
                  <a:pt x="14899" y="1"/>
                  <a:pt x="14912" y="4"/>
                </a:cubicBezTo>
                <a:cubicBezTo>
                  <a:pt x="14926" y="7"/>
                  <a:pt x="14939" y="11"/>
                  <a:pt x="14952" y="16"/>
                </a:cubicBezTo>
                <a:cubicBezTo>
                  <a:pt x="14965" y="21"/>
                  <a:pt x="14977" y="28"/>
                  <a:pt x="14989" y="35"/>
                </a:cubicBezTo>
                <a:cubicBezTo>
                  <a:pt x="15000" y="43"/>
                  <a:pt x="15011" y="53"/>
                  <a:pt x="15021" y="63"/>
                </a:cubicBezTo>
                <a:cubicBezTo>
                  <a:pt x="15030" y="73"/>
                  <a:pt x="15039" y="83"/>
                  <a:pt x="15047" y="95"/>
                </a:cubicBezTo>
                <a:cubicBezTo>
                  <a:pt x="15055" y="106"/>
                  <a:pt x="15061" y="119"/>
                  <a:pt x="15067" y="131"/>
                </a:cubicBezTo>
                <a:cubicBezTo>
                  <a:pt x="15072" y="144"/>
                  <a:pt x="15076" y="157"/>
                  <a:pt x="15079" y="171"/>
                </a:cubicBezTo>
                <a:cubicBezTo>
                  <a:pt x="15081" y="185"/>
                  <a:pt x="15083" y="199"/>
                  <a:pt x="15083" y="212"/>
                </a:cubicBezTo>
                <a:lnTo>
                  <a:pt x="15083" y="1271"/>
                </a:lnTo>
                <a:cubicBezTo>
                  <a:pt x="15083" y="1285"/>
                  <a:pt x="15081" y="1298"/>
                  <a:pt x="15079" y="1312"/>
                </a:cubicBezTo>
                <a:cubicBezTo>
                  <a:pt x="15076" y="1326"/>
                  <a:pt x="15072" y="1339"/>
                  <a:pt x="15067" y="1352"/>
                </a:cubicBezTo>
                <a:cubicBezTo>
                  <a:pt x="15061" y="1365"/>
                  <a:pt x="15055" y="1377"/>
                  <a:pt x="15047" y="1388"/>
                </a:cubicBezTo>
                <a:cubicBezTo>
                  <a:pt x="15039" y="1400"/>
                  <a:pt x="15030" y="1411"/>
                  <a:pt x="15021" y="1420"/>
                </a:cubicBezTo>
                <a:cubicBezTo>
                  <a:pt x="15011" y="1430"/>
                  <a:pt x="15000" y="1439"/>
                  <a:pt x="14989" y="1447"/>
                </a:cubicBezTo>
                <a:cubicBezTo>
                  <a:pt x="14977" y="1454"/>
                  <a:pt x="14965" y="1461"/>
                  <a:pt x="14952" y="1466"/>
                </a:cubicBezTo>
                <a:cubicBezTo>
                  <a:pt x="14939" y="1472"/>
                  <a:pt x="14926" y="1476"/>
                  <a:pt x="14912" y="1478"/>
                </a:cubicBezTo>
                <a:cubicBezTo>
                  <a:pt x="14899" y="1481"/>
                  <a:pt x="14885" y="1482"/>
                  <a:pt x="14871" y="1482"/>
                </a:cubicBezTo>
                <a:lnTo>
                  <a:pt x="0" y="1482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任意多边形: 形状 152"/>
          <p:cNvSpPr/>
          <p:nvPr/>
        </p:nvSpPr>
        <p:spPr>
          <a:xfrm>
            <a:off x="456840" y="4514760"/>
            <a:ext cx="38520" cy="533520"/>
          </a:xfrm>
          <a:custGeom>
            <a:avLst/>
            <a:gdLst/>
            <a:ahLst/>
            <a:cxnLst/>
            <a:rect l="0" t="0" r="r" b="b"/>
            <a:pathLst>
              <a:path w="107" h="1482">
                <a:moveTo>
                  <a:pt x="0" y="0"/>
                </a:moveTo>
                <a:lnTo>
                  <a:pt x="107" y="0"/>
                </a:lnTo>
                <a:lnTo>
                  <a:pt x="10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824040" y="3784320"/>
            <a:ext cx="11818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不紧急不重要： 文件归档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5" name="图片 154"/>
          <p:cNvPicPr/>
          <p:nvPr/>
        </p:nvPicPr>
        <p:blipFill>
          <a:blip r:embed="rId2"/>
          <a:stretch/>
        </p:blipFill>
        <p:spPr>
          <a:xfrm>
            <a:off x="6284520" y="1257120"/>
            <a:ext cx="5452200" cy="460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文本框 155"/>
          <p:cNvSpPr txBox="1"/>
          <p:nvPr/>
        </p:nvSpPr>
        <p:spPr>
          <a:xfrm>
            <a:off x="647640" y="4706640"/>
            <a:ext cx="32079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实操原则： 用 </a:t>
            </a:r>
            <a:r>
              <a:rPr lang="en-US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20% </a:t>
            </a:r>
            <a:r>
              <a:rPr lang="zh-CN" sz="120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的时间处理重要不紧急任务，以获得最大效能提升。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任意多边形: 形状 15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任意多边形: 形状 15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任意多边形: 形状 159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任意多边形: 形状 160"/>
          <p:cNvSpPr/>
          <p:nvPr/>
        </p:nvSpPr>
        <p:spPr>
          <a:xfrm>
            <a:off x="456840" y="217152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4"/>
                  <a:pt x="1693" y="902"/>
                  <a:pt x="1691" y="930"/>
                </a:cubicBezTo>
                <a:cubicBezTo>
                  <a:pt x="1688" y="957"/>
                  <a:pt x="1684" y="985"/>
                  <a:pt x="1679" y="1012"/>
                </a:cubicBezTo>
                <a:cubicBezTo>
                  <a:pt x="1673" y="1039"/>
                  <a:pt x="1666" y="1066"/>
                  <a:pt x="1658" y="1092"/>
                </a:cubicBezTo>
                <a:cubicBezTo>
                  <a:pt x="1650" y="1119"/>
                  <a:pt x="1641" y="1145"/>
                  <a:pt x="1630" y="1171"/>
                </a:cubicBezTo>
                <a:cubicBezTo>
                  <a:pt x="1620" y="1196"/>
                  <a:pt x="1608" y="1221"/>
                  <a:pt x="1595" y="1246"/>
                </a:cubicBezTo>
                <a:cubicBezTo>
                  <a:pt x="1582" y="1270"/>
                  <a:pt x="1568" y="1294"/>
                  <a:pt x="1552" y="1317"/>
                </a:cubicBezTo>
                <a:cubicBezTo>
                  <a:pt x="1537" y="1340"/>
                  <a:pt x="1520" y="1362"/>
                  <a:pt x="1503" y="1384"/>
                </a:cubicBezTo>
                <a:cubicBezTo>
                  <a:pt x="1485" y="1405"/>
                  <a:pt x="1466" y="1426"/>
                  <a:pt x="1447" y="1445"/>
                </a:cubicBezTo>
                <a:cubicBezTo>
                  <a:pt x="1427" y="1465"/>
                  <a:pt x="1407" y="1484"/>
                  <a:pt x="1385" y="1501"/>
                </a:cubicBezTo>
                <a:cubicBezTo>
                  <a:pt x="1364" y="1519"/>
                  <a:pt x="1342" y="1535"/>
                  <a:pt x="1319" y="1551"/>
                </a:cubicBezTo>
                <a:cubicBezTo>
                  <a:pt x="1295" y="1566"/>
                  <a:pt x="1272" y="1580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3"/>
                  <a:pt x="958" y="1688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8"/>
                  <a:pt x="709" y="1683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0"/>
                  <a:pt x="400" y="1566"/>
                  <a:pt x="377" y="1551"/>
                </a:cubicBezTo>
                <a:cubicBezTo>
                  <a:pt x="354" y="1535"/>
                  <a:pt x="331" y="1519"/>
                  <a:pt x="310" y="1501"/>
                </a:cubicBezTo>
                <a:cubicBezTo>
                  <a:pt x="289" y="1484"/>
                  <a:pt x="268" y="1465"/>
                  <a:pt x="248" y="1445"/>
                </a:cubicBezTo>
                <a:cubicBezTo>
                  <a:pt x="229" y="1426"/>
                  <a:pt x="210" y="1405"/>
                  <a:pt x="193" y="1384"/>
                </a:cubicBezTo>
                <a:cubicBezTo>
                  <a:pt x="175" y="1362"/>
                  <a:pt x="159" y="1340"/>
                  <a:pt x="143" y="1317"/>
                </a:cubicBezTo>
                <a:cubicBezTo>
                  <a:pt x="128" y="1294"/>
                  <a:pt x="114" y="1270"/>
                  <a:pt x="100" y="1246"/>
                </a:cubicBezTo>
                <a:cubicBezTo>
                  <a:pt x="87" y="1221"/>
                  <a:pt x="76" y="1196"/>
                  <a:pt x="65" y="1171"/>
                </a:cubicBezTo>
                <a:cubicBezTo>
                  <a:pt x="54" y="1145"/>
                  <a:pt x="45" y="1119"/>
                  <a:pt x="37" y="1092"/>
                </a:cubicBezTo>
                <a:cubicBezTo>
                  <a:pt x="29" y="1066"/>
                  <a:pt x="22" y="1039"/>
                  <a:pt x="17" y="1012"/>
                </a:cubicBezTo>
                <a:cubicBezTo>
                  <a:pt x="11" y="985"/>
                  <a:pt x="7" y="957"/>
                  <a:pt x="5" y="930"/>
                </a:cubicBezTo>
                <a:cubicBezTo>
                  <a:pt x="2" y="902"/>
                  <a:pt x="0" y="874"/>
                  <a:pt x="0" y="847"/>
                </a:cubicBezTo>
                <a:cubicBezTo>
                  <a:pt x="0" y="819"/>
                  <a:pt x="2" y="791"/>
                  <a:pt x="5" y="764"/>
                </a:cubicBezTo>
                <a:cubicBezTo>
                  <a:pt x="7" y="736"/>
                  <a:pt x="11" y="709"/>
                  <a:pt x="17" y="681"/>
                </a:cubicBezTo>
                <a:cubicBezTo>
                  <a:pt x="22" y="654"/>
                  <a:pt x="29" y="627"/>
                  <a:pt x="37" y="601"/>
                </a:cubicBezTo>
                <a:cubicBezTo>
                  <a:pt x="45" y="574"/>
                  <a:pt x="54" y="548"/>
                  <a:pt x="65" y="523"/>
                </a:cubicBezTo>
                <a:cubicBezTo>
                  <a:pt x="76" y="497"/>
                  <a:pt x="87" y="472"/>
                  <a:pt x="100" y="448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10"/>
                </a:cubicBezTo>
                <a:cubicBezTo>
                  <a:pt x="210" y="288"/>
                  <a:pt x="229" y="268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5"/>
                  <a:pt x="601" y="36"/>
                </a:cubicBezTo>
                <a:cubicBezTo>
                  <a:pt x="628" y="28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8"/>
                  <a:pt x="1093" y="36"/>
                </a:cubicBezTo>
                <a:cubicBezTo>
                  <a:pt x="1119" y="45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5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8"/>
                  <a:pt x="1485" y="288"/>
                  <a:pt x="1503" y="310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8"/>
                </a:cubicBezTo>
                <a:cubicBezTo>
                  <a:pt x="1608" y="472"/>
                  <a:pt x="1620" y="497"/>
                  <a:pt x="1630" y="523"/>
                </a:cubicBezTo>
                <a:cubicBezTo>
                  <a:pt x="1641" y="548"/>
                  <a:pt x="1650" y="574"/>
                  <a:pt x="1658" y="601"/>
                </a:cubicBezTo>
                <a:cubicBezTo>
                  <a:pt x="1666" y="627"/>
                  <a:pt x="1673" y="654"/>
                  <a:pt x="1679" y="681"/>
                </a:cubicBezTo>
                <a:cubicBezTo>
                  <a:pt x="1684" y="709"/>
                  <a:pt x="1688" y="736"/>
                  <a:pt x="1691" y="764"/>
                </a:cubicBezTo>
                <a:cubicBezTo>
                  <a:pt x="1693" y="791"/>
                  <a:pt x="1695" y="819"/>
                  <a:pt x="1695" y="847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任意多边形: 形状 161"/>
          <p:cNvSpPr/>
          <p:nvPr/>
        </p:nvSpPr>
        <p:spPr>
          <a:xfrm>
            <a:off x="599760" y="2370240"/>
            <a:ext cx="321840" cy="250560"/>
          </a:xfrm>
          <a:custGeom>
            <a:avLst/>
            <a:gdLst/>
            <a:ahLst/>
            <a:cxnLst/>
            <a:rect l="0" t="0" r="r" b="b"/>
            <a:pathLst>
              <a:path w="894" h="696">
                <a:moveTo>
                  <a:pt x="323" y="76"/>
                </a:moveTo>
                <a:cubicBezTo>
                  <a:pt x="323" y="35"/>
                  <a:pt x="356" y="0"/>
                  <a:pt x="397" y="0"/>
                </a:cubicBezTo>
                <a:lnTo>
                  <a:pt x="496" y="0"/>
                </a:lnTo>
                <a:cubicBezTo>
                  <a:pt x="538" y="0"/>
                  <a:pt x="572" y="35"/>
                  <a:pt x="572" y="76"/>
                </a:cubicBezTo>
                <a:lnTo>
                  <a:pt x="572" y="175"/>
                </a:lnTo>
                <a:cubicBezTo>
                  <a:pt x="572" y="216"/>
                  <a:pt x="538" y="249"/>
                  <a:pt x="496" y="249"/>
                </a:cubicBezTo>
                <a:lnTo>
                  <a:pt x="484" y="249"/>
                </a:lnTo>
                <a:lnTo>
                  <a:pt x="484" y="311"/>
                </a:lnTo>
                <a:lnTo>
                  <a:pt x="721" y="311"/>
                </a:lnTo>
                <a:cubicBezTo>
                  <a:pt x="769" y="311"/>
                  <a:pt x="808" y="350"/>
                  <a:pt x="808" y="398"/>
                </a:cubicBezTo>
                <a:lnTo>
                  <a:pt x="808" y="448"/>
                </a:lnTo>
                <a:lnTo>
                  <a:pt x="820" y="448"/>
                </a:lnTo>
                <a:cubicBezTo>
                  <a:pt x="861" y="448"/>
                  <a:pt x="894" y="481"/>
                  <a:pt x="894" y="522"/>
                </a:cubicBezTo>
                <a:lnTo>
                  <a:pt x="894" y="621"/>
                </a:lnTo>
                <a:cubicBezTo>
                  <a:pt x="894" y="663"/>
                  <a:pt x="861" y="696"/>
                  <a:pt x="820" y="696"/>
                </a:cubicBezTo>
                <a:lnTo>
                  <a:pt x="721" y="696"/>
                </a:lnTo>
                <a:cubicBezTo>
                  <a:pt x="680" y="696"/>
                  <a:pt x="646" y="663"/>
                  <a:pt x="646" y="621"/>
                </a:cubicBezTo>
                <a:lnTo>
                  <a:pt x="646" y="522"/>
                </a:lnTo>
                <a:cubicBezTo>
                  <a:pt x="646" y="481"/>
                  <a:pt x="680" y="448"/>
                  <a:pt x="721" y="448"/>
                </a:cubicBezTo>
                <a:lnTo>
                  <a:pt x="733" y="448"/>
                </a:lnTo>
                <a:lnTo>
                  <a:pt x="733" y="398"/>
                </a:lnTo>
                <a:cubicBezTo>
                  <a:pt x="733" y="391"/>
                  <a:pt x="728" y="386"/>
                  <a:pt x="721" y="386"/>
                </a:cubicBezTo>
                <a:lnTo>
                  <a:pt x="484" y="386"/>
                </a:lnTo>
                <a:lnTo>
                  <a:pt x="484" y="448"/>
                </a:lnTo>
                <a:lnTo>
                  <a:pt x="496" y="448"/>
                </a:lnTo>
                <a:cubicBezTo>
                  <a:pt x="538" y="448"/>
                  <a:pt x="572" y="481"/>
                  <a:pt x="572" y="522"/>
                </a:cubicBezTo>
                <a:lnTo>
                  <a:pt x="572" y="621"/>
                </a:lnTo>
                <a:cubicBezTo>
                  <a:pt x="572" y="663"/>
                  <a:pt x="538" y="696"/>
                  <a:pt x="496" y="696"/>
                </a:cubicBezTo>
                <a:lnTo>
                  <a:pt x="397" y="696"/>
                </a:lnTo>
                <a:cubicBezTo>
                  <a:pt x="356" y="696"/>
                  <a:pt x="323" y="663"/>
                  <a:pt x="323" y="621"/>
                </a:cubicBezTo>
                <a:lnTo>
                  <a:pt x="323" y="522"/>
                </a:lnTo>
                <a:cubicBezTo>
                  <a:pt x="323" y="481"/>
                  <a:pt x="356" y="448"/>
                  <a:pt x="397" y="448"/>
                </a:cubicBezTo>
                <a:lnTo>
                  <a:pt x="410" y="448"/>
                </a:lnTo>
                <a:lnTo>
                  <a:pt x="410" y="386"/>
                </a:lnTo>
                <a:lnTo>
                  <a:pt x="174" y="386"/>
                </a:lnTo>
                <a:cubicBezTo>
                  <a:pt x="167" y="386"/>
                  <a:pt x="162" y="391"/>
                  <a:pt x="162" y="398"/>
                </a:cubicBezTo>
                <a:lnTo>
                  <a:pt x="162" y="448"/>
                </a:lnTo>
                <a:lnTo>
                  <a:pt x="174" y="448"/>
                </a:lnTo>
                <a:cubicBezTo>
                  <a:pt x="215" y="448"/>
                  <a:pt x="248" y="481"/>
                  <a:pt x="248" y="522"/>
                </a:cubicBezTo>
                <a:lnTo>
                  <a:pt x="248" y="621"/>
                </a:lnTo>
                <a:cubicBezTo>
                  <a:pt x="248" y="663"/>
                  <a:pt x="215" y="696"/>
                  <a:pt x="174" y="696"/>
                </a:cubicBezTo>
                <a:lnTo>
                  <a:pt x="75" y="696"/>
                </a:lnTo>
                <a:cubicBezTo>
                  <a:pt x="34" y="696"/>
                  <a:pt x="0" y="663"/>
                  <a:pt x="0" y="621"/>
                </a:cubicBezTo>
                <a:lnTo>
                  <a:pt x="0" y="522"/>
                </a:lnTo>
                <a:cubicBezTo>
                  <a:pt x="0" y="481"/>
                  <a:pt x="34" y="448"/>
                  <a:pt x="75" y="448"/>
                </a:cubicBezTo>
                <a:lnTo>
                  <a:pt x="87" y="448"/>
                </a:lnTo>
                <a:lnTo>
                  <a:pt x="87" y="398"/>
                </a:lnTo>
                <a:cubicBezTo>
                  <a:pt x="87" y="350"/>
                  <a:pt x="126" y="311"/>
                  <a:pt x="174" y="311"/>
                </a:cubicBezTo>
                <a:lnTo>
                  <a:pt x="410" y="311"/>
                </a:lnTo>
                <a:lnTo>
                  <a:pt x="410" y="249"/>
                </a:lnTo>
                <a:lnTo>
                  <a:pt x="397" y="249"/>
                </a:lnTo>
                <a:cubicBezTo>
                  <a:pt x="356" y="249"/>
                  <a:pt x="323" y="216"/>
                  <a:pt x="323" y="175"/>
                </a:cubicBezTo>
                <a:lnTo>
                  <a:pt x="323" y="76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文本框 162"/>
          <p:cNvSpPr txBox="1"/>
          <p:nvPr/>
        </p:nvSpPr>
        <p:spPr>
          <a:xfrm>
            <a:off x="457200" y="482040"/>
            <a:ext cx="164700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甘特图绘制与应用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1295280" y="224532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核心要素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任意多边形: 形状 164"/>
          <p:cNvSpPr/>
          <p:nvPr/>
        </p:nvSpPr>
        <p:spPr>
          <a:xfrm>
            <a:off x="456840" y="32860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5"/>
                  <a:pt x="1693" y="903"/>
                  <a:pt x="1691" y="930"/>
                </a:cubicBezTo>
                <a:cubicBezTo>
                  <a:pt x="1688" y="958"/>
                  <a:pt x="1684" y="985"/>
                  <a:pt x="1679" y="1012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1"/>
                </a:cubicBezTo>
                <a:cubicBezTo>
                  <a:pt x="1620" y="1197"/>
                  <a:pt x="1608" y="1222"/>
                  <a:pt x="1595" y="1246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4"/>
                </a:cubicBezTo>
                <a:cubicBezTo>
                  <a:pt x="1485" y="1406"/>
                  <a:pt x="1466" y="1426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19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49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7"/>
                </a:cubicBezTo>
                <a:cubicBezTo>
                  <a:pt x="575" y="1649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19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6"/>
                  <a:pt x="210" y="1406"/>
                  <a:pt x="193" y="1384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6"/>
                </a:cubicBezTo>
                <a:cubicBezTo>
                  <a:pt x="87" y="1222"/>
                  <a:pt x="76" y="1197"/>
                  <a:pt x="65" y="1171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2"/>
                </a:cubicBezTo>
                <a:cubicBezTo>
                  <a:pt x="11" y="985"/>
                  <a:pt x="7" y="958"/>
                  <a:pt x="5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5" y="764"/>
                </a:cubicBezTo>
                <a:cubicBezTo>
                  <a:pt x="7" y="737"/>
                  <a:pt x="11" y="709"/>
                  <a:pt x="17" y="682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3"/>
                </a:cubicBezTo>
                <a:cubicBezTo>
                  <a:pt x="76" y="498"/>
                  <a:pt x="87" y="473"/>
                  <a:pt x="100" y="448"/>
                </a:cubicBezTo>
                <a:cubicBezTo>
                  <a:pt x="114" y="424"/>
                  <a:pt x="128" y="400"/>
                  <a:pt x="143" y="377"/>
                </a:cubicBezTo>
                <a:cubicBezTo>
                  <a:pt x="159" y="354"/>
                  <a:pt x="175" y="332"/>
                  <a:pt x="193" y="310"/>
                </a:cubicBezTo>
                <a:cubicBezTo>
                  <a:pt x="210" y="289"/>
                  <a:pt x="229" y="268"/>
                  <a:pt x="248" y="249"/>
                </a:cubicBezTo>
                <a:cubicBezTo>
                  <a:pt x="268" y="229"/>
                  <a:pt x="289" y="210"/>
                  <a:pt x="310" y="193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3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0"/>
                  <a:pt x="737" y="6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6"/>
                  <a:pt x="985" y="10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3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3"/>
                </a:cubicBezTo>
                <a:cubicBezTo>
                  <a:pt x="1407" y="210"/>
                  <a:pt x="1427" y="229"/>
                  <a:pt x="1447" y="249"/>
                </a:cubicBezTo>
                <a:cubicBezTo>
                  <a:pt x="1466" y="268"/>
                  <a:pt x="1485" y="289"/>
                  <a:pt x="1503" y="310"/>
                </a:cubicBezTo>
                <a:cubicBezTo>
                  <a:pt x="1520" y="332"/>
                  <a:pt x="1537" y="354"/>
                  <a:pt x="1552" y="377"/>
                </a:cubicBezTo>
                <a:cubicBezTo>
                  <a:pt x="1568" y="400"/>
                  <a:pt x="1582" y="424"/>
                  <a:pt x="1595" y="448"/>
                </a:cubicBezTo>
                <a:cubicBezTo>
                  <a:pt x="1608" y="473"/>
                  <a:pt x="1620" y="498"/>
                  <a:pt x="1630" y="523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2"/>
                </a:cubicBezTo>
                <a:cubicBezTo>
                  <a:pt x="1684" y="709"/>
                  <a:pt x="1688" y="737"/>
                  <a:pt x="1691" y="764"/>
                </a:cubicBezTo>
                <a:cubicBezTo>
                  <a:pt x="1693" y="792"/>
                  <a:pt x="1695" y="820"/>
                  <a:pt x="1695" y="847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任意多边形: 形状 165"/>
          <p:cNvSpPr/>
          <p:nvPr/>
        </p:nvSpPr>
        <p:spPr>
          <a:xfrm>
            <a:off x="657000" y="3466800"/>
            <a:ext cx="214560" cy="286200"/>
          </a:xfrm>
          <a:custGeom>
            <a:avLst/>
            <a:gdLst/>
            <a:ahLst/>
            <a:cxnLst/>
            <a:rect l="0" t="0" r="r" b="b"/>
            <a:pathLst>
              <a:path w="596" h="795">
                <a:moveTo>
                  <a:pt x="299" y="0"/>
                </a:moveTo>
                <a:cubicBezTo>
                  <a:pt x="233" y="0"/>
                  <a:pt x="178" y="42"/>
                  <a:pt x="157" y="100"/>
                </a:cubicBezTo>
                <a:lnTo>
                  <a:pt x="99" y="100"/>
                </a:lnTo>
                <a:cubicBezTo>
                  <a:pt x="45" y="100"/>
                  <a:pt x="0" y="144"/>
                  <a:pt x="0" y="199"/>
                </a:cubicBezTo>
                <a:lnTo>
                  <a:pt x="0" y="696"/>
                </a:lnTo>
                <a:cubicBezTo>
                  <a:pt x="0" y="751"/>
                  <a:pt x="45" y="795"/>
                  <a:pt x="99" y="795"/>
                </a:cubicBezTo>
                <a:lnTo>
                  <a:pt x="497" y="795"/>
                </a:lnTo>
                <a:cubicBezTo>
                  <a:pt x="552" y="795"/>
                  <a:pt x="596" y="751"/>
                  <a:pt x="596" y="696"/>
                </a:cubicBezTo>
                <a:lnTo>
                  <a:pt x="596" y="199"/>
                </a:lnTo>
                <a:cubicBezTo>
                  <a:pt x="596" y="144"/>
                  <a:pt x="552" y="100"/>
                  <a:pt x="497" y="100"/>
                </a:cubicBezTo>
                <a:lnTo>
                  <a:pt x="439" y="100"/>
                </a:lnTo>
                <a:cubicBezTo>
                  <a:pt x="419" y="42"/>
                  <a:pt x="364" y="0"/>
                  <a:pt x="299" y="0"/>
                </a:cubicBezTo>
                <a:moveTo>
                  <a:pt x="299" y="100"/>
                </a:moveTo>
                <a:cubicBezTo>
                  <a:pt x="305" y="100"/>
                  <a:pt x="312" y="101"/>
                  <a:pt x="318" y="103"/>
                </a:cubicBezTo>
                <a:cubicBezTo>
                  <a:pt x="324" y="106"/>
                  <a:pt x="329" y="109"/>
                  <a:pt x="334" y="114"/>
                </a:cubicBezTo>
                <a:cubicBezTo>
                  <a:pt x="339" y="119"/>
                  <a:pt x="342" y="124"/>
                  <a:pt x="345" y="130"/>
                </a:cubicBezTo>
                <a:cubicBezTo>
                  <a:pt x="347" y="136"/>
                  <a:pt x="348" y="143"/>
                  <a:pt x="348" y="149"/>
                </a:cubicBezTo>
                <a:cubicBezTo>
                  <a:pt x="348" y="156"/>
                  <a:pt x="347" y="162"/>
                  <a:pt x="345" y="168"/>
                </a:cubicBezTo>
                <a:cubicBezTo>
                  <a:pt x="342" y="174"/>
                  <a:pt x="339" y="180"/>
                  <a:pt x="334" y="184"/>
                </a:cubicBezTo>
                <a:cubicBezTo>
                  <a:pt x="329" y="189"/>
                  <a:pt x="324" y="192"/>
                  <a:pt x="318" y="195"/>
                </a:cubicBezTo>
                <a:cubicBezTo>
                  <a:pt x="312" y="198"/>
                  <a:pt x="305" y="199"/>
                  <a:pt x="299" y="199"/>
                </a:cubicBezTo>
                <a:cubicBezTo>
                  <a:pt x="292" y="199"/>
                  <a:pt x="286" y="198"/>
                  <a:pt x="280" y="195"/>
                </a:cubicBezTo>
                <a:cubicBezTo>
                  <a:pt x="274" y="192"/>
                  <a:pt x="268" y="189"/>
                  <a:pt x="264" y="184"/>
                </a:cubicBezTo>
                <a:cubicBezTo>
                  <a:pt x="259" y="180"/>
                  <a:pt x="254" y="174"/>
                  <a:pt x="252" y="168"/>
                </a:cubicBezTo>
                <a:cubicBezTo>
                  <a:pt x="249" y="162"/>
                  <a:pt x="248" y="156"/>
                  <a:pt x="248" y="149"/>
                </a:cubicBezTo>
                <a:cubicBezTo>
                  <a:pt x="248" y="143"/>
                  <a:pt x="249" y="136"/>
                  <a:pt x="252" y="130"/>
                </a:cubicBezTo>
                <a:cubicBezTo>
                  <a:pt x="254" y="124"/>
                  <a:pt x="259" y="119"/>
                  <a:pt x="264" y="114"/>
                </a:cubicBezTo>
                <a:cubicBezTo>
                  <a:pt x="268" y="109"/>
                  <a:pt x="274" y="106"/>
                  <a:pt x="280" y="103"/>
                </a:cubicBezTo>
                <a:cubicBezTo>
                  <a:pt x="286" y="101"/>
                  <a:pt x="292" y="100"/>
                  <a:pt x="299" y="100"/>
                </a:cubicBezTo>
                <a:moveTo>
                  <a:pt x="112" y="423"/>
                </a:moveTo>
                <a:cubicBezTo>
                  <a:pt x="112" y="418"/>
                  <a:pt x="113" y="413"/>
                  <a:pt x="115" y="409"/>
                </a:cubicBezTo>
                <a:cubicBezTo>
                  <a:pt x="116" y="404"/>
                  <a:pt x="119" y="400"/>
                  <a:pt x="123" y="397"/>
                </a:cubicBezTo>
                <a:cubicBezTo>
                  <a:pt x="126" y="393"/>
                  <a:pt x="130" y="391"/>
                  <a:pt x="135" y="389"/>
                </a:cubicBezTo>
                <a:cubicBezTo>
                  <a:pt x="139" y="387"/>
                  <a:pt x="144" y="386"/>
                  <a:pt x="149" y="386"/>
                </a:cubicBezTo>
                <a:cubicBezTo>
                  <a:pt x="154" y="386"/>
                  <a:pt x="159" y="387"/>
                  <a:pt x="163" y="389"/>
                </a:cubicBezTo>
                <a:cubicBezTo>
                  <a:pt x="168" y="391"/>
                  <a:pt x="172" y="393"/>
                  <a:pt x="175" y="397"/>
                </a:cubicBezTo>
                <a:cubicBezTo>
                  <a:pt x="179" y="400"/>
                  <a:pt x="181" y="404"/>
                  <a:pt x="183" y="409"/>
                </a:cubicBezTo>
                <a:cubicBezTo>
                  <a:pt x="185" y="413"/>
                  <a:pt x="186" y="418"/>
                  <a:pt x="186" y="423"/>
                </a:cubicBezTo>
                <a:cubicBezTo>
                  <a:pt x="186" y="428"/>
                  <a:pt x="185" y="433"/>
                  <a:pt x="183" y="437"/>
                </a:cubicBezTo>
                <a:cubicBezTo>
                  <a:pt x="181" y="442"/>
                  <a:pt x="179" y="446"/>
                  <a:pt x="175" y="449"/>
                </a:cubicBezTo>
                <a:cubicBezTo>
                  <a:pt x="172" y="453"/>
                  <a:pt x="168" y="455"/>
                  <a:pt x="163" y="457"/>
                </a:cubicBezTo>
                <a:cubicBezTo>
                  <a:pt x="159" y="459"/>
                  <a:pt x="154" y="460"/>
                  <a:pt x="149" y="460"/>
                </a:cubicBezTo>
                <a:cubicBezTo>
                  <a:pt x="144" y="460"/>
                  <a:pt x="139" y="459"/>
                  <a:pt x="135" y="457"/>
                </a:cubicBezTo>
                <a:cubicBezTo>
                  <a:pt x="130" y="455"/>
                  <a:pt x="126" y="453"/>
                  <a:pt x="123" y="449"/>
                </a:cubicBezTo>
                <a:cubicBezTo>
                  <a:pt x="119" y="446"/>
                  <a:pt x="116" y="442"/>
                  <a:pt x="115" y="437"/>
                </a:cubicBezTo>
                <a:cubicBezTo>
                  <a:pt x="113" y="433"/>
                  <a:pt x="112" y="428"/>
                  <a:pt x="112" y="423"/>
                </a:cubicBezTo>
                <a:moveTo>
                  <a:pt x="274" y="398"/>
                </a:moveTo>
                <a:lnTo>
                  <a:pt x="472" y="398"/>
                </a:lnTo>
                <a:cubicBezTo>
                  <a:pt x="486" y="398"/>
                  <a:pt x="497" y="409"/>
                  <a:pt x="497" y="423"/>
                </a:cubicBezTo>
                <a:cubicBezTo>
                  <a:pt x="497" y="437"/>
                  <a:pt x="486" y="448"/>
                  <a:pt x="472" y="448"/>
                </a:cubicBezTo>
                <a:lnTo>
                  <a:pt x="274" y="448"/>
                </a:lnTo>
                <a:cubicBezTo>
                  <a:pt x="260" y="448"/>
                  <a:pt x="248" y="437"/>
                  <a:pt x="248" y="423"/>
                </a:cubicBezTo>
                <a:cubicBezTo>
                  <a:pt x="248" y="409"/>
                  <a:pt x="260" y="398"/>
                  <a:pt x="274" y="398"/>
                </a:cubicBezTo>
                <a:moveTo>
                  <a:pt x="112" y="572"/>
                </a:moveTo>
                <a:cubicBezTo>
                  <a:pt x="112" y="567"/>
                  <a:pt x="113" y="562"/>
                  <a:pt x="115" y="558"/>
                </a:cubicBezTo>
                <a:cubicBezTo>
                  <a:pt x="116" y="553"/>
                  <a:pt x="119" y="549"/>
                  <a:pt x="123" y="546"/>
                </a:cubicBezTo>
                <a:cubicBezTo>
                  <a:pt x="126" y="542"/>
                  <a:pt x="130" y="539"/>
                  <a:pt x="135" y="537"/>
                </a:cubicBezTo>
                <a:cubicBezTo>
                  <a:pt x="139" y="536"/>
                  <a:pt x="144" y="535"/>
                  <a:pt x="149" y="535"/>
                </a:cubicBezTo>
                <a:cubicBezTo>
                  <a:pt x="154" y="535"/>
                  <a:pt x="159" y="536"/>
                  <a:pt x="163" y="537"/>
                </a:cubicBezTo>
                <a:cubicBezTo>
                  <a:pt x="168" y="539"/>
                  <a:pt x="172" y="542"/>
                  <a:pt x="175" y="546"/>
                </a:cubicBezTo>
                <a:cubicBezTo>
                  <a:pt x="179" y="549"/>
                  <a:pt x="181" y="553"/>
                  <a:pt x="183" y="558"/>
                </a:cubicBezTo>
                <a:cubicBezTo>
                  <a:pt x="185" y="562"/>
                  <a:pt x="186" y="567"/>
                  <a:pt x="186" y="572"/>
                </a:cubicBezTo>
                <a:cubicBezTo>
                  <a:pt x="186" y="577"/>
                  <a:pt x="185" y="582"/>
                  <a:pt x="183" y="586"/>
                </a:cubicBezTo>
                <a:cubicBezTo>
                  <a:pt x="181" y="591"/>
                  <a:pt x="179" y="595"/>
                  <a:pt x="175" y="598"/>
                </a:cubicBezTo>
                <a:cubicBezTo>
                  <a:pt x="172" y="602"/>
                  <a:pt x="168" y="604"/>
                  <a:pt x="163" y="606"/>
                </a:cubicBezTo>
                <a:cubicBezTo>
                  <a:pt x="159" y="608"/>
                  <a:pt x="154" y="609"/>
                  <a:pt x="149" y="609"/>
                </a:cubicBezTo>
                <a:cubicBezTo>
                  <a:pt x="144" y="609"/>
                  <a:pt x="139" y="608"/>
                  <a:pt x="135" y="606"/>
                </a:cubicBezTo>
                <a:cubicBezTo>
                  <a:pt x="130" y="604"/>
                  <a:pt x="126" y="602"/>
                  <a:pt x="123" y="598"/>
                </a:cubicBezTo>
                <a:cubicBezTo>
                  <a:pt x="119" y="595"/>
                  <a:pt x="116" y="591"/>
                  <a:pt x="115" y="586"/>
                </a:cubicBezTo>
                <a:cubicBezTo>
                  <a:pt x="113" y="582"/>
                  <a:pt x="112" y="577"/>
                  <a:pt x="112" y="572"/>
                </a:cubicBezTo>
                <a:moveTo>
                  <a:pt x="248" y="572"/>
                </a:moveTo>
                <a:cubicBezTo>
                  <a:pt x="248" y="558"/>
                  <a:pt x="260" y="547"/>
                  <a:pt x="274" y="547"/>
                </a:cubicBezTo>
                <a:lnTo>
                  <a:pt x="472" y="547"/>
                </a:lnTo>
                <a:cubicBezTo>
                  <a:pt x="486" y="547"/>
                  <a:pt x="497" y="558"/>
                  <a:pt x="497" y="572"/>
                </a:cubicBezTo>
                <a:cubicBezTo>
                  <a:pt x="497" y="585"/>
                  <a:pt x="486" y="597"/>
                  <a:pt x="472" y="597"/>
                </a:cubicBezTo>
                <a:lnTo>
                  <a:pt x="274" y="597"/>
                </a:lnTo>
                <a:cubicBezTo>
                  <a:pt x="260" y="597"/>
                  <a:pt x="248" y="585"/>
                  <a:pt x="248" y="572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1295280" y="2642760"/>
            <a:ext cx="25340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任务名称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 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起止时间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 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负责人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 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依赖关系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1295280" y="335988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实操步骤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任意多边形: 形状 168"/>
          <p:cNvSpPr/>
          <p:nvPr/>
        </p:nvSpPr>
        <p:spPr>
          <a:xfrm>
            <a:off x="456840" y="439092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5"/>
                  <a:pt x="1693" y="903"/>
                  <a:pt x="1691" y="930"/>
                </a:cubicBezTo>
                <a:cubicBezTo>
                  <a:pt x="1688" y="958"/>
                  <a:pt x="1684" y="985"/>
                  <a:pt x="1679" y="1013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1"/>
                </a:cubicBezTo>
                <a:cubicBezTo>
                  <a:pt x="1620" y="1197"/>
                  <a:pt x="1608" y="1222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5"/>
                </a:cubicBezTo>
                <a:cubicBezTo>
                  <a:pt x="1485" y="1406"/>
                  <a:pt x="1466" y="1427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20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2"/>
                  <a:pt x="76" y="1197"/>
                  <a:pt x="65" y="1171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5"/>
                  <a:pt x="7" y="958"/>
                  <a:pt x="5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5" y="764"/>
                </a:cubicBezTo>
                <a:cubicBezTo>
                  <a:pt x="7" y="737"/>
                  <a:pt x="11" y="709"/>
                  <a:pt x="17" y="682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3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3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2"/>
                </a:cubicBezTo>
                <a:cubicBezTo>
                  <a:pt x="1684" y="709"/>
                  <a:pt x="1688" y="737"/>
                  <a:pt x="1691" y="764"/>
                </a:cubicBezTo>
                <a:cubicBezTo>
                  <a:pt x="1693" y="792"/>
                  <a:pt x="1695" y="820"/>
                  <a:pt x="1695" y="847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任意多边形: 形状 169"/>
          <p:cNvSpPr/>
          <p:nvPr/>
        </p:nvSpPr>
        <p:spPr>
          <a:xfrm>
            <a:off x="618840" y="4589640"/>
            <a:ext cx="286200" cy="250560"/>
          </a:xfrm>
          <a:custGeom>
            <a:avLst/>
            <a:gdLst/>
            <a:ahLst/>
            <a:cxnLst/>
            <a:rect l="0" t="0" r="r" b="b"/>
            <a:pathLst>
              <a:path w="795" h="696">
                <a:moveTo>
                  <a:pt x="274" y="87"/>
                </a:moveTo>
                <a:lnTo>
                  <a:pt x="274" y="150"/>
                </a:lnTo>
                <a:lnTo>
                  <a:pt x="522" y="150"/>
                </a:lnTo>
                <a:lnTo>
                  <a:pt x="522" y="87"/>
                </a:lnTo>
                <a:cubicBezTo>
                  <a:pt x="522" y="80"/>
                  <a:pt x="517" y="75"/>
                  <a:pt x="510" y="75"/>
                </a:cubicBezTo>
                <a:lnTo>
                  <a:pt x="287" y="75"/>
                </a:lnTo>
                <a:cubicBezTo>
                  <a:pt x="280" y="75"/>
                  <a:pt x="274" y="80"/>
                  <a:pt x="274" y="87"/>
                </a:cubicBezTo>
                <a:moveTo>
                  <a:pt x="199" y="150"/>
                </a:moveTo>
                <a:lnTo>
                  <a:pt x="199" y="87"/>
                </a:lnTo>
                <a:cubicBezTo>
                  <a:pt x="199" y="39"/>
                  <a:pt x="238" y="0"/>
                  <a:pt x="287" y="0"/>
                </a:cubicBezTo>
                <a:lnTo>
                  <a:pt x="510" y="0"/>
                </a:lnTo>
                <a:cubicBezTo>
                  <a:pt x="558" y="0"/>
                  <a:pt x="597" y="39"/>
                  <a:pt x="597" y="87"/>
                </a:cubicBezTo>
                <a:lnTo>
                  <a:pt x="597" y="150"/>
                </a:lnTo>
                <a:lnTo>
                  <a:pt x="640" y="150"/>
                </a:lnTo>
                <a:cubicBezTo>
                  <a:pt x="660" y="150"/>
                  <a:pt x="679" y="158"/>
                  <a:pt x="693" y="172"/>
                </a:cubicBezTo>
                <a:lnTo>
                  <a:pt x="773" y="252"/>
                </a:lnTo>
                <a:cubicBezTo>
                  <a:pt x="787" y="266"/>
                  <a:pt x="795" y="285"/>
                  <a:pt x="795" y="305"/>
                </a:cubicBezTo>
                <a:lnTo>
                  <a:pt x="795" y="448"/>
                </a:lnTo>
                <a:lnTo>
                  <a:pt x="597" y="448"/>
                </a:lnTo>
                <a:lnTo>
                  <a:pt x="597" y="398"/>
                </a:lnTo>
                <a:cubicBezTo>
                  <a:pt x="597" y="371"/>
                  <a:pt x="574" y="348"/>
                  <a:pt x="547" y="348"/>
                </a:cubicBezTo>
                <a:cubicBezTo>
                  <a:pt x="520" y="348"/>
                  <a:pt x="497" y="371"/>
                  <a:pt x="497" y="398"/>
                </a:cubicBezTo>
                <a:lnTo>
                  <a:pt x="497" y="448"/>
                </a:lnTo>
                <a:lnTo>
                  <a:pt x="299" y="448"/>
                </a:lnTo>
                <a:lnTo>
                  <a:pt x="299" y="398"/>
                </a:lnTo>
                <a:cubicBezTo>
                  <a:pt x="299" y="371"/>
                  <a:pt x="277" y="348"/>
                  <a:pt x="248" y="348"/>
                </a:cubicBezTo>
                <a:cubicBezTo>
                  <a:pt x="221" y="348"/>
                  <a:pt x="199" y="371"/>
                  <a:pt x="199" y="398"/>
                </a:cubicBezTo>
                <a:lnTo>
                  <a:pt x="199" y="448"/>
                </a:lnTo>
                <a:lnTo>
                  <a:pt x="0" y="448"/>
                </a:lnTo>
                <a:lnTo>
                  <a:pt x="0" y="305"/>
                </a:lnTo>
                <a:cubicBezTo>
                  <a:pt x="0" y="285"/>
                  <a:pt x="8" y="266"/>
                  <a:pt x="22" y="252"/>
                </a:cubicBezTo>
                <a:lnTo>
                  <a:pt x="103" y="172"/>
                </a:lnTo>
                <a:cubicBezTo>
                  <a:pt x="117" y="158"/>
                  <a:pt x="135" y="150"/>
                  <a:pt x="155" y="150"/>
                </a:cubicBezTo>
                <a:lnTo>
                  <a:pt x="199" y="150"/>
                </a:lnTo>
                <a:moveTo>
                  <a:pt x="0" y="596"/>
                </a:moveTo>
                <a:lnTo>
                  <a:pt x="0" y="497"/>
                </a:lnTo>
                <a:lnTo>
                  <a:pt x="199" y="497"/>
                </a:lnTo>
                <a:cubicBezTo>
                  <a:pt x="199" y="525"/>
                  <a:pt x="221" y="547"/>
                  <a:pt x="248" y="547"/>
                </a:cubicBezTo>
                <a:cubicBezTo>
                  <a:pt x="277" y="547"/>
                  <a:pt x="299" y="525"/>
                  <a:pt x="299" y="497"/>
                </a:cubicBezTo>
                <a:lnTo>
                  <a:pt x="497" y="497"/>
                </a:lnTo>
                <a:cubicBezTo>
                  <a:pt x="497" y="525"/>
                  <a:pt x="520" y="547"/>
                  <a:pt x="547" y="547"/>
                </a:cubicBezTo>
                <a:cubicBezTo>
                  <a:pt x="574" y="547"/>
                  <a:pt x="597" y="525"/>
                  <a:pt x="597" y="497"/>
                </a:cubicBezTo>
                <a:lnTo>
                  <a:pt x="795" y="497"/>
                </a:lnTo>
                <a:lnTo>
                  <a:pt x="795" y="596"/>
                </a:lnTo>
                <a:cubicBezTo>
                  <a:pt x="795" y="651"/>
                  <a:pt x="751" y="696"/>
                  <a:pt x="696" y="696"/>
                </a:cubicBezTo>
                <a:lnTo>
                  <a:pt x="100" y="696"/>
                </a:lnTo>
                <a:cubicBezTo>
                  <a:pt x="45" y="696"/>
                  <a:pt x="0" y="651"/>
                  <a:pt x="0" y="596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1295280" y="3756960"/>
            <a:ext cx="35071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创建任务 → 设置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FS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依赖 → 进度跟踪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(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红色预警延期任务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1295280" y="446472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工具推荐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1295280" y="4861800"/>
            <a:ext cx="22424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ClickUp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模板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(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自动计算延期风险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文本框 173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任意多边形: 形状 17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任意多边形: 形状 17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任意多边形: 形状 176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任意多边形: 形状 177"/>
          <p:cNvSpPr/>
          <p:nvPr/>
        </p:nvSpPr>
        <p:spPr>
          <a:xfrm>
            <a:off x="456840" y="2657160"/>
            <a:ext cx="610200" cy="610200"/>
          </a:xfrm>
          <a:custGeom>
            <a:avLst/>
            <a:gdLst/>
            <a:ahLst/>
            <a:cxnLst/>
            <a:rect l="0" t="0" r="r" b="b"/>
            <a:pathLst>
              <a:path w="1695" h="1695">
                <a:moveTo>
                  <a:pt x="1695" y="848"/>
                </a:moveTo>
                <a:cubicBezTo>
                  <a:pt x="1695" y="876"/>
                  <a:pt x="1693" y="903"/>
                  <a:pt x="1691" y="931"/>
                </a:cubicBezTo>
                <a:cubicBezTo>
                  <a:pt x="1688" y="959"/>
                  <a:pt x="1684" y="986"/>
                  <a:pt x="1679" y="1013"/>
                </a:cubicBezTo>
                <a:cubicBezTo>
                  <a:pt x="1673" y="1040"/>
                  <a:pt x="1666" y="1067"/>
                  <a:pt x="1658" y="1094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20" y="1198"/>
                  <a:pt x="1608" y="1223"/>
                  <a:pt x="1595" y="1247"/>
                </a:cubicBezTo>
                <a:cubicBezTo>
                  <a:pt x="1582" y="1272"/>
                  <a:pt x="1568" y="1295"/>
                  <a:pt x="1552" y="1318"/>
                </a:cubicBezTo>
                <a:cubicBezTo>
                  <a:pt x="1537" y="1341"/>
                  <a:pt x="1520" y="1364"/>
                  <a:pt x="1503" y="1385"/>
                </a:cubicBezTo>
                <a:cubicBezTo>
                  <a:pt x="1485" y="1407"/>
                  <a:pt x="1466" y="1427"/>
                  <a:pt x="1447" y="1447"/>
                </a:cubicBezTo>
                <a:cubicBezTo>
                  <a:pt x="1427" y="1466"/>
                  <a:pt x="1407" y="1485"/>
                  <a:pt x="1385" y="1503"/>
                </a:cubicBezTo>
                <a:cubicBezTo>
                  <a:pt x="1364" y="1520"/>
                  <a:pt x="1342" y="1537"/>
                  <a:pt x="1319" y="1552"/>
                </a:cubicBezTo>
                <a:cubicBezTo>
                  <a:pt x="1295" y="1567"/>
                  <a:pt x="1272" y="1582"/>
                  <a:pt x="1246" y="1595"/>
                </a:cubicBezTo>
                <a:cubicBezTo>
                  <a:pt x="1222" y="1608"/>
                  <a:pt x="1197" y="1620"/>
                  <a:pt x="1171" y="1630"/>
                </a:cubicBezTo>
                <a:cubicBezTo>
                  <a:pt x="1146" y="1641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4"/>
                  <a:pt x="958" y="1688"/>
                  <a:pt x="930" y="1691"/>
                </a:cubicBezTo>
                <a:cubicBezTo>
                  <a:pt x="903" y="1693"/>
                  <a:pt x="875" y="1695"/>
                  <a:pt x="847" y="1695"/>
                </a:cubicBezTo>
                <a:cubicBezTo>
                  <a:pt x="819" y="1695"/>
                  <a:pt x="792" y="1693"/>
                  <a:pt x="764" y="1691"/>
                </a:cubicBezTo>
                <a:cubicBezTo>
                  <a:pt x="737" y="1688"/>
                  <a:pt x="709" y="1684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1"/>
                  <a:pt x="523" y="1630"/>
                </a:cubicBezTo>
                <a:cubicBezTo>
                  <a:pt x="498" y="1620"/>
                  <a:pt x="473" y="1608"/>
                  <a:pt x="448" y="1595"/>
                </a:cubicBezTo>
                <a:cubicBezTo>
                  <a:pt x="424" y="1582"/>
                  <a:pt x="400" y="1567"/>
                  <a:pt x="377" y="1552"/>
                </a:cubicBezTo>
                <a:cubicBezTo>
                  <a:pt x="354" y="1537"/>
                  <a:pt x="331" y="1520"/>
                  <a:pt x="310" y="1503"/>
                </a:cubicBezTo>
                <a:cubicBezTo>
                  <a:pt x="289" y="1485"/>
                  <a:pt x="268" y="1466"/>
                  <a:pt x="248" y="1447"/>
                </a:cubicBezTo>
                <a:cubicBezTo>
                  <a:pt x="229" y="1427"/>
                  <a:pt x="210" y="1407"/>
                  <a:pt x="193" y="1385"/>
                </a:cubicBezTo>
                <a:cubicBezTo>
                  <a:pt x="175" y="1364"/>
                  <a:pt x="159" y="1341"/>
                  <a:pt x="143" y="1318"/>
                </a:cubicBezTo>
                <a:cubicBezTo>
                  <a:pt x="128" y="1295"/>
                  <a:pt x="114" y="1272"/>
                  <a:pt x="100" y="1247"/>
                </a:cubicBezTo>
                <a:cubicBezTo>
                  <a:pt x="87" y="1223"/>
                  <a:pt x="76" y="1198"/>
                  <a:pt x="65" y="1172"/>
                </a:cubicBezTo>
                <a:cubicBezTo>
                  <a:pt x="54" y="1146"/>
                  <a:pt x="45" y="1120"/>
                  <a:pt x="37" y="1094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6"/>
                  <a:pt x="7" y="959"/>
                  <a:pt x="5" y="931"/>
                </a:cubicBezTo>
                <a:cubicBezTo>
                  <a:pt x="2" y="903"/>
                  <a:pt x="0" y="876"/>
                  <a:pt x="0" y="848"/>
                </a:cubicBezTo>
                <a:cubicBezTo>
                  <a:pt x="0" y="820"/>
                  <a:pt x="2" y="793"/>
                  <a:pt x="5" y="765"/>
                </a:cubicBezTo>
                <a:cubicBezTo>
                  <a:pt x="7" y="737"/>
                  <a:pt x="11" y="710"/>
                  <a:pt x="17" y="683"/>
                </a:cubicBezTo>
                <a:cubicBezTo>
                  <a:pt x="22" y="656"/>
                  <a:pt x="29" y="629"/>
                  <a:pt x="37" y="602"/>
                </a:cubicBezTo>
                <a:cubicBezTo>
                  <a:pt x="45" y="576"/>
                  <a:pt x="54" y="550"/>
                  <a:pt x="65" y="524"/>
                </a:cubicBezTo>
                <a:cubicBezTo>
                  <a:pt x="76" y="498"/>
                  <a:pt x="87" y="473"/>
                  <a:pt x="100" y="449"/>
                </a:cubicBezTo>
                <a:cubicBezTo>
                  <a:pt x="114" y="424"/>
                  <a:pt x="128" y="401"/>
                  <a:pt x="143" y="378"/>
                </a:cubicBezTo>
                <a:cubicBezTo>
                  <a:pt x="159" y="355"/>
                  <a:pt x="175" y="332"/>
                  <a:pt x="193" y="311"/>
                </a:cubicBezTo>
                <a:cubicBezTo>
                  <a:pt x="210" y="289"/>
                  <a:pt x="229" y="269"/>
                  <a:pt x="248" y="249"/>
                </a:cubicBezTo>
                <a:cubicBezTo>
                  <a:pt x="268" y="229"/>
                  <a:pt x="289" y="210"/>
                  <a:pt x="310" y="193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8"/>
                  <a:pt x="424" y="113"/>
                  <a:pt x="448" y="100"/>
                </a:cubicBezTo>
                <a:cubicBezTo>
                  <a:pt x="473" y="87"/>
                  <a:pt x="498" y="75"/>
                  <a:pt x="523" y="65"/>
                </a:cubicBezTo>
                <a:cubicBezTo>
                  <a:pt x="549" y="54"/>
                  <a:pt x="575" y="45"/>
                  <a:pt x="601" y="37"/>
                </a:cubicBezTo>
                <a:cubicBezTo>
                  <a:pt x="628" y="29"/>
                  <a:pt x="655" y="22"/>
                  <a:pt x="682" y="17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2"/>
                  <a:pt x="819" y="0"/>
                  <a:pt x="847" y="0"/>
                </a:cubicBezTo>
                <a:cubicBezTo>
                  <a:pt x="875" y="0"/>
                  <a:pt x="903" y="2"/>
                  <a:pt x="930" y="4"/>
                </a:cubicBezTo>
                <a:cubicBezTo>
                  <a:pt x="958" y="7"/>
                  <a:pt x="985" y="11"/>
                  <a:pt x="1012" y="17"/>
                </a:cubicBezTo>
                <a:cubicBezTo>
                  <a:pt x="1040" y="22"/>
                  <a:pt x="1066" y="29"/>
                  <a:pt x="1093" y="37"/>
                </a:cubicBezTo>
                <a:cubicBezTo>
                  <a:pt x="1119" y="45"/>
                  <a:pt x="1146" y="54"/>
                  <a:pt x="1171" y="65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8"/>
                  <a:pt x="1319" y="143"/>
                </a:cubicBezTo>
                <a:cubicBezTo>
                  <a:pt x="1342" y="158"/>
                  <a:pt x="1364" y="175"/>
                  <a:pt x="1385" y="193"/>
                </a:cubicBezTo>
                <a:cubicBezTo>
                  <a:pt x="1407" y="210"/>
                  <a:pt x="1427" y="229"/>
                  <a:pt x="1447" y="249"/>
                </a:cubicBezTo>
                <a:cubicBezTo>
                  <a:pt x="1466" y="269"/>
                  <a:pt x="1485" y="289"/>
                  <a:pt x="1503" y="311"/>
                </a:cubicBezTo>
                <a:cubicBezTo>
                  <a:pt x="1520" y="332"/>
                  <a:pt x="1537" y="355"/>
                  <a:pt x="1552" y="378"/>
                </a:cubicBezTo>
                <a:cubicBezTo>
                  <a:pt x="1568" y="401"/>
                  <a:pt x="1582" y="424"/>
                  <a:pt x="1595" y="449"/>
                </a:cubicBezTo>
                <a:cubicBezTo>
                  <a:pt x="1608" y="473"/>
                  <a:pt x="1620" y="498"/>
                  <a:pt x="1630" y="524"/>
                </a:cubicBezTo>
                <a:cubicBezTo>
                  <a:pt x="1641" y="550"/>
                  <a:pt x="1650" y="576"/>
                  <a:pt x="1658" y="602"/>
                </a:cubicBezTo>
                <a:cubicBezTo>
                  <a:pt x="1666" y="629"/>
                  <a:pt x="1673" y="656"/>
                  <a:pt x="1679" y="683"/>
                </a:cubicBezTo>
                <a:cubicBezTo>
                  <a:pt x="1684" y="710"/>
                  <a:pt x="1688" y="737"/>
                  <a:pt x="1691" y="765"/>
                </a:cubicBezTo>
                <a:cubicBezTo>
                  <a:pt x="1693" y="793"/>
                  <a:pt x="1695" y="820"/>
                  <a:pt x="1695" y="848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任意多边形: 形状 178"/>
          <p:cNvSpPr/>
          <p:nvPr/>
        </p:nvSpPr>
        <p:spPr>
          <a:xfrm>
            <a:off x="613440" y="2828880"/>
            <a:ext cx="295200" cy="285840"/>
          </a:xfrm>
          <a:custGeom>
            <a:avLst/>
            <a:gdLst/>
            <a:ahLst/>
            <a:cxnLst/>
            <a:rect l="0" t="0" r="r" b="b"/>
            <a:pathLst>
              <a:path w="820" h="794">
                <a:moveTo>
                  <a:pt x="456" y="28"/>
                </a:moveTo>
                <a:cubicBezTo>
                  <a:pt x="447" y="10"/>
                  <a:pt x="430" y="0"/>
                  <a:pt x="411" y="0"/>
                </a:cubicBezTo>
                <a:cubicBezTo>
                  <a:pt x="392" y="0"/>
                  <a:pt x="375" y="10"/>
                  <a:pt x="366" y="28"/>
                </a:cubicBezTo>
                <a:lnTo>
                  <a:pt x="266" y="233"/>
                </a:lnTo>
                <a:lnTo>
                  <a:pt x="43" y="265"/>
                </a:lnTo>
                <a:cubicBezTo>
                  <a:pt x="24" y="268"/>
                  <a:pt x="9" y="281"/>
                  <a:pt x="3" y="299"/>
                </a:cubicBezTo>
                <a:cubicBezTo>
                  <a:pt x="-3" y="317"/>
                  <a:pt x="2" y="337"/>
                  <a:pt x="15" y="350"/>
                </a:cubicBezTo>
                <a:lnTo>
                  <a:pt x="177" y="511"/>
                </a:lnTo>
                <a:lnTo>
                  <a:pt x="139" y="737"/>
                </a:lnTo>
                <a:cubicBezTo>
                  <a:pt x="136" y="755"/>
                  <a:pt x="144" y="774"/>
                  <a:pt x="159" y="785"/>
                </a:cubicBezTo>
                <a:cubicBezTo>
                  <a:pt x="174" y="796"/>
                  <a:pt x="195" y="797"/>
                  <a:pt x="211" y="789"/>
                </a:cubicBezTo>
                <a:lnTo>
                  <a:pt x="411" y="682"/>
                </a:lnTo>
                <a:lnTo>
                  <a:pt x="610" y="789"/>
                </a:lnTo>
                <a:cubicBezTo>
                  <a:pt x="627" y="797"/>
                  <a:pt x="647" y="796"/>
                  <a:pt x="662" y="785"/>
                </a:cubicBezTo>
                <a:cubicBezTo>
                  <a:pt x="678" y="774"/>
                  <a:pt x="686" y="755"/>
                  <a:pt x="682" y="737"/>
                </a:cubicBezTo>
                <a:lnTo>
                  <a:pt x="644" y="511"/>
                </a:lnTo>
                <a:lnTo>
                  <a:pt x="806" y="350"/>
                </a:lnTo>
                <a:cubicBezTo>
                  <a:pt x="819" y="337"/>
                  <a:pt x="824" y="317"/>
                  <a:pt x="818" y="299"/>
                </a:cubicBezTo>
                <a:cubicBezTo>
                  <a:pt x="812" y="281"/>
                  <a:pt x="797" y="268"/>
                  <a:pt x="778" y="265"/>
                </a:cubicBezTo>
                <a:lnTo>
                  <a:pt x="555" y="233"/>
                </a:lnTo>
                <a:lnTo>
                  <a:pt x="456" y="28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457200" y="482040"/>
            <a:ext cx="214164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板栗看板</a:t>
            </a:r>
            <a:r>
              <a:rPr lang="en-US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AI</a:t>
            </a:r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任务拆分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文本框 180"/>
          <p:cNvSpPr txBox="1"/>
          <p:nvPr/>
        </p:nvSpPr>
        <p:spPr>
          <a:xfrm>
            <a:off x="1295280" y="273096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功能亮点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任意多边形: 形状 181"/>
          <p:cNvSpPr/>
          <p:nvPr/>
        </p:nvSpPr>
        <p:spPr>
          <a:xfrm>
            <a:off x="456840" y="38764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8"/>
                </a:moveTo>
                <a:cubicBezTo>
                  <a:pt x="1695" y="875"/>
                  <a:pt x="1693" y="903"/>
                  <a:pt x="1691" y="931"/>
                </a:cubicBezTo>
                <a:cubicBezTo>
                  <a:pt x="1688" y="958"/>
                  <a:pt x="1684" y="986"/>
                  <a:pt x="1679" y="1013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20" y="1197"/>
                  <a:pt x="1608" y="1222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5"/>
                </a:cubicBezTo>
                <a:cubicBezTo>
                  <a:pt x="1485" y="1406"/>
                  <a:pt x="1466" y="1427"/>
                  <a:pt x="1447" y="1446"/>
                </a:cubicBezTo>
                <a:cubicBezTo>
                  <a:pt x="1427" y="1466"/>
                  <a:pt x="1407" y="1485"/>
                  <a:pt x="1385" y="1502"/>
                </a:cubicBezTo>
                <a:cubicBezTo>
                  <a:pt x="1364" y="1520"/>
                  <a:pt x="1342" y="1536"/>
                  <a:pt x="1319" y="1552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1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4"/>
                  <a:pt x="958" y="1688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8"/>
                  <a:pt x="709" y="1684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1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2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5"/>
                  <a:pt x="268" y="1466"/>
                  <a:pt x="248" y="1446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2"/>
                  <a:pt x="76" y="1197"/>
                  <a:pt x="65" y="1172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6"/>
                  <a:pt x="7" y="958"/>
                  <a:pt x="5" y="931"/>
                </a:cubicBezTo>
                <a:cubicBezTo>
                  <a:pt x="2" y="903"/>
                  <a:pt x="0" y="875"/>
                  <a:pt x="0" y="848"/>
                </a:cubicBezTo>
                <a:cubicBezTo>
                  <a:pt x="0" y="820"/>
                  <a:pt x="2" y="792"/>
                  <a:pt x="5" y="765"/>
                </a:cubicBezTo>
                <a:cubicBezTo>
                  <a:pt x="7" y="737"/>
                  <a:pt x="11" y="710"/>
                  <a:pt x="17" y="683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4"/>
                </a:cubicBezTo>
                <a:cubicBezTo>
                  <a:pt x="76" y="498"/>
                  <a:pt x="87" y="473"/>
                  <a:pt x="100" y="449"/>
                </a:cubicBezTo>
                <a:cubicBezTo>
                  <a:pt x="114" y="424"/>
                  <a:pt x="128" y="400"/>
                  <a:pt x="143" y="377"/>
                </a:cubicBezTo>
                <a:cubicBezTo>
                  <a:pt x="159" y="354"/>
                  <a:pt x="175" y="332"/>
                  <a:pt x="193" y="311"/>
                </a:cubicBezTo>
                <a:cubicBezTo>
                  <a:pt x="210" y="289"/>
                  <a:pt x="229" y="269"/>
                  <a:pt x="248" y="249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5"/>
                  <a:pt x="601" y="36"/>
                </a:cubicBezTo>
                <a:cubicBezTo>
                  <a:pt x="628" y="28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8"/>
                  <a:pt x="1093" y="36"/>
                </a:cubicBezTo>
                <a:cubicBezTo>
                  <a:pt x="1119" y="45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5"/>
                  <a:pt x="1385" y="192"/>
                </a:cubicBezTo>
                <a:cubicBezTo>
                  <a:pt x="1407" y="210"/>
                  <a:pt x="1427" y="228"/>
                  <a:pt x="1447" y="249"/>
                </a:cubicBezTo>
                <a:cubicBezTo>
                  <a:pt x="1466" y="269"/>
                  <a:pt x="1485" y="289"/>
                  <a:pt x="1503" y="311"/>
                </a:cubicBezTo>
                <a:cubicBezTo>
                  <a:pt x="1520" y="332"/>
                  <a:pt x="1537" y="354"/>
                  <a:pt x="1552" y="377"/>
                </a:cubicBezTo>
                <a:cubicBezTo>
                  <a:pt x="1568" y="400"/>
                  <a:pt x="1582" y="424"/>
                  <a:pt x="1595" y="449"/>
                </a:cubicBezTo>
                <a:cubicBezTo>
                  <a:pt x="1608" y="473"/>
                  <a:pt x="1620" y="498"/>
                  <a:pt x="1630" y="524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3"/>
                </a:cubicBezTo>
                <a:cubicBezTo>
                  <a:pt x="1684" y="710"/>
                  <a:pt x="1688" y="737"/>
                  <a:pt x="1691" y="765"/>
                </a:cubicBezTo>
                <a:cubicBezTo>
                  <a:pt x="1693" y="792"/>
                  <a:pt x="1695" y="820"/>
                  <a:pt x="1695" y="848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任意多边形: 形状 182"/>
          <p:cNvSpPr/>
          <p:nvPr/>
        </p:nvSpPr>
        <p:spPr>
          <a:xfrm>
            <a:off x="618840" y="4057560"/>
            <a:ext cx="286200" cy="285840"/>
          </a:xfrm>
          <a:custGeom>
            <a:avLst/>
            <a:gdLst/>
            <a:ahLst/>
            <a:cxnLst/>
            <a:rect l="0" t="0" r="r" b="b"/>
            <a:pathLst>
              <a:path w="795" h="794">
                <a:moveTo>
                  <a:pt x="547" y="497"/>
                </a:moveTo>
                <a:cubicBezTo>
                  <a:pt x="684" y="497"/>
                  <a:pt x="795" y="386"/>
                  <a:pt x="795" y="249"/>
                </a:cubicBezTo>
                <a:cubicBezTo>
                  <a:pt x="795" y="224"/>
                  <a:pt x="792" y="201"/>
                  <a:pt x="785" y="179"/>
                </a:cubicBezTo>
                <a:cubicBezTo>
                  <a:pt x="781" y="163"/>
                  <a:pt x="760" y="159"/>
                  <a:pt x="748" y="171"/>
                </a:cubicBezTo>
                <a:lnTo>
                  <a:pt x="629" y="291"/>
                </a:lnTo>
                <a:cubicBezTo>
                  <a:pt x="624" y="296"/>
                  <a:pt x="618" y="298"/>
                  <a:pt x="611" y="298"/>
                </a:cubicBezTo>
                <a:lnTo>
                  <a:pt x="522" y="298"/>
                </a:lnTo>
                <a:cubicBezTo>
                  <a:pt x="509" y="298"/>
                  <a:pt x="497" y="287"/>
                  <a:pt x="497" y="274"/>
                </a:cubicBezTo>
                <a:lnTo>
                  <a:pt x="497" y="184"/>
                </a:lnTo>
                <a:cubicBezTo>
                  <a:pt x="497" y="177"/>
                  <a:pt x="500" y="171"/>
                  <a:pt x="505" y="166"/>
                </a:cubicBezTo>
                <a:lnTo>
                  <a:pt x="624" y="47"/>
                </a:lnTo>
                <a:cubicBezTo>
                  <a:pt x="636" y="35"/>
                  <a:pt x="632" y="14"/>
                  <a:pt x="616" y="9"/>
                </a:cubicBezTo>
                <a:cubicBezTo>
                  <a:pt x="594" y="3"/>
                  <a:pt x="571" y="0"/>
                  <a:pt x="547" y="0"/>
                </a:cubicBezTo>
                <a:cubicBezTo>
                  <a:pt x="410" y="0"/>
                  <a:pt x="299" y="111"/>
                  <a:pt x="299" y="249"/>
                </a:cubicBezTo>
                <a:cubicBezTo>
                  <a:pt x="299" y="278"/>
                  <a:pt x="304" y="307"/>
                  <a:pt x="314" y="333"/>
                </a:cubicBezTo>
                <a:lnTo>
                  <a:pt x="31" y="615"/>
                </a:lnTo>
                <a:cubicBezTo>
                  <a:pt x="11" y="635"/>
                  <a:pt x="0" y="661"/>
                  <a:pt x="0" y="689"/>
                </a:cubicBezTo>
                <a:cubicBezTo>
                  <a:pt x="0" y="747"/>
                  <a:pt x="47" y="794"/>
                  <a:pt x="106" y="794"/>
                </a:cubicBezTo>
                <a:cubicBezTo>
                  <a:pt x="133" y="794"/>
                  <a:pt x="160" y="783"/>
                  <a:pt x="180" y="764"/>
                </a:cubicBezTo>
                <a:lnTo>
                  <a:pt x="463" y="482"/>
                </a:lnTo>
                <a:cubicBezTo>
                  <a:pt x="489" y="492"/>
                  <a:pt x="517" y="497"/>
                  <a:pt x="547" y="497"/>
                </a:cubicBezTo>
                <a:moveTo>
                  <a:pt x="124" y="633"/>
                </a:moveTo>
                <a:cubicBezTo>
                  <a:pt x="129" y="633"/>
                  <a:pt x="134" y="634"/>
                  <a:pt x="139" y="636"/>
                </a:cubicBezTo>
                <a:cubicBezTo>
                  <a:pt x="143" y="638"/>
                  <a:pt x="147" y="641"/>
                  <a:pt x="151" y="644"/>
                </a:cubicBezTo>
                <a:cubicBezTo>
                  <a:pt x="154" y="648"/>
                  <a:pt x="157" y="652"/>
                  <a:pt x="159" y="656"/>
                </a:cubicBezTo>
                <a:cubicBezTo>
                  <a:pt x="161" y="661"/>
                  <a:pt x="162" y="666"/>
                  <a:pt x="162" y="670"/>
                </a:cubicBezTo>
                <a:cubicBezTo>
                  <a:pt x="162" y="675"/>
                  <a:pt x="161" y="680"/>
                  <a:pt x="159" y="685"/>
                </a:cubicBezTo>
                <a:cubicBezTo>
                  <a:pt x="157" y="689"/>
                  <a:pt x="154" y="693"/>
                  <a:pt x="151" y="697"/>
                </a:cubicBezTo>
                <a:cubicBezTo>
                  <a:pt x="147" y="700"/>
                  <a:pt x="143" y="703"/>
                  <a:pt x="139" y="705"/>
                </a:cubicBezTo>
                <a:cubicBezTo>
                  <a:pt x="134" y="707"/>
                  <a:pt x="129" y="708"/>
                  <a:pt x="124" y="708"/>
                </a:cubicBezTo>
                <a:cubicBezTo>
                  <a:pt x="119" y="708"/>
                  <a:pt x="115" y="707"/>
                  <a:pt x="110" y="705"/>
                </a:cubicBezTo>
                <a:cubicBezTo>
                  <a:pt x="106" y="703"/>
                  <a:pt x="101" y="700"/>
                  <a:pt x="98" y="697"/>
                </a:cubicBezTo>
                <a:cubicBezTo>
                  <a:pt x="95" y="693"/>
                  <a:pt x="92" y="689"/>
                  <a:pt x="90" y="685"/>
                </a:cubicBezTo>
                <a:cubicBezTo>
                  <a:pt x="88" y="680"/>
                  <a:pt x="87" y="675"/>
                  <a:pt x="87" y="670"/>
                </a:cubicBezTo>
                <a:cubicBezTo>
                  <a:pt x="87" y="666"/>
                  <a:pt x="88" y="661"/>
                  <a:pt x="90" y="656"/>
                </a:cubicBezTo>
                <a:cubicBezTo>
                  <a:pt x="92" y="652"/>
                  <a:pt x="95" y="648"/>
                  <a:pt x="98" y="644"/>
                </a:cubicBezTo>
                <a:cubicBezTo>
                  <a:pt x="101" y="641"/>
                  <a:pt x="106" y="638"/>
                  <a:pt x="110" y="636"/>
                </a:cubicBezTo>
                <a:cubicBezTo>
                  <a:pt x="115" y="634"/>
                  <a:pt x="119" y="633"/>
                  <a:pt x="124" y="633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1295280" y="3166560"/>
            <a:ext cx="50824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三维看板可视化、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AI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自动拆解子任务（如细胞培养→试剂配置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接种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孵育）、资源负载热力图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文本框 184"/>
          <p:cNvSpPr txBox="1"/>
          <p:nvPr/>
        </p:nvSpPr>
        <p:spPr>
          <a:xfrm>
            <a:off x="1295280" y="395028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实操技巧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295280" y="4385520"/>
            <a:ext cx="2210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补充实验特殊要求（无菌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避光）避免遗漏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任意多边形: 形状 18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任意多边形: 形状 18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任意多边形: 形状 189"/>
          <p:cNvSpPr/>
          <p:nvPr/>
        </p:nvSpPr>
        <p:spPr>
          <a:xfrm>
            <a:off x="456840" y="91404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任意多边形: 形状 190"/>
          <p:cNvSpPr/>
          <p:nvPr/>
        </p:nvSpPr>
        <p:spPr>
          <a:xfrm>
            <a:off x="461880" y="1280880"/>
            <a:ext cx="5477040" cy="3705480"/>
          </a:xfrm>
          <a:custGeom>
            <a:avLst/>
            <a:gdLst/>
            <a:ahLst/>
            <a:cxnLst/>
            <a:rect l="0" t="0" r="r" b="b"/>
            <a:pathLst>
              <a:path w="15214" h="10293">
                <a:moveTo>
                  <a:pt x="0" y="9989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1" y="170"/>
                  <a:pt x="40" y="152"/>
                  <a:pt x="51" y="135"/>
                </a:cubicBezTo>
                <a:cubicBezTo>
                  <a:pt x="62" y="119"/>
                  <a:pt x="75" y="103"/>
                  <a:pt x="89" y="89"/>
                </a:cubicBezTo>
                <a:cubicBezTo>
                  <a:pt x="103" y="75"/>
                  <a:pt x="118" y="63"/>
                  <a:pt x="135" y="51"/>
                </a:cubicBezTo>
                <a:cubicBezTo>
                  <a:pt x="152" y="40"/>
                  <a:pt x="169" y="31"/>
                  <a:pt x="188" y="23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4910" y="0"/>
                </a:lnTo>
                <a:cubicBezTo>
                  <a:pt x="14930" y="0"/>
                  <a:pt x="14950" y="2"/>
                  <a:pt x="14969" y="6"/>
                </a:cubicBezTo>
                <a:cubicBezTo>
                  <a:pt x="14989" y="10"/>
                  <a:pt x="15008" y="16"/>
                  <a:pt x="15026" y="23"/>
                </a:cubicBezTo>
                <a:cubicBezTo>
                  <a:pt x="15045" y="31"/>
                  <a:pt x="15062" y="40"/>
                  <a:pt x="15079" y="51"/>
                </a:cubicBezTo>
                <a:cubicBezTo>
                  <a:pt x="15096" y="63"/>
                  <a:pt x="15111" y="75"/>
                  <a:pt x="15125" y="89"/>
                </a:cubicBezTo>
                <a:cubicBezTo>
                  <a:pt x="15139" y="103"/>
                  <a:pt x="15152" y="119"/>
                  <a:pt x="15163" y="135"/>
                </a:cubicBezTo>
                <a:cubicBezTo>
                  <a:pt x="15174" y="152"/>
                  <a:pt x="15183" y="170"/>
                  <a:pt x="15191" y="188"/>
                </a:cubicBezTo>
                <a:cubicBezTo>
                  <a:pt x="15199" y="206"/>
                  <a:pt x="15205" y="225"/>
                  <a:pt x="15208" y="245"/>
                </a:cubicBezTo>
                <a:cubicBezTo>
                  <a:pt x="15212" y="265"/>
                  <a:pt x="15214" y="284"/>
                  <a:pt x="15214" y="304"/>
                </a:cubicBezTo>
                <a:lnTo>
                  <a:pt x="15214" y="9989"/>
                </a:lnTo>
                <a:cubicBezTo>
                  <a:pt x="15214" y="10009"/>
                  <a:pt x="15212" y="10029"/>
                  <a:pt x="15208" y="10049"/>
                </a:cubicBezTo>
                <a:cubicBezTo>
                  <a:pt x="15205" y="10068"/>
                  <a:pt x="15199" y="10087"/>
                  <a:pt x="15191" y="10106"/>
                </a:cubicBezTo>
                <a:cubicBezTo>
                  <a:pt x="15183" y="10124"/>
                  <a:pt x="15174" y="10142"/>
                  <a:pt x="15163" y="10158"/>
                </a:cubicBezTo>
                <a:cubicBezTo>
                  <a:pt x="15152" y="10175"/>
                  <a:pt x="15139" y="10190"/>
                  <a:pt x="15125" y="10204"/>
                </a:cubicBezTo>
                <a:cubicBezTo>
                  <a:pt x="15111" y="10218"/>
                  <a:pt x="15096" y="10231"/>
                  <a:pt x="15079" y="10242"/>
                </a:cubicBezTo>
                <a:cubicBezTo>
                  <a:pt x="15062" y="10253"/>
                  <a:pt x="15045" y="10263"/>
                  <a:pt x="15026" y="10270"/>
                </a:cubicBezTo>
                <a:cubicBezTo>
                  <a:pt x="15008" y="10278"/>
                  <a:pt x="14989" y="10284"/>
                  <a:pt x="14969" y="10288"/>
                </a:cubicBezTo>
                <a:cubicBezTo>
                  <a:pt x="14950" y="10291"/>
                  <a:pt x="14930" y="10293"/>
                  <a:pt x="14910" y="10293"/>
                </a:cubicBezTo>
                <a:lnTo>
                  <a:pt x="304" y="10293"/>
                </a:lnTo>
                <a:cubicBezTo>
                  <a:pt x="284" y="10293"/>
                  <a:pt x="264" y="10291"/>
                  <a:pt x="245" y="10288"/>
                </a:cubicBezTo>
                <a:cubicBezTo>
                  <a:pt x="225" y="10284"/>
                  <a:pt x="206" y="10278"/>
                  <a:pt x="188" y="10270"/>
                </a:cubicBezTo>
                <a:cubicBezTo>
                  <a:pt x="169" y="10263"/>
                  <a:pt x="152" y="10253"/>
                  <a:pt x="135" y="10242"/>
                </a:cubicBezTo>
                <a:cubicBezTo>
                  <a:pt x="118" y="10231"/>
                  <a:pt x="103" y="10218"/>
                  <a:pt x="89" y="10204"/>
                </a:cubicBezTo>
                <a:cubicBezTo>
                  <a:pt x="75" y="10190"/>
                  <a:pt x="62" y="10175"/>
                  <a:pt x="51" y="10158"/>
                </a:cubicBezTo>
                <a:cubicBezTo>
                  <a:pt x="40" y="10142"/>
                  <a:pt x="31" y="10124"/>
                  <a:pt x="23" y="10106"/>
                </a:cubicBezTo>
                <a:cubicBezTo>
                  <a:pt x="15" y="10087"/>
                  <a:pt x="9" y="10068"/>
                  <a:pt x="6" y="10049"/>
                </a:cubicBezTo>
                <a:cubicBezTo>
                  <a:pt x="2" y="10029"/>
                  <a:pt x="0" y="10009"/>
                  <a:pt x="0" y="9989"/>
                </a:cubicBezTo>
                <a:close/>
              </a:path>
            </a:pathLst>
          </a:custGeom>
          <a:solidFill>
            <a:srgbClr val="F9FAF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任意多边形: 形状 191"/>
          <p:cNvSpPr/>
          <p:nvPr/>
        </p:nvSpPr>
        <p:spPr>
          <a:xfrm>
            <a:off x="461880" y="1280880"/>
            <a:ext cx="5477040" cy="3705480"/>
          </a:xfrm>
          <a:custGeom>
            <a:avLst/>
            <a:gdLst/>
            <a:ahLst/>
            <a:cxnLst/>
            <a:rect l="0" t="0" r="r" b="b"/>
            <a:pathLst>
              <a:path w="15214" h="10293" fill="none">
                <a:moveTo>
                  <a:pt x="0" y="9989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9" y="225"/>
                  <a:pt x="15" y="206"/>
                  <a:pt x="23" y="188"/>
                </a:cubicBezTo>
                <a:cubicBezTo>
                  <a:pt x="31" y="170"/>
                  <a:pt x="40" y="152"/>
                  <a:pt x="51" y="135"/>
                </a:cubicBezTo>
                <a:cubicBezTo>
                  <a:pt x="62" y="119"/>
                  <a:pt x="75" y="103"/>
                  <a:pt x="89" y="89"/>
                </a:cubicBezTo>
                <a:cubicBezTo>
                  <a:pt x="103" y="75"/>
                  <a:pt x="118" y="63"/>
                  <a:pt x="135" y="51"/>
                </a:cubicBezTo>
                <a:cubicBezTo>
                  <a:pt x="152" y="40"/>
                  <a:pt x="169" y="31"/>
                  <a:pt x="188" y="23"/>
                </a:cubicBezTo>
                <a:cubicBezTo>
                  <a:pt x="206" y="16"/>
                  <a:pt x="225" y="10"/>
                  <a:pt x="245" y="6"/>
                </a:cubicBezTo>
                <a:cubicBezTo>
                  <a:pt x="264" y="2"/>
                  <a:pt x="284" y="0"/>
                  <a:pt x="304" y="0"/>
                </a:cubicBezTo>
                <a:lnTo>
                  <a:pt x="14910" y="0"/>
                </a:lnTo>
                <a:cubicBezTo>
                  <a:pt x="14930" y="0"/>
                  <a:pt x="14950" y="2"/>
                  <a:pt x="14969" y="6"/>
                </a:cubicBezTo>
                <a:cubicBezTo>
                  <a:pt x="14989" y="10"/>
                  <a:pt x="15008" y="16"/>
                  <a:pt x="15026" y="23"/>
                </a:cubicBezTo>
                <a:cubicBezTo>
                  <a:pt x="15045" y="31"/>
                  <a:pt x="15062" y="40"/>
                  <a:pt x="15079" y="51"/>
                </a:cubicBezTo>
                <a:cubicBezTo>
                  <a:pt x="15096" y="63"/>
                  <a:pt x="15111" y="75"/>
                  <a:pt x="15125" y="89"/>
                </a:cubicBezTo>
                <a:cubicBezTo>
                  <a:pt x="15139" y="103"/>
                  <a:pt x="15152" y="119"/>
                  <a:pt x="15163" y="135"/>
                </a:cubicBezTo>
                <a:cubicBezTo>
                  <a:pt x="15174" y="152"/>
                  <a:pt x="15183" y="170"/>
                  <a:pt x="15191" y="188"/>
                </a:cubicBezTo>
                <a:cubicBezTo>
                  <a:pt x="15199" y="206"/>
                  <a:pt x="15205" y="225"/>
                  <a:pt x="15208" y="245"/>
                </a:cubicBezTo>
                <a:cubicBezTo>
                  <a:pt x="15212" y="265"/>
                  <a:pt x="15214" y="284"/>
                  <a:pt x="15214" y="304"/>
                </a:cubicBezTo>
                <a:lnTo>
                  <a:pt x="15214" y="9989"/>
                </a:lnTo>
                <a:cubicBezTo>
                  <a:pt x="15214" y="10009"/>
                  <a:pt x="15212" y="10029"/>
                  <a:pt x="15208" y="10049"/>
                </a:cubicBezTo>
                <a:cubicBezTo>
                  <a:pt x="15205" y="10068"/>
                  <a:pt x="15199" y="10087"/>
                  <a:pt x="15191" y="10106"/>
                </a:cubicBezTo>
                <a:cubicBezTo>
                  <a:pt x="15183" y="10124"/>
                  <a:pt x="15174" y="10142"/>
                  <a:pt x="15163" y="10158"/>
                </a:cubicBezTo>
                <a:cubicBezTo>
                  <a:pt x="15152" y="10175"/>
                  <a:pt x="15139" y="10190"/>
                  <a:pt x="15125" y="10204"/>
                </a:cubicBezTo>
                <a:cubicBezTo>
                  <a:pt x="15111" y="10218"/>
                  <a:pt x="15096" y="10231"/>
                  <a:pt x="15079" y="10242"/>
                </a:cubicBezTo>
                <a:cubicBezTo>
                  <a:pt x="15062" y="10253"/>
                  <a:pt x="15045" y="10263"/>
                  <a:pt x="15026" y="10270"/>
                </a:cubicBezTo>
                <a:cubicBezTo>
                  <a:pt x="15008" y="10278"/>
                  <a:pt x="14989" y="10284"/>
                  <a:pt x="14969" y="10288"/>
                </a:cubicBezTo>
                <a:cubicBezTo>
                  <a:pt x="14950" y="10291"/>
                  <a:pt x="14930" y="10293"/>
                  <a:pt x="14910" y="10293"/>
                </a:cubicBezTo>
                <a:lnTo>
                  <a:pt x="304" y="10293"/>
                </a:lnTo>
                <a:cubicBezTo>
                  <a:pt x="284" y="10293"/>
                  <a:pt x="264" y="10291"/>
                  <a:pt x="245" y="10288"/>
                </a:cubicBezTo>
                <a:cubicBezTo>
                  <a:pt x="225" y="10284"/>
                  <a:pt x="206" y="10278"/>
                  <a:pt x="188" y="10270"/>
                </a:cubicBezTo>
                <a:cubicBezTo>
                  <a:pt x="169" y="10263"/>
                  <a:pt x="152" y="10253"/>
                  <a:pt x="135" y="10242"/>
                </a:cubicBezTo>
                <a:cubicBezTo>
                  <a:pt x="118" y="10231"/>
                  <a:pt x="103" y="10218"/>
                  <a:pt x="89" y="10204"/>
                </a:cubicBezTo>
                <a:cubicBezTo>
                  <a:pt x="75" y="10190"/>
                  <a:pt x="62" y="10175"/>
                  <a:pt x="51" y="10158"/>
                </a:cubicBezTo>
                <a:cubicBezTo>
                  <a:pt x="40" y="10142"/>
                  <a:pt x="31" y="10124"/>
                  <a:pt x="23" y="10106"/>
                </a:cubicBezTo>
                <a:cubicBezTo>
                  <a:pt x="15" y="10087"/>
                  <a:pt x="9" y="10068"/>
                  <a:pt x="6" y="10049"/>
                </a:cubicBezTo>
                <a:cubicBezTo>
                  <a:pt x="2" y="10029"/>
                  <a:pt x="0" y="10009"/>
                  <a:pt x="0" y="9989"/>
                </a:cubicBezTo>
              </a:path>
            </a:pathLst>
          </a:custGeom>
          <a:ln w="9360">
            <a:solidFill>
              <a:srgbClr val="E5E7EB"/>
            </a:solidFill>
            <a:miter/>
          </a:ln>
        </p:spPr>
        <p:txBody>
          <a:bodyPr lIns="4680" tIns="4680" rIns="4680" bIns="46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任意多边形: 形状 192"/>
          <p:cNvSpPr/>
          <p:nvPr/>
        </p:nvSpPr>
        <p:spPr>
          <a:xfrm>
            <a:off x="771480" y="1590480"/>
            <a:ext cx="4857840" cy="1829160"/>
          </a:xfrm>
          <a:custGeom>
            <a:avLst/>
            <a:gdLst/>
            <a:ahLst/>
            <a:cxnLst/>
            <a:rect l="0" t="0" r="r" b="b"/>
            <a:pathLst>
              <a:path w="13494" h="5081">
                <a:moveTo>
                  <a:pt x="0" y="4869"/>
                </a:moveTo>
                <a:lnTo>
                  <a:pt x="0" y="212"/>
                </a:lnTo>
                <a:cubicBezTo>
                  <a:pt x="0" y="198"/>
                  <a:pt x="1" y="184"/>
                  <a:pt x="4" y="170"/>
                </a:cubicBezTo>
                <a:cubicBezTo>
                  <a:pt x="6" y="157"/>
                  <a:pt x="10" y="144"/>
                  <a:pt x="16" y="131"/>
                </a:cubicBezTo>
                <a:cubicBezTo>
                  <a:pt x="21" y="118"/>
                  <a:pt x="28" y="106"/>
                  <a:pt x="35" y="94"/>
                </a:cubicBezTo>
                <a:cubicBezTo>
                  <a:pt x="43" y="83"/>
                  <a:pt x="52" y="72"/>
                  <a:pt x="62" y="62"/>
                </a:cubicBezTo>
                <a:cubicBezTo>
                  <a:pt x="71" y="52"/>
                  <a:pt x="82" y="43"/>
                  <a:pt x="94" y="36"/>
                </a:cubicBezTo>
                <a:cubicBezTo>
                  <a:pt x="105" y="28"/>
                  <a:pt x="117" y="21"/>
                  <a:pt x="130" y="16"/>
                </a:cubicBezTo>
                <a:cubicBezTo>
                  <a:pt x="143" y="11"/>
                  <a:pt x="156" y="7"/>
                  <a:pt x="170" y="4"/>
                </a:cubicBezTo>
                <a:cubicBezTo>
                  <a:pt x="184" y="1"/>
                  <a:pt x="197" y="0"/>
                  <a:pt x="211" y="0"/>
                </a:cubicBezTo>
                <a:lnTo>
                  <a:pt x="13283" y="0"/>
                </a:lnTo>
                <a:cubicBezTo>
                  <a:pt x="13297" y="0"/>
                  <a:pt x="13310" y="1"/>
                  <a:pt x="13324" y="4"/>
                </a:cubicBezTo>
                <a:cubicBezTo>
                  <a:pt x="13338" y="7"/>
                  <a:pt x="13351" y="11"/>
                  <a:pt x="13364" y="16"/>
                </a:cubicBezTo>
                <a:cubicBezTo>
                  <a:pt x="13377" y="21"/>
                  <a:pt x="13389" y="28"/>
                  <a:pt x="13400" y="36"/>
                </a:cubicBezTo>
                <a:cubicBezTo>
                  <a:pt x="13412" y="43"/>
                  <a:pt x="13423" y="52"/>
                  <a:pt x="13432" y="62"/>
                </a:cubicBezTo>
                <a:cubicBezTo>
                  <a:pt x="13442" y="72"/>
                  <a:pt x="13451" y="83"/>
                  <a:pt x="13459" y="94"/>
                </a:cubicBezTo>
                <a:cubicBezTo>
                  <a:pt x="13466" y="106"/>
                  <a:pt x="13473" y="118"/>
                  <a:pt x="13478" y="131"/>
                </a:cubicBezTo>
                <a:cubicBezTo>
                  <a:pt x="13484" y="144"/>
                  <a:pt x="13488" y="157"/>
                  <a:pt x="13490" y="170"/>
                </a:cubicBezTo>
                <a:cubicBezTo>
                  <a:pt x="13493" y="184"/>
                  <a:pt x="13494" y="198"/>
                  <a:pt x="13494" y="212"/>
                </a:cubicBezTo>
                <a:lnTo>
                  <a:pt x="13494" y="4869"/>
                </a:lnTo>
                <a:cubicBezTo>
                  <a:pt x="13494" y="4883"/>
                  <a:pt x="13493" y="4897"/>
                  <a:pt x="13490" y="4911"/>
                </a:cubicBezTo>
                <a:cubicBezTo>
                  <a:pt x="13488" y="4924"/>
                  <a:pt x="13484" y="4938"/>
                  <a:pt x="13478" y="4950"/>
                </a:cubicBezTo>
                <a:cubicBezTo>
                  <a:pt x="13473" y="4963"/>
                  <a:pt x="13466" y="4975"/>
                  <a:pt x="13459" y="4987"/>
                </a:cubicBezTo>
                <a:cubicBezTo>
                  <a:pt x="13451" y="4999"/>
                  <a:pt x="13442" y="5009"/>
                  <a:pt x="13432" y="5019"/>
                </a:cubicBezTo>
                <a:cubicBezTo>
                  <a:pt x="13423" y="5029"/>
                  <a:pt x="13412" y="5038"/>
                  <a:pt x="13400" y="5045"/>
                </a:cubicBezTo>
                <a:cubicBezTo>
                  <a:pt x="13389" y="5053"/>
                  <a:pt x="13377" y="5060"/>
                  <a:pt x="13364" y="5065"/>
                </a:cubicBezTo>
                <a:cubicBezTo>
                  <a:pt x="13351" y="5070"/>
                  <a:pt x="13338" y="5074"/>
                  <a:pt x="13324" y="5077"/>
                </a:cubicBezTo>
                <a:cubicBezTo>
                  <a:pt x="13310" y="5080"/>
                  <a:pt x="13297" y="5081"/>
                  <a:pt x="13283" y="5081"/>
                </a:cubicBezTo>
                <a:lnTo>
                  <a:pt x="211" y="5081"/>
                </a:lnTo>
                <a:cubicBezTo>
                  <a:pt x="197" y="5081"/>
                  <a:pt x="184" y="5080"/>
                  <a:pt x="170" y="5077"/>
                </a:cubicBezTo>
                <a:cubicBezTo>
                  <a:pt x="156" y="5074"/>
                  <a:pt x="143" y="5070"/>
                  <a:pt x="130" y="5065"/>
                </a:cubicBezTo>
                <a:cubicBezTo>
                  <a:pt x="117" y="5060"/>
                  <a:pt x="105" y="5053"/>
                  <a:pt x="94" y="5045"/>
                </a:cubicBezTo>
                <a:cubicBezTo>
                  <a:pt x="82" y="5038"/>
                  <a:pt x="71" y="5029"/>
                  <a:pt x="62" y="5019"/>
                </a:cubicBezTo>
                <a:cubicBezTo>
                  <a:pt x="52" y="5009"/>
                  <a:pt x="43" y="4999"/>
                  <a:pt x="35" y="4987"/>
                </a:cubicBezTo>
                <a:cubicBezTo>
                  <a:pt x="28" y="4975"/>
                  <a:pt x="21" y="4963"/>
                  <a:pt x="16" y="4950"/>
                </a:cubicBezTo>
                <a:cubicBezTo>
                  <a:pt x="10" y="4938"/>
                  <a:pt x="6" y="4924"/>
                  <a:pt x="4" y="4911"/>
                </a:cubicBezTo>
                <a:cubicBezTo>
                  <a:pt x="1" y="4897"/>
                  <a:pt x="0" y="4883"/>
                  <a:pt x="0" y="4869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任意多边形: 形状 193"/>
          <p:cNvSpPr/>
          <p:nvPr/>
        </p:nvSpPr>
        <p:spPr>
          <a:xfrm>
            <a:off x="2876400" y="2273760"/>
            <a:ext cx="643320" cy="500400"/>
          </a:xfrm>
          <a:custGeom>
            <a:avLst/>
            <a:gdLst/>
            <a:ahLst/>
            <a:cxnLst/>
            <a:rect l="0" t="0" r="r" b="b"/>
            <a:pathLst>
              <a:path w="1787" h="1390">
                <a:moveTo>
                  <a:pt x="646" y="149"/>
                </a:moveTo>
                <a:cubicBezTo>
                  <a:pt x="646" y="67"/>
                  <a:pt x="713" y="0"/>
                  <a:pt x="795" y="0"/>
                </a:cubicBezTo>
                <a:lnTo>
                  <a:pt x="993" y="0"/>
                </a:lnTo>
                <a:cubicBezTo>
                  <a:pt x="1075" y="0"/>
                  <a:pt x="1142" y="67"/>
                  <a:pt x="1142" y="149"/>
                </a:cubicBezTo>
                <a:lnTo>
                  <a:pt x="1142" y="348"/>
                </a:lnTo>
                <a:cubicBezTo>
                  <a:pt x="1142" y="430"/>
                  <a:pt x="1075" y="497"/>
                  <a:pt x="993" y="497"/>
                </a:cubicBezTo>
                <a:lnTo>
                  <a:pt x="968" y="497"/>
                </a:lnTo>
                <a:lnTo>
                  <a:pt x="968" y="621"/>
                </a:lnTo>
                <a:lnTo>
                  <a:pt x="1440" y="621"/>
                </a:lnTo>
                <a:cubicBezTo>
                  <a:pt x="1535" y="621"/>
                  <a:pt x="1613" y="698"/>
                  <a:pt x="1613" y="794"/>
                </a:cubicBezTo>
                <a:lnTo>
                  <a:pt x="1613" y="893"/>
                </a:lnTo>
                <a:lnTo>
                  <a:pt x="1638" y="893"/>
                </a:lnTo>
                <a:cubicBezTo>
                  <a:pt x="1720" y="893"/>
                  <a:pt x="1787" y="960"/>
                  <a:pt x="1787" y="1042"/>
                </a:cubicBezTo>
                <a:lnTo>
                  <a:pt x="1787" y="1241"/>
                </a:lnTo>
                <a:cubicBezTo>
                  <a:pt x="1787" y="1323"/>
                  <a:pt x="1720" y="1390"/>
                  <a:pt x="1638" y="1390"/>
                </a:cubicBezTo>
                <a:lnTo>
                  <a:pt x="1440" y="1390"/>
                </a:lnTo>
                <a:cubicBezTo>
                  <a:pt x="1357" y="1390"/>
                  <a:pt x="1291" y="1323"/>
                  <a:pt x="1291" y="1241"/>
                </a:cubicBezTo>
                <a:lnTo>
                  <a:pt x="1291" y="1042"/>
                </a:lnTo>
                <a:cubicBezTo>
                  <a:pt x="1291" y="960"/>
                  <a:pt x="1357" y="893"/>
                  <a:pt x="1440" y="893"/>
                </a:cubicBezTo>
                <a:lnTo>
                  <a:pt x="1464" y="893"/>
                </a:lnTo>
                <a:lnTo>
                  <a:pt x="1464" y="794"/>
                </a:lnTo>
                <a:cubicBezTo>
                  <a:pt x="1464" y="781"/>
                  <a:pt x="1453" y="769"/>
                  <a:pt x="1440" y="769"/>
                </a:cubicBezTo>
                <a:lnTo>
                  <a:pt x="968" y="769"/>
                </a:lnTo>
                <a:lnTo>
                  <a:pt x="968" y="893"/>
                </a:lnTo>
                <a:lnTo>
                  <a:pt x="993" y="893"/>
                </a:lnTo>
                <a:cubicBezTo>
                  <a:pt x="1075" y="893"/>
                  <a:pt x="1142" y="960"/>
                  <a:pt x="1142" y="1042"/>
                </a:cubicBezTo>
                <a:lnTo>
                  <a:pt x="1142" y="1241"/>
                </a:lnTo>
                <a:cubicBezTo>
                  <a:pt x="1142" y="1323"/>
                  <a:pt x="1075" y="1390"/>
                  <a:pt x="993" y="1390"/>
                </a:cubicBezTo>
                <a:lnTo>
                  <a:pt x="795" y="1390"/>
                </a:lnTo>
                <a:cubicBezTo>
                  <a:pt x="713" y="1390"/>
                  <a:pt x="646" y="1323"/>
                  <a:pt x="646" y="1241"/>
                </a:cubicBezTo>
                <a:lnTo>
                  <a:pt x="646" y="1042"/>
                </a:lnTo>
                <a:cubicBezTo>
                  <a:pt x="646" y="960"/>
                  <a:pt x="713" y="893"/>
                  <a:pt x="795" y="893"/>
                </a:cubicBezTo>
                <a:lnTo>
                  <a:pt x="819" y="893"/>
                </a:lnTo>
                <a:lnTo>
                  <a:pt x="819" y="769"/>
                </a:lnTo>
                <a:lnTo>
                  <a:pt x="348" y="769"/>
                </a:lnTo>
                <a:cubicBezTo>
                  <a:pt x="335" y="769"/>
                  <a:pt x="323" y="781"/>
                  <a:pt x="323" y="794"/>
                </a:cubicBezTo>
                <a:lnTo>
                  <a:pt x="323" y="893"/>
                </a:lnTo>
                <a:lnTo>
                  <a:pt x="348" y="893"/>
                </a:lnTo>
                <a:cubicBezTo>
                  <a:pt x="430" y="893"/>
                  <a:pt x="497" y="960"/>
                  <a:pt x="497" y="1042"/>
                </a:cubicBezTo>
                <a:lnTo>
                  <a:pt x="497" y="1241"/>
                </a:lnTo>
                <a:cubicBezTo>
                  <a:pt x="497" y="1323"/>
                  <a:pt x="430" y="1390"/>
                  <a:pt x="348" y="1390"/>
                </a:cubicBezTo>
                <a:lnTo>
                  <a:pt x="150" y="1390"/>
                </a:lnTo>
                <a:cubicBezTo>
                  <a:pt x="68" y="1390"/>
                  <a:pt x="0" y="1323"/>
                  <a:pt x="0" y="1241"/>
                </a:cubicBezTo>
                <a:lnTo>
                  <a:pt x="0" y="1042"/>
                </a:lnTo>
                <a:cubicBezTo>
                  <a:pt x="0" y="960"/>
                  <a:pt x="68" y="893"/>
                  <a:pt x="150" y="893"/>
                </a:cubicBezTo>
                <a:lnTo>
                  <a:pt x="175" y="893"/>
                </a:lnTo>
                <a:lnTo>
                  <a:pt x="175" y="794"/>
                </a:lnTo>
                <a:cubicBezTo>
                  <a:pt x="175" y="698"/>
                  <a:pt x="252" y="621"/>
                  <a:pt x="348" y="621"/>
                </a:cubicBezTo>
                <a:lnTo>
                  <a:pt x="819" y="621"/>
                </a:lnTo>
                <a:lnTo>
                  <a:pt x="819" y="497"/>
                </a:lnTo>
                <a:lnTo>
                  <a:pt x="795" y="497"/>
                </a:lnTo>
                <a:cubicBezTo>
                  <a:pt x="713" y="497"/>
                  <a:pt x="646" y="430"/>
                  <a:pt x="646" y="348"/>
                </a:cubicBezTo>
                <a:lnTo>
                  <a:pt x="646" y="149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文本框 194"/>
          <p:cNvSpPr txBox="1"/>
          <p:nvPr/>
        </p:nvSpPr>
        <p:spPr>
          <a:xfrm>
            <a:off x="457200" y="487440"/>
            <a:ext cx="13762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团队协作工具对比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文本框 195"/>
          <p:cNvSpPr txBox="1"/>
          <p:nvPr/>
        </p:nvSpPr>
        <p:spPr>
          <a:xfrm>
            <a:off x="771480" y="3683520"/>
            <a:ext cx="9504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Worktile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任意多边形: 形状 196"/>
          <p:cNvSpPr/>
          <p:nvPr/>
        </p:nvSpPr>
        <p:spPr>
          <a:xfrm>
            <a:off x="6252840" y="1280880"/>
            <a:ext cx="5477400" cy="3705480"/>
          </a:xfrm>
          <a:custGeom>
            <a:avLst/>
            <a:gdLst/>
            <a:ahLst/>
            <a:cxnLst/>
            <a:rect l="0" t="0" r="r" b="b"/>
            <a:pathLst>
              <a:path w="15215" h="10293">
                <a:moveTo>
                  <a:pt x="0" y="9989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70"/>
                  <a:pt x="41" y="152"/>
                  <a:pt x="52" y="135"/>
                </a:cubicBezTo>
                <a:cubicBezTo>
                  <a:pt x="63" y="119"/>
                  <a:pt x="75" y="103"/>
                  <a:pt x="90" y="89"/>
                </a:cubicBezTo>
                <a:cubicBezTo>
                  <a:pt x="104" y="75"/>
                  <a:pt x="119" y="63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4911" y="0"/>
                </a:lnTo>
                <a:cubicBezTo>
                  <a:pt x="14931" y="0"/>
                  <a:pt x="14950" y="2"/>
                  <a:pt x="14970" y="6"/>
                </a:cubicBezTo>
                <a:cubicBezTo>
                  <a:pt x="14990" y="10"/>
                  <a:pt x="15009" y="16"/>
                  <a:pt x="15027" y="23"/>
                </a:cubicBezTo>
                <a:cubicBezTo>
                  <a:pt x="15046" y="31"/>
                  <a:pt x="15063" y="40"/>
                  <a:pt x="15080" y="51"/>
                </a:cubicBezTo>
                <a:cubicBezTo>
                  <a:pt x="15096" y="63"/>
                  <a:pt x="15112" y="75"/>
                  <a:pt x="15126" y="89"/>
                </a:cubicBezTo>
                <a:cubicBezTo>
                  <a:pt x="15140" y="103"/>
                  <a:pt x="15153" y="119"/>
                  <a:pt x="15164" y="135"/>
                </a:cubicBezTo>
                <a:cubicBezTo>
                  <a:pt x="15175" y="152"/>
                  <a:pt x="15184" y="170"/>
                  <a:pt x="15192" y="188"/>
                </a:cubicBezTo>
                <a:cubicBezTo>
                  <a:pt x="15199" y="206"/>
                  <a:pt x="15205" y="225"/>
                  <a:pt x="15209" y="245"/>
                </a:cubicBezTo>
                <a:cubicBezTo>
                  <a:pt x="15213" y="265"/>
                  <a:pt x="15215" y="284"/>
                  <a:pt x="15215" y="304"/>
                </a:cubicBezTo>
                <a:lnTo>
                  <a:pt x="15215" y="9989"/>
                </a:lnTo>
                <a:cubicBezTo>
                  <a:pt x="15215" y="10009"/>
                  <a:pt x="15213" y="10029"/>
                  <a:pt x="15209" y="10049"/>
                </a:cubicBezTo>
                <a:cubicBezTo>
                  <a:pt x="15205" y="10068"/>
                  <a:pt x="15199" y="10087"/>
                  <a:pt x="15192" y="10106"/>
                </a:cubicBezTo>
                <a:cubicBezTo>
                  <a:pt x="15184" y="10124"/>
                  <a:pt x="15175" y="10142"/>
                  <a:pt x="15164" y="10158"/>
                </a:cubicBezTo>
                <a:cubicBezTo>
                  <a:pt x="15153" y="10175"/>
                  <a:pt x="15140" y="10190"/>
                  <a:pt x="15126" y="10204"/>
                </a:cubicBezTo>
                <a:cubicBezTo>
                  <a:pt x="15112" y="10218"/>
                  <a:pt x="15096" y="10231"/>
                  <a:pt x="15080" y="10242"/>
                </a:cubicBezTo>
                <a:cubicBezTo>
                  <a:pt x="15063" y="10253"/>
                  <a:pt x="15046" y="10263"/>
                  <a:pt x="15027" y="10270"/>
                </a:cubicBezTo>
                <a:cubicBezTo>
                  <a:pt x="15009" y="10278"/>
                  <a:pt x="14990" y="10284"/>
                  <a:pt x="14970" y="10288"/>
                </a:cubicBezTo>
                <a:cubicBezTo>
                  <a:pt x="14950" y="10291"/>
                  <a:pt x="14931" y="10293"/>
                  <a:pt x="14911" y="10293"/>
                </a:cubicBezTo>
                <a:lnTo>
                  <a:pt x="305" y="10293"/>
                </a:lnTo>
                <a:cubicBezTo>
                  <a:pt x="285" y="10293"/>
                  <a:pt x="265" y="10291"/>
                  <a:pt x="245" y="10288"/>
                </a:cubicBezTo>
                <a:cubicBezTo>
                  <a:pt x="226" y="10284"/>
                  <a:pt x="207" y="10278"/>
                  <a:pt x="188" y="10270"/>
                </a:cubicBezTo>
                <a:cubicBezTo>
                  <a:pt x="170" y="10263"/>
                  <a:pt x="152" y="10253"/>
                  <a:pt x="136" y="10242"/>
                </a:cubicBezTo>
                <a:cubicBezTo>
                  <a:pt x="119" y="10231"/>
                  <a:pt x="104" y="10218"/>
                  <a:pt x="90" y="10204"/>
                </a:cubicBezTo>
                <a:cubicBezTo>
                  <a:pt x="75" y="10190"/>
                  <a:pt x="63" y="10175"/>
                  <a:pt x="52" y="10158"/>
                </a:cubicBezTo>
                <a:cubicBezTo>
                  <a:pt x="41" y="10142"/>
                  <a:pt x="31" y="10124"/>
                  <a:pt x="24" y="10106"/>
                </a:cubicBezTo>
                <a:cubicBezTo>
                  <a:pt x="16" y="10087"/>
                  <a:pt x="10" y="10068"/>
                  <a:pt x="6" y="10049"/>
                </a:cubicBezTo>
                <a:cubicBezTo>
                  <a:pt x="2" y="10029"/>
                  <a:pt x="0" y="10009"/>
                  <a:pt x="0" y="9989"/>
                </a:cubicBezTo>
                <a:close/>
              </a:path>
            </a:pathLst>
          </a:custGeom>
          <a:solidFill>
            <a:srgbClr val="F9FAF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任意多边形: 形状 197"/>
          <p:cNvSpPr/>
          <p:nvPr/>
        </p:nvSpPr>
        <p:spPr>
          <a:xfrm>
            <a:off x="6252840" y="1280880"/>
            <a:ext cx="5477400" cy="3705480"/>
          </a:xfrm>
          <a:custGeom>
            <a:avLst/>
            <a:gdLst/>
            <a:ahLst/>
            <a:cxnLst/>
            <a:rect l="0" t="0" r="r" b="b"/>
            <a:pathLst>
              <a:path w="15215" h="10293" fill="none">
                <a:moveTo>
                  <a:pt x="0" y="9989"/>
                </a:moveTo>
                <a:lnTo>
                  <a:pt x="0" y="304"/>
                </a:lnTo>
                <a:cubicBezTo>
                  <a:pt x="0" y="284"/>
                  <a:pt x="2" y="265"/>
                  <a:pt x="6" y="245"/>
                </a:cubicBezTo>
                <a:cubicBezTo>
                  <a:pt x="10" y="225"/>
                  <a:pt x="16" y="206"/>
                  <a:pt x="24" y="188"/>
                </a:cubicBezTo>
                <a:cubicBezTo>
                  <a:pt x="31" y="170"/>
                  <a:pt x="41" y="152"/>
                  <a:pt x="52" y="135"/>
                </a:cubicBezTo>
                <a:cubicBezTo>
                  <a:pt x="63" y="119"/>
                  <a:pt x="75" y="103"/>
                  <a:pt x="90" y="89"/>
                </a:cubicBezTo>
                <a:cubicBezTo>
                  <a:pt x="104" y="75"/>
                  <a:pt x="119" y="63"/>
                  <a:pt x="136" y="51"/>
                </a:cubicBezTo>
                <a:cubicBezTo>
                  <a:pt x="152" y="40"/>
                  <a:pt x="170" y="31"/>
                  <a:pt x="188" y="23"/>
                </a:cubicBezTo>
                <a:cubicBezTo>
                  <a:pt x="207" y="16"/>
                  <a:pt x="226" y="10"/>
                  <a:pt x="245" y="6"/>
                </a:cubicBezTo>
                <a:cubicBezTo>
                  <a:pt x="265" y="2"/>
                  <a:pt x="285" y="0"/>
                  <a:pt x="305" y="0"/>
                </a:cubicBezTo>
                <a:lnTo>
                  <a:pt x="14911" y="0"/>
                </a:lnTo>
                <a:cubicBezTo>
                  <a:pt x="14931" y="0"/>
                  <a:pt x="14950" y="2"/>
                  <a:pt x="14970" y="6"/>
                </a:cubicBezTo>
                <a:cubicBezTo>
                  <a:pt x="14990" y="10"/>
                  <a:pt x="15009" y="16"/>
                  <a:pt x="15027" y="23"/>
                </a:cubicBezTo>
                <a:cubicBezTo>
                  <a:pt x="15046" y="31"/>
                  <a:pt x="15063" y="40"/>
                  <a:pt x="15080" y="51"/>
                </a:cubicBezTo>
                <a:cubicBezTo>
                  <a:pt x="15096" y="63"/>
                  <a:pt x="15112" y="75"/>
                  <a:pt x="15126" y="89"/>
                </a:cubicBezTo>
                <a:cubicBezTo>
                  <a:pt x="15140" y="103"/>
                  <a:pt x="15153" y="119"/>
                  <a:pt x="15164" y="135"/>
                </a:cubicBezTo>
                <a:cubicBezTo>
                  <a:pt x="15175" y="152"/>
                  <a:pt x="15184" y="170"/>
                  <a:pt x="15192" y="188"/>
                </a:cubicBezTo>
                <a:cubicBezTo>
                  <a:pt x="15199" y="206"/>
                  <a:pt x="15205" y="225"/>
                  <a:pt x="15209" y="245"/>
                </a:cubicBezTo>
                <a:cubicBezTo>
                  <a:pt x="15213" y="265"/>
                  <a:pt x="15215" y="284"/>
                  <a:pt x="15215" y="304"/>
                </a:cubicBezTo>
                <a:lnTo>
                  <a:pt x="15215" y="9989"/>
                </a:lnTo>
                <a:cubicBezTo>
                  <a:pt x="15215" y="10009"/>
                  <a:pt x="15213" y="10029"/>
                  <a:pt x="15209" y="10049"/>
                </a:cubicBezTo>
                <a:cubicBezTo>
                  <a:pt x="15205" y="10068"/>
                  <a:pt x="15199" y="10087"/>
                  <a:pt x="15192" y="10106"/>
                </a:cubicBezTo>
                <a:cubicBezTo>
                  <a:pt x="15184" y="10124"/>
                  <a:pt x="15175" y="10142"/>
                  <a:pt x="15164" y="10158"/>
                </a:cubicBezTo>
                <a:cubicBezTo>
                  <a:pt x="15153" y="10175"/>
                  <a:pt x="15140" y="10190"/>
                  <a:pt x="15126" y="10204"/>
                </a:cubicBezTo>
                <a:cubicBezTo>
                  <a:pt x="15112" y="10218"/>
                  <a:pt x="15096" y="10231"/>
                  <a:pt x="15080" y="10242"/>
                </a:cubicBezTo>
                <a:cubicBezTo>
                  <a:pt x="15063" y="10253"/>
                  <a:pt x="15046" y="10263"/>
                  <a:pt x="15027" y="10270"/>
                </a:cubicBezTo>
                <a:cubicBezTo>
                  <a:pt x="15009" y="10278"/>
                  <a:pt x="14990" y="10284"/>
                  <a:pt x="14970" y="10288"/>
                </a:cubicBezTo>
                <a:cubicBezTo>
                  <a:pt x="14950" y="10291"/>
                  <a:pt x="14931" y="10293"/>
                  <a:pt x="14911" y="10293"/>
                </a:cubicBezTo>
                <a:lnTo>
                  <a:pt x="305" y="10293"/>
                </a:lnTo>
                <a:cubicBezTo>
                  <a:pt x="285" y="10293"/>
                  <a:pt x="265" y="10291"/>
                  <a:pt x="245" y="10288"/>
                </a:cubicBezTo>
                <a:cubicBezTo>
                  <a:pt x="226" y="10284"/>
                  <a:pt x="207" y="10278"/>
                  <a:pt x="188" y="10270"/>
                </a:cubicBezTo>
                <a:cubicBezTo>
                  <a:pt x="170" y="10263"/>
                  <a:pt x="152" y="10253"/>
                  <a:pt x="136" y="10242"/>
                </a:cubicBezTo>
                <a:cubicBezTo>
                  <a:pt x="119" y="10231"/>
                  <a:pt x="104" y="10218"/>
                  <a:pt x="90" y="10204"/>
                </a:cubicBezTo>
                <a:cubicBezTo>
                  <a:pt x="75" y="10190"/>
                  <a:pt x="63" y="10175"/>
                  <a:pt x="52" y="10158"/>
                </a:cubicBezTo>
                <a:cubicBezTo>
                  <a:pt x="41" y="10142"/>
                  <a:pt x="31" y="10124"/>
                  <a:pt x="24" y="10106"/>
                </a:cubicBezTo>
                <a:cubicBezTo>
                  <a:pt x="16" y="10087"/>
                  <a:pt x="10" y="10068"/>
                  <a:pt x="6" y="10049"/>
                </a:cubicBezTo>
                <a:cubicBezTo>
                  <a:pt x="2" y="10029"/>
                  <a:pt x="0" y="10009"/>
                  <a:pt x="0" y="9989"/>
                </a:cubicBezTo>
              </a:path>
            </a:pathLst>
          </a:custGeom>
          <a:ln w="9360">
            <a:solidFill>
              <a:srgbClr val="E5E7EB"/>
            </a:solidFill>
            <a:miter/>
          </a:ln>
        </p:spPr>
        <p:txBody>
          <a:bodyPr lIns="4680" tIns="4680" rIns="4680" bIns="46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任意多边形: 形状 198"/>
          <p:cNvSpPr/>
          <p:nvPr/>
        </p:nvSpPr>
        <p:spPr>
          <a:xfrm>
            <a:off x="6562440" y="1590480"/>
            <a:ext cx="4858200" cy="1829160"/>
          </a:xfrm>
          <a:custGeom>
            <a:avLst/>
            <a:gdLst/>
            <a:ahLst/>
            <a:cxnLst/>
            <a:rect l="0" t="0" r="r" b="b"/>
            <a:pathLst>
              <a:path w="13495" h="5081">
                <a:moveTo>
                  <a:pt x="0" y="4869"/>
                </a:moveTo>
                <a:lnTo>
                  <a:pt x="0" y="212"/>
                </a:lnTo>
                <a:cubicBezTo>
                  <a:pt x="0" y="198"/>
                  <a:pt x="2" y="184"/>
                  <a:pt x="4" y="170"/>
                </a:cubicBezTo>
                <a:cubicBezTo>
                  <a:pt x="7" y="157"/>
                  <a:pt x="11" y="144"/>
                  <a:pt x="16" y="131"/>
                </a:cubicBezTo>
                <a:cubicBezTo>
                  <a:pt x="22" y="118"/>
                  <a:pt x="28" y="106"/>
                  <a:pt x="36" y="94"/>
                </a:cubicBezTo>
                <a:cubicBezTo>
                  <a:pt x="44" y="83"/>
                  <a:pt x="52" y="72"/>
                  <a:pt x="62" y="62"/>
                </a:cubicBezTo>
                <a:cubicBezTo>
                  <a:pt x="72" y="52"/>
                  <a:pt x="83" y="43"/>
                  <a:pt x="94" y="36"/>
                </a:cubicBezTo>
                <a:cubicBezTo>
                  <a:pt x="106" y="28"/>
                  <a:pt x="118" y="21"/>
                  <a:pt x="131" y="16"/>
                </a:cubicBezTo>
                <a:cubicBezTo>
                  <a:pt x="144" y="11"/>
                  <a:pt x="157" y="7"/>
                  <a:pt x="171" y="4"/>
                </a:cubicBezTo>
                <a:cubicBezTo>
                  <a:pt x="184" y="1"/>
                  <a:pt x="198" y="0"/>
                  <a:pt x="212" y="0"/>
                </a:cubicBezTo>
                <a:lnTo>
                  <a:pt x="13283" y="0"/>
                </a:lnTo>
                <a:cubicBezTo>
                  <a:pt x="13297" y="0"/>
                  <a:pt x="13311" y="1"/>
                  <a:pt x="13325" y="4"/>
                </a:cubicBezTo>
                <a:cubicBezTo>
                  <a:pt x="13338" y="7"/>
                  <a:pt x="13352" y="11"/>
                  <a:pt x="13364" y="16"/>
                </a:cubicBezTo>
                <a:cubicBezTo>
                  <a:pt x="13377" y="21"/>
                  <a:pt x="13389" y="28"/>
                  <a:pt x="13401" y="36"/>
                </a:cubicBezTo>
                <a:cubicBezTo>
                  <a:pt x="13413" y="43"/>
                  <a:pt x="13423" y="52"/>
                  <a:pt x="13433" y="62"/>
                </a:cubicBezTo>
                <a:cubicBezTo>
                  <a:pt x="13443" y="72"/>
                  <a:pt x="13452" y="83"/>
                  <a:pt x="13459" y="94"/>
                </a:cubicBezTo>
                <a:cubicBezTo>
                  <a:pt x="13467" y="106"/>
                  <a:pt x="13474" y="118"/>
                  <a:pt x="13479" y="131"/>
                </a:cubicBezTo>
                <a:cubicBezTo>
                  <a:pt x="13484" y="144"/>
                  <a:pt x="13488" y="157"/>
                  <a:pt x="13491" y="170"/>
                </a:cubicBezTo>
                <a:cubicBezTo>
                  <a:pt x="13494" y="184"/>
                  <a:pt x="13495" y="198"/>
                  <a:pt x="13495" y="212"/>
                </a:cubicBezTo>
                <a:lnTo>
                  <a:pt x="13495" y="4869"/>
                </a:lnTo>
                <a:cubicBezTo>
                  <a:pt x="13495" y="4883"/>
                  <a:pt x="13494" y="4897"/>
                  <a:pt x="13491" y="4911"/>
                </a:cubicBezTo>
                <a:cubicBezTo>
                  <a:pt x="13488" y="4924"/>
                  <a:pt x="13484" y="4938"/>
                  <a:pt x="13479" y="4950"/>
                </a:cubicBezTo>
                <a:cubicBezTo>
                  <a:pt x="13474" y="4963"/>
                  <a:pt x="13467" y="4975"/>
                  <a:pt x="13459" y="4987"/>
                </a:cubicBezTo>
                <a:cubicBezTo>
                  <a:pt x="13452" y="4999"/>
                  <a:pt x="13443" y="5009"/>
                  <a:pt x="13433" y="5019"/>
                </a:cubicBezTo>
                <a:cubicBezTo>
                  <a:pt x="13423" y="5029"/>
                  <a:pt x="13413" y="5038"/>
                  <a:pt x="13401" y="5045"/>
                </a:cubicBezTo>
                <a:cubicBezTo>
                  <a:pt x="13389" y="5053"/>
                  <a:pt x="13377" y="5060"/>
                  <a:pt x="13364" y="5065"/>
                </a:cubicBezTo>
                <a:cubicBezTo>
                  <a:pt x="13352" y="5070"/>
                  <a:pt x="13338" y="5074"/>
                  <a:pt x="13325" y="5077"/>
                </a:cubicBezTo>
                <a:cubicBezTo>
                  <a:pt x="13311" y="5080"/>
                  <a:pt x="13297" y="5081"/>
                  <a:pt x="13283" y="5081"/>
                </a:cubicBezTo>
                <a:lnTo>
                  <a:pt x="212" y="5081"/>
                </a:lnTo>
                <a:cubicBezTo>
                  <a:pt x="198" y="5081"/>
                  <a:pt x="184" y="5080"/>
                  <a:pt x="171" y="5077"/>
                </a:cubicBezTo>
                <a:cubicBezTo>
                  <a:pt x="157" y="5074"/>
                  <a:pt x="144" y="5070"/>
                  <a:pt x="131" y="5065"/>
                </a:cubicBezTo>
                <a:cubicBezTo>
                  <a:pt x="118" y="5060"/>
                  <a:pt x="106" y="5053"/>
                  <a:pt x="94" y="5045"/>
                </a:cubicBezTo>
                <a:cubicBezTo>
                  <a:pt x="83" y="5038"/>
                  <a:pt x="72" y="5029"/>
                  <a:pt x="62" y="5019"/>
                </a:cubicBezTo>
                <a:cubicBezTo>
                  <a:pt x="52" y="5009"/>
                  <a:pt x="44" y="4999"/>
                  <a:pt x="36" y="4987"/>
                </a:cubicBezTo>
                <a:cubicBezTo>
                  <a:pt x="28" y="4975"/>
                  <a:pt x="22" y="4963"/>
                  <a:pt x="16" y="4950"/>
                </a:cubicBezTo>
                <a:cubicBezTo>
                  <a:pt x="11" y="4938"/>
                  <a:pt x="7" y="4924"/>
                  <a:pt x="4" y="4911"/>
                </a:cubicBezTo>
                <a:cubicBezTo>
                  <a:pt x="2" y="4897"/>
                  <a:pt x="0" y="4883"/>
                  <a:pt x="0" y="4869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任意多边形: 形状 199"/>
          <p:cNvSpPr/>
          <p:nvPr/>
        </p:nvSpPr>
        <p:spPr>
          <a:xfrm>
            <a:off x="8705520" y="2238120"/>
            <a:ext cx="572040" cy="572040"/>
          </a:xfrm>
          <a:custGeom>
            <a:avLst/>
            <a:gdLst/>
            <a:ahLst/>
            <a:cxnLst/>
            <a:rect l="0" t="0" r="r" b="b"/>
            <a:pathLst>
              <a:path w="1589" h="1589">
                <a:moveTo>
                  <a:pt x="1546" y="18"/>
                </a:moveTo>
                <a:cubicBezTo>
                  <a:pt x="1577" y="39"/>
                  <a:pt x="1594" y="77"/>
                  <a:pt x="1588" y="114"/>
                </a:cubicBezTo>
                <a:lnTo>
                  <a:pt x="1389" y="1405"/>
                </a:lnTo>
                <a:cubicBezTo>
                  <a:pt x="1385" y="1435"/>
                  <a:pt x="1366" y="1462"/>
                  <a:pt x="1340" y="1476"/>
                </a:cubicBezTo>
                <a:cubicBezTo>
                  <a:pt x="1313" y="1491"/>
                  <a:pt x="1281" y="1493"/>
                  <a:pt x="1253" y="1481"/>
                </a:cubicBezTo>
                <a:lnTo>
                  <a:pt x="882" y="1327"/>
                </a:lnTo>
                <a:lnTo>
                  <a:pt x="670" y="1557"/>
                </a:lnTo>
                <a:cubicBezTo>
                  <a:pt x="642" y="1587"/>
                  <a:pt x="599" y="1597"/>
                  <a:pt x="560" y="1582"/>
                </a:cubicBezTo>
                <a:cubicBezTo>
                  <a:pt x="522" y="1567"/>
                  <a:pt x="498" y="1530"/>
                  <a:pt x="498" y="1489"/>
                </a:cubicBezTo>
                <a:lnTo>
                  <a:pt x="498" y="1230"/>
                </a:lnTo>
                <a:cubicBezTo>
                  <a:pt x="498" y="1218"/>
                  <a:pt x="502" y="1206"/>
                  <a:pt x="511" y="1197"/>
                </a:cubicBezTo>
                <a:lnTo>
                  <a:pt x="1030" y="629"/>
                </a:lnTo>
                <a:cubicBezTo>
                  <a:pt x="1048" y="609"/>
                  <a:pt x="1048" y="579"/>
                  <a:pt x="1029" y="561"/>
                </a:cubicBezTo>
                <a:cubicBezTo>
                  <a:pt x="1010" y="542"/>
                  <a:pt x="980" y="541"/>
                  <a:pt x="961" y="559"/>
                </a:cubicBezTo>
                <a:lnTo>
                  <a:pt x="329" y="1120"/>
                </a:lnTo>
                <a:lnTo>
                  <a:pt x="55" y="983"/>
                </a:lnTo>
                <a:cubicBezTo>
                  <a:pt x="22" y="966"/>
                  <a:pt x="1" y="934"/>
                  <a:pt x="0" y="896"/>
                </a:cubicBezTo>
                <a:cubicBezTo>
                  <a:pt x="-1" y="859"/>
                  <a:pt x="19" y="825"/>
                  <a:pt x="50" y="807"/>
                </a:cubicBezTo>
                <a:lnTo>
                  <a:pt x="1440" y="13"/>
                </a:lnTo>
                <a:cubicBezTo>
                  <a:pt x="1474" y="-6"/>
                  <a:pt x="1515" y="-4"/>
                  <a:pt x="1546" y="18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文本框 200"/>
          <p:cNvSpPr txBox="1"/>
          <p:nvPr/>
        </p:nvSpPr>
        <p:spPr>
          <a:xfrm>
            <a:off x="771480" y="4117680"/>
            <a:ext cx="1332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全模块集成，适合中大型团队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文本框 201"/>
          <p:cNvSpPr txBox="1"/>
          <p:nvPr/>
        </p:nvSpPr>
        <p:spPr>
          <a:xfrm>
            <a:off x="6562800" y="3683520"/>
            <a:ext cx="2750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飞书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任意多边形: 形状 202"/>
          <p:cNvSpPr/>
          <p:nvPr/>
        </p:nvSpPr>
        <p:spPr>
          <a:xfrm>
            <a:off x="475920" y="5295600"/>
            <a:ext cx="11259000" cy="572040"/>
          </a:xfrm>
          <a:custGeom>
            <a:avLst/>
            <a:gdLst/>
            <a:ahLst/>
            <a:cxnLst/>
            <a:rect l="0" t="0" r="r" b="b"/>
            <a:pathLst>
              <a:path w="31275" h="1589">
                <a:moveTo>
                  <a:pt x="0" y="1589"/>
                </a:moveTo>
                <a:lnTo>
                  <a:pt x="0" y="0"/>
                </a:lnTo>
                <a:lnTo>
                  <a:pt x="31063" y="0"/>
                </a:lnTo>
                <a:cubicBezTo>
                  <a:pt x="31077" y="0"/>
                  <a:pt x="31091" y="2"/>
                  <a:pt x="31105" y="4"/>
                </a:cubicBezTo>
                <a:cubicBezTo>
                  <a:pt x="31118" y="7"/>
                  <a:pt x="31132" y="11"/>
                  <a:pt x="31144" y="16"/>
                </a:cubicBezTo>
                <a:cubicBezTo>
                  <a:pt x="31157" y="22"/>
                  <a:pt x="31170" y="28"/>
                  <a:pt x="31181" y="36"/>
                </a:cubicBezTo>
                <a:cubicBezTo>
                  <a:pt x="31193" y="44"/>
                  <a:pt x="31203" y="53"/>
                  <a:pt x="31213" y="62"/>
                </a:cubicBezTo>
                <a:cubicBezTo>
                  <a:pt x="31223" y="72"/>
                  <a:pt x="31232" y="83"/>
                  <a:pt x="31239" y="94"/>
                </a:cubicBezTo>
                <a:cubicBezTo>
                  <a:pt x="31247" y="106"/>
                  <a:pt x="31254" y="118"/>
                  <a:pt x="31259" y="131"/>
                </a:cubicBezTo>
                <a:cubicBezTo>
                  <a:pt x="31264" y="144"/>
                  <a:pt x="31268" y="157"/>
                  <a:pt x="31271" y="171"/>
                </a:cubicBezTo>
                <a:cubicBezTo>
                  <a:pt x="31274" y="184"/>
                  <a:pt x="31275" y="198"/>
                  <a:pt x="31275" y="212"/>
                </a:cubicBezTo>
                <a:lnTo>
                  <a:pt x="31275" y="1377"/>
                </a:lnTo>
                <a:cubicBezTo>
                  <a:pt x="31275" y="1391"/>
                  <a:pt x="31274" y="1405"/>
                  <a:pt x="31271" y="1418"/>
                </a:cubicBezTo>
                <a:cubicBezTo>
                  <a:pt x="31268" y="1432"/>
                  <a:pt x="31264" y="1445"/>
                  <a:pt x="31259" y="1458"/>
                </a:cubicBezTo>
                <a:cubicBezTo>
                  <a:pt x="31254" y="1471"/>
                  <a:pt x="31247" y="1483"/>
                  <a:pt x="31239" y="1495"/>
                </a:cubicBezTo>
                <a:cubicBezTo>
                  <a:pt x="31232" y="1506"/>
                  <a:pt x="31223" y="1517"/>
                  <a:pt x="31213" y="1527"/>
                </a:cubicBezTo>
                <a:cubicBezTo>
                  <a:pt x="31203" y="1537"/>
                  <a:pt x="31193" y="1545"/>
                  <a:pt x="31181" y="1553"/>
                </a:cubicBezTo>
                <a:cubicBezTo>
                  <a:pt x="31170" y="1561"/>
                  <a:pt x="31157" y="1567"/>
                  <a:pt x="31144" y="1573"/>
                </a:cubicBezTo>
                <a:cubicBezTo>
                  <a:pt x="31132" y="1578"/>
                  <a:pt x="31118" y="1582"/>
                  <a:pt x="31105" y="1585"/>
                </a:cubicBezTo>
                <a:cubicBezTo>
                  <a:pt x="31091" y="1587"/>
                  <a:pt x="31077" y="1589"/>
                  <a:pt x="31063" y="1589"/>
                </a:cubicBezTo>
                <a:lnTo>
                  <a:pt x="0" y="1589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任意多边形: 形状 203"/>
          <p:cNvSpPr/>
          <p:nvPr/>
        </p:nvSpPr>
        <p:spPr>
          <a:xfrm>
            <a:off x="456840" y="5295600"/>
            <a:ext cx="38520" cy="572040"/>
          </a:xfrm>
          <a:custGeom>
            <a:avLst/>
            <a:gdLst/>
            <a:ahLst/>
            <a:cxnLst/>
            <a:rect l="0" t="0" r="r" b="b"/>
            <a:pathLst>
              <a:path w="107" h="1589">
                <a:moveTo>
                  <a:pt x="0" y="0"/>
                </a:moveTo>
                <a:lnTo>
                  <a:pt x="107" y="0"/>
                </a:lnTo>
                <a:lnTo>
                  <a:pt x="107" y="1589"/>
                </a:lnTo>
                <a:lnTo>
                  <a:pt x="0" y="1589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文本框 204"/>
          <p:cNvSpPr txBox="1"/>
          <p:nvPr/>
        </p:nvSpPr>
        <p:spPr>
          <a:xfrm>
            <a:off x="6562800" y="4117680"/>
            <a:ext cx="13323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轻量化沟通，适合跨部门协作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647640" y="5498640"/>
            <a:ext cx="22060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核心功能： 任务分配、进度同步、资源冲突预警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任意多边形: 形状 20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任意多边形: 形状 20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任意多边形: 形状 209"/>
          <p:cNvSpPr/>
          <p:nvPr/>
        </p:nvSpPr>
        <p:spPr>
          <a:xfrm>
            <a:off x="456840" y="914040"/>
            <a:ext cx="915120" cy="38520"/>
          </a:xfrm>
          <a:custGeom>
            <a:avLst/>
            <a:gdLst/>
            <a:ahLst/>
            <a:cxnLst/>
            <a:rect l="0" t="0" r="r" b="b"/>
            <a:pathLst>
              <a:path w="2542" h="107">
                <a:moveTo>
                  <a:pt x="0" y="0"/>
                </a:moveTo>
                <a:lnTo>
                  <a:pt x="2542" y="0"/>
                </a:lnTo>
                <a:lnTo>
                  <a:pt x="2542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11" name="图片 210"/>
          <p:cNvPicPr/>
          <p:nvPr/>
        </p:nvPicPr>
        <p:blipFill>
          <a:blip r:embed="rId2"/>
          <a:stretch/>
        </p:blipFill>
        <p:spPr>
          <a:xfrm>
            <a:off x="457200" y="1257480"/>
            <a:ext cx="5447880" cy="4613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任意多边形: 形状 211"/>
          <p:cNvSpPr/>
          <p:nvPr/>
        </p:nvSpPr>
        <p:spPr>
          <a:xfrm>
            <a:off x="6314760" y="2157120"/>
            <a:ext cx="257760" cy="200520"/>
          </a:xfrm>
          <a:custGeom>
            <a:avLst/>
            <a:gdLst/>
            <a:ahLst/>
            <a:cxnLst/>
            <a:rect l="0" t="0" r="r" b="b"/>
            <a:pathLst>
              <a:path w="716" h="557">
                <a:moveTo>
                  <a:pt x="258" y="60"/>
                </a:moveTo>
                <a:cubicBezTo>
                  <a:pt x="258" y="27"/>
                  <a:pt x="285" y="0"/>
                  <a:pt x="318" y="0"/>
                </a:cubicBezTo>
                <a:lnTo>
                  <a:pt x="397" y="0"/>
                </a:lnTo>
                <a:cubicBezTo>
                  <a:pt x="430" y="0"/>
                  <a:pt x="457" y="27"/>
                  <a:pt x="457" y="60"/>
                </a:cubicBezTo>
                <a:lnTo>
                  <a:pt x="457" y="139"/>
                </a:lnTo>
                <a:cubicBezTo>
                  <a:pt x="457" y="172"/>
                  <a:pt x="430" y="199"/>
                  <a:pt x="397" y="199"/>
                </a:cubicBezTo>
                <a:lnTo>
                  <a:pt x="387" y="199"/>
                </a:lnTo>
                <a:lnTo>
                  <a:pt x="387" y="248"/>
                </a:lnTo>
                <a:lnTo>
                  <a:pt x="576" y="248"/>
                </a:lnTo>
                <a:cubicBezTo>
                  <a:pt x="614" y="248"/>
                  <a:pt x="645" y="279"/>
                  <a:pt x="645" y="318"/>
                </a:cubicBezTo>
                <a:lnTo>
                  <a:pt x="645" y="357"/>
                </a:lnTo>
                <a:lnTo>
                  <a:pt x="655" y="357"/>
                </a:lnTo>
                <a:cubicBezTo>
                  <a:pt x="689" y="357"/>
                  <a:pt x="716" y="384"/>
                  <a:pt x="716" y="418"/>
                </a:cubicBezTo>
                <a:lnTo>
                  <a:pt x="716" y="497"/>
                </a:lnTo>
                <a:cubicBezTo>
                  <a:pt x="716" y="530"/>
                  <a:pt x="689" y="557"/>
                  <a:pt x="655" y="557"/>
                </a:cubicBezTo>
                <a:lnTo>
                  <a:pt x="576" y="557"/>
                </a:lnTo>
                <a:cubicBezTo>
                  <a:pt x="543" y="557"/>
                  <a:pt x="516" y="530"/>
                  <a:pt x="516" y="497"/>
                </a:cubicBezTo>
                <a:lnTo>
                  <a:pt x="516" y="418"/>
                </a:lnTo>
                <a:cubicBezTo>
                  <a:pt x="516" y="384"/>
                  <a:pt x="543" y="357"/>
                  <a:pt x="576" y="357"/>
                </a:cubicBezTo>
                <a:lnTo>
                  <a:pt x="586" y="357"/>
                </a:lnTo>
                <a:lnTo>
                  <a:pt x="586" y="318"/>
                </a:lnTo>
                <a:cubicBezTo>
                  <a:pt x="586" y="312"/>
                  <a:pt x="581" y="308"/>
                  <a:pt x="576" y="308"/>
                </a:cubicBezTo>
                <a:lnTo>
                  <a:pt x="387" y="308"/>
                </a:lnTo>
                <a:lnTo>
                  <a:pt x="387" y="357"/>
                </a:lnTo>
                <a:lnTo>
                  <a:pt x="397" y="357"/>
                </a:lnTo>
                <a:cubicBezTo>
                  <a:pt x="430" y="357"/>
                  <a:pt x="457" y="384"/>
                  <a:pt x="457" y="418"/>
                </a:cubicBezTo>
                <a:lnTo>
                  <a:pt x="457" y="497"/>
                </a:lnTo>
                <a:cubicBezTo>
                  <a:pt x="457" y="530"/>
                  <a:pt x="430" y="557"/>
                  <a:pt x="397" y="557"/>
                </a:cubicBezTo>
                <a:lnTo>
                  <a:pt x="318" y="557"/>
                </a:lnTo>
                <a:cubicBezTo>
                  <a:pt x="285" y="557"/>
                  <a:pt x="258" y="530"/>
                  <a:pt x="258" y="497"/>
                </a:cubicBezTo>
                <a:lnTo>
                  <a:pt x="258" y="418"/>
                </a:lnTo>
                <a:cubicBezTo>
                  <a:pt x="258" y="384"/>
                  <a:pt x="285" y="357"/>
                  <a:pt x="318" y="357"/>
                </a:cubicBezTo>
                <a:lnTo>
                  <a:pt x="328" y="357"/>
                </a:lnTo>
                <a:lnTo>
                  <a:pt x="328" y="308"/>
                </a:lnTo>
                <a:lnTo>
                  <a:pt x="139" y="308"/>
                </a:lnTo>
                <a:cubicBezTo>
                  <a:pt x="134" y="308"/>
                  <a:pt x="129" y="312"/>
                  <a:pt x="129" y="318"/>
                </a:cubicBezTo>
                <a:lnTo>
                  <a:pt x="129" y="357"/>
                </a:lnTo>
                <a:lnTo>
                  <a:pt x="139" y="357"/>
                </a:lnTo>
                <a:cubicBezTo>
                  <a:pt x="172" y="357"/>
                  <a:pt x="199" y="384"/>
                  <a:pt x="199" y="418"/>
                </a:cubicBezTo>
                <a:lnTo>
                  <a:pt x="199" y="497"/>
                </a:lnTo>
                <a:cubicBezTo>
                  <a:pt x="199" y="530"/>
                  <a:pt x="172" y="557"/>
                  <a:pt x="139" y="557"/>
                </a:cubicBezTo>
                <a:lnTo>
                  <a:pt x="60" y="557"/>
                </a:lnTo>
                <a:cubicBezTo>
                  <a:pt x="27" y="557"/>
                  <a:pt x="0" y="530"/>
                  <a:pt x="0" y="497"/>
                </a:cubicBezTo>
                <a:lnTo>
                  <a:pt x="0" y="418"/>
                </a:lnTo>
                <a:cubicBezTo>
                  <a:pt x="0" y="384"/>
                  <a:pt x="27" y="357"/>
                  <a:pt x="60" y="357"/>
                </a:cubicBezTo>
                <a:lnTo>
                  <a:pt x="70" y="357"/>
                </a:lnTo>
                <a:lnTo>
                  <a:pt x="70" y="318"/>
                </a:lnTo>
                <a:cubicBezTo>
                  <a:pt x="70" y="279"/>
                  <a:pt x="101" y="248"/>
                  <a:pt x="139" y="248"/>
                </a:cubicBezTo>
                <a:lnTo>
                  <a:pt x="328" y="248"/>
                </a:lnTo>
                <a:lnTo>
                  <a:pt x="328" y="199"/>
                </a:lnTo>
                <a:lnTo>
                  <a:pt x="318" y="199"/>
                </a:lnTo>
                <a:cubicBezTo>
                  <a:pt x="285" y="199"/>
                  <a:pt x="258" y="172"/>
                  <a:pt x="258" y="139"/>
                </a:cubicBezTo>
                <a:lnTo>
                  <a:pt x="258" y="6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文本框 212"/>
          <p:cNvSpPr txBox="1"/>
          <p:nvPr/>
        </p:nvSpPr>
        <p:spPr>
          <a:xfrm>
            <a:off x="457200" y="487440"/>
            <a:ext cx="242352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案例：实验吞吐量提升</a:t>
            </a:r>
            <a:r>
              <a:rPr lang="en-US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40%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6743520" y="207108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优化路径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6743520" y="2431800"/>
            <a:ext cx="3459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流程拆解（准备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操作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等待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检测）→ 时间块划分（并行处理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3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组实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任意多边形: 形状 215"/>
          <p:cNvSpPr/>
          <p:nvPr/>
        </p:nvSpPr>
        <p:spPr>
          <a:xfrm>
            <a:off x="6324480" y="3367080"/>
            <a:ext cx="229320" cy="200160"/>
          </a:xfrm>
          <a:custGeom>
            <a:avLst/>
            <a:gdLst/>
            <a:ahLst/>
            <a:cxnLst/>
            <a:rect l="0" t="0" r="r" b="b"/>
            <a:pathLst>
              <a:path w="637" h="556">
                <a:moveTo>
                  <a:pt x="80" y="39"/>
                </a:moveTo>
                <a:cubicBezTo>
                  <a:pt x="80" y="17"/>
                  <a:pt x="62" y="0"/>
                  <a:pt x="41" y="0"/>
                </a:cubicBezTo>
                <a:cubicBezTo>
                  <a:pt x="18" y="0"/>
                  <a:pt x="0" y="17"/>
                  <a:pt x="0" y="39"/>
                </a:cubicBezTo>
                <a:lnTo>
                  <a:pt x="0" y="457"/>
                </a:lnTo>
                <a:cubicBezTo>
                  <a:pt x="0" y="512"/>
                  <a:pt x="45" y="556"/>
                  <a:pt x="100" y="556"/>
                </a:cubicBezTo>
                <a:lnTo>
                  <a:pt x="597" y="556"/>
                </a:lnTo>
                <a:cubicBezTo>
                  <a:pt x="619" y="556"/>
                  <a:pt x="637" y="538"/>
                  <a:pt x="637" y="516"/>
                </a:cubicBezTo>
                <a:cubicBezTo>
                  <a:pt x="637" y="495"/>
                  <a:pt x="619" y="477"/>
                  <a:pt x="597" y="477"/>
                </a:cubicBezTo>
                <a:lnTo>
                  <a:pt x="100" y="477"/>
                </a:lnTo>
                <a:cubicBezTo>
                  <a:pt x="89" y="477"/>
                  <a:pt x="80" y="468"/>
                  <a:pt x="80" y="457"/>
                </a:cubicBezTo>
                <a:lnTo>
                  <a:pt x="80" y="39"/>
                </a:lnTo>
                <a:moveTo>
                  <a:pt x="585" y="147"/>
                </a:moveTo>
                <a:cubicBezTo>
                  <a:pt x="601" y="131"/>
                  <a:pt x="601" y="106"/>
                  <a:pt x="585" y="90"/>
                </a:cubicBezTo>
                <a:cubicBezTo>
                  <a:pt x="570" y="75"/>
                  <a:pt x="545" y="75"/>
                  <a:pt x="529" y="90"/>
                </a:cubicBezTo>
                <a:lnTo>
                  <a:pt x="399" y="221"/>
                </a:lnTo>
                <a:lnTo>
                  <a:pt x="327" y="150"/>
                </a:lnTo>
                <a:cubicBezTo>
                  <a:pt x="311" y="134"/>
                  <a:pt x="286" y="134"/>
                  <a:pt x="270" y="150"/>
                </a:cubicBezTo>
                <a:lnTo>
                  <a:pt x="131" y="289"/>
                </a:lnTo>
                <a:cubicBezTo>
                  <a:pt x="116" y="304"/>
                  <a:pt x="116" y="330"/>
                  <a:pt x="131" y="345"/>
                </a:cubicBezTo>
                <a:cubicBezTo>
                  <a:pt x="147" y="362"/>
                  <a:pt x="172" y="362"/>
                  <a:pt x="188" y="345"/>
                </a:cubicBezTo>
                <a:lnTo>
                  <a:pt x="298" y="234"/>
                </a:lnTo>
                <a:lnTo>
                  <a:pt x="371" y="305"/>
                </a:lnTo>
                <a:cubicBezTo>
                  <a:pt x="386" y="321"/>
                  <a:pt x="411" y="321"/>
                  <a:pt x="427" y="305"/>
                </a:cubicBezTo>
                <a:lnTo>
                  <a:pt x="586" y="147"/>
                </a:lnTo>
                <a:lnTo>
                  <a:pt x="585" y="147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6743520" y="2707920"/>
            <a:ext cx="17344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验）→ 碎片填充（等待期数据整理）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6743520" y="328068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关键指标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任意多边形: 形状 218"/>
          <p:cNvSpPr/>
          <p:nvPr/>
        </p:nvSpPr>
        <p:spPr>
          <a:xfrm>
            <a:off x="6305400" y="4324320"/>
            <a:ext cx="5429520" cy="762120"/>
          </a:xfrm>
          <a:custGeom>
            <a:avLst/>
            <a:gdLst/>
            <a:ahLst/>
            <a:cxnLst/>
            <a:rect l="0" t="0" r="r" b="b"/>
            <a:pathLst>
              <a:path w="15082" h="2117">
                <a:moveTo>
                  <a:pt x="0" y="2117"/>
                </a:moveTo>
                <a:lnTo>
                  <a:pt x="0" y="0"/>
                </a:lnTo>
                <a:lnTo>
                  <a:pt x="14870" y="0"/>
                </a:lnTo>
                <a:cubicBezTo>
                  <a:pt x="14884" y="0"/>
                  <a:pt x="14898" y="1"/>
                  <a:pt x="14912" y="4"/>
                </a:cubicBezTo>
                <a:cubicBezTo>
                  <a:pt x="14925" y="6"/>
                  <a:pt x="14939" y="10"/>
                  <a:pt x="14951" y="16"/>
                </a:cubicBezTo>
                <a:cubicBezTo>
                  <a:pt x="14964" y="21"/>
                  <a:pt x="14977" y="28"/>
                  <a:pt x="14988" y="35"/>
                </a:cubicBezTo>
                <a:cubicBezTo>
                  <a:pt x="15000" y="43"/>
                  <a:pt x="15010" y="52"/>
                  <a:pt x="15020" y="62"/>
                </a:cubicBezTo>
                <a:cubicBezTo>
                  <a:pt x="15030" y="71"/>
                  <a:pt x="15039" y="82"/>
                  <a:pt x="15046" y="94"/>
                </a:cubicBezTo>
                <a:cubicBezTo>
                  <a:pt x="15054" y="105"/>
                  <a:pt x="15061" y="117"/>
                  <a:pt x="15066" y="130"/>
                </a:cubicBezTo>
                <a:cubicBezTo>
                  <a:pt x="15071" y="143"/>
                  <a:pt x="15075" y="156"/>
                  <a:pt x="15078" y="170"/>
                </a:cubicBezTo>
                <a:cubicBezTo>
                  <a:pt x="15081" y="184"/>
                  <a:pt x="15082" y="197"/>
                  <a:pt x="15082" y="211"/>
                </a:cubicBezTo>
                <a:lnTo>
                  <a:pt x="15082" y="1906"/>
                </a:lnTo>
                <a:cubicBezTo>
                  <a:pt x="15082" y="1919"/>
                  <a:pt x="15081" y="1933"/>
                  <a:pt x="15078" y="1947"/>
                </a:cubicBezTo>
                <a:cubicBezTo>
                  <a:pt x="15075" y="1961"/>
                  <a:pt x="15071" y="1974"/>
                  <a:pt x="15066" y="1987"/>
                </a:cubicBezTo>
                <a:cubicBezTo>
                  <a:pt x="15061" y="1999"/>
                  <a:pt x="15054" y="2012"/>
                  <a:pt x="15046" y="2023"/>
                </a:cubicBezTo>
                <a:cubicBezTo>
                  <a:pt x="15039" y="2035"/>
                  <a:pt x="15030" y="2045"/>
                  <a:pt x="15020" y="2055"/>
                </a:cubicBezTo>
                <a:cubicBezTo>
                  <a:pt x="15010" y="2065"/>
                  <a:pt x="15000" y="2074"/>
                  <a:pt x="14988" y="2082"/>
                </a:cubicBezTo>
                <a:cubicBezTo>
                  <a:pt x="14977" y="2089"/>
                  <a:pt x="14964" y="2096"/>
                  <a:pt x="14951" y="2101"/>
                </a:cubicBezTo>
                <a:cubicBezTo>
                  <a:pt x="14939" y="2106"/>
                  <a:pt x="14925" y="2110"/>
                  <a:pt x="14912" y="2113"/>
                </a:cubicBezTo>
                <a:cubicBezTo>
                  <a:pt x="14898" y="2116"/>
                  <a:pt x="14884" y="2117"/>
                  <a:pt x="14870" y="2117"/>
                </a:cubicBezTo>
                <a:lnTo>
                  <a:pt x="0" y="2117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任意多边形: 形状 219"/>
          <p:cNvSpPr/>
          <p:nvPr/>
        </p:nvSpPr>
        <p:spPr>
          <a:xfrm>
            <a:off x="6286320" y="4324320"/>
            <a:ext cx="38520" cy="762120"/>
          </a:xfrm>
          <a:custGeom>
            <a:avLst/>
            <a:gdLst/>
            <a:ahLst/>
            <a:cxnLst/>
            <a:rect l="0" t="0" r="r" b="b"/>
            <a:pathLst>
              <a:path w="107" h="2117">
                <a:moveTo>
                  <a:pt x="0" y="0"/>
                </a:moveTo>
                <a:lnTo>
                  <a:pt x="107" y="0"/>
                </a:lnTo>
                <a:lnTo>
                  <a:pt x="107" y="2117"/>
                </a:lnTo>
                <a:lnTo>
                  <a:pt x="0" y="211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6743520" y="3641400"/>
            <a:ext cx="21481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错误率下降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18%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，单日实验量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+40%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6512400" y="4516200"/>
            <a:ext cx="309636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“通过精细化的时间块管理和并行任务处理，成功实现了资源利用效率与实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6512400" y="4744800"/>
            <a:ext cx="92988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验产出的双重提升。”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任意多边形: 形状 22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任意多边形: 形状 22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任意多边形: 形状 226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任意多边形: 形状 227"/>
          <p:cNvSpPr/>
          <p:nvPr/>
        </p:nvSpPr>
        <p:spPr>
          <a:xfrm>
            <a:off x="456840" y="222876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6"/>
                </a:moveTo>
                <a:cubicBezTo>
                  <a:pt x="1695" y="874"/>
                  <a:pt x="1693" y="902"/>
                  <a:pt x="1691" y="929"/>
                </a:cubicBezTo>
                <a:cubicBezTo>
                  <a:pt x="1688" y="957"/>
                  <a:pt x="1684" y="984"/>
                  <a:pt x="1679" y="1012"/>
                </a:cubicBezTo>
                <a:cubicBezTo>
                  <a:pt x="1673" y="1039"/>
                  <a:pt x="1666" y="1066"/>
                  <a:pt x="1658" y="1092"/>
                </a:cubicBezTo>
                <a:cubicBezTo>
                  <a:pt x="1650" y="1119"/>
                  <a:pt x="1641" y="1145"/>
                  <a:pt x="1630" y="1170"/>
                </a:cubicBezTo>
                <a:cubicBezTo>
                  <a:pt x="1620" y="1196"/>
                  <a:pt x="1608" y="1221"/>
                  <a:pt x="1595" y="1246"/>
                </a:cubicBezTo>
                <a:cubicBezTo>
                  <a:pt x="1582" y="1270"/>
                  <a:pt x="1568" y="1294"/>
                  <a:pt x="1552" y="1317"/>
                </a:cubicBezTo>
                <a:cubicBezTo>
                  <a:pt x="1537" y="1340"/>
                  <a:pt x="1520" y="1362"/>
                  <a:pt x="1503" y="1384"/>
                </a:cubicBezTo>
                <a:cubicBezTo>
                  <a:pt x="1485" y="1405"/>
                  <a:pt x="1466" y="1425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19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19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5"/>
                  <a:pt x="210" y="1405"/>
                  <a:pt x="193" y="1384"/>
                </a:cubicBezTo>
                <a:cubicBezTo>
                  <a:pt x="175" y="1362"/>
                  <a:pt x="159" y="1340"/>
                  <a:pt x="143" y="1317"/>
                </a:cubicBezTo>
                <a:cubicBezTo>
                  <a:pt x="128" y="1294"/>
                  <a:pt x="114" y="1270"/>
                  <a:pt x="100" y="1246"/>
                </a:cubicBezTo>
                <a:cubicBezTo>
                  <a:pt x="87" y="1221"/>
                  <a:pt x="76" y="1196"/>
                  <a:pt x="65" y="1170"/>
                </a:cubicBezTo>
                <a:cubicBezTo>
                  <a:pt x="54" y="1145"/>
                  <a:pt x="45" y="1119"/>
                  <a:pt x="37" y="1092"/>
                </a:cubicBezTo>
                <a:cubicBezTo>
                  <a:pt x="29" y="1066"/>
                  <a:pt x="22" y="1039"/>
                  <a:pt x="17" y="1012"/>
                </a:cubicBezTo>
                <a:cubicBezTo>
                  <a:pt x="11" y="984"/>
                  <a:pt x="7" y="957"/>
                  <a:pt x="5" y="929"/>
                </a:cubicBezTo>
                <a:cubicBezTo>
                  <a:pt x="2" y="902"/>
                  <a:pt x="0" y="874"/>
                  <a:pt x="0" y="846"/>
                </a:cubicBezTo>
                <a:cubicBezTo>
                  <a:pt x="0" y="819"/>
                  <a:pt x="2" y="791"/>
                  <a:pt x="5" y="763"/>
                </a:cubicBezTo>
                <a:cubicBezTo>
                  <a:pt x="7" y="736"/>
                  <a:pt x="11" y="708"/>
                  <a:pt x="17" y="681"/>
                </a:cubicBezTo>
                <a:cubicBezTo>
                  <a:pt x="22" y="654"/>
                  <a:pt x="29" y="627"/>
                  <a:pt x="37" y="601"/>
                </a:cubicBezTo>
                <a:cubicBezTo>
                  <a:pt x="45" y="574"/>
                  <a:pt x="54" y="548"/>
                  <a:pt x="65" y="522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2"/>
                </a:cubicBezTo>
                <a:cubicBezTo>
                  <a:pt x="1641" y="548"/>
                  <a:pt x="1650" y="574"/>
                  <a:pt x="1658" y="601"/>
                </a:cubicBezTo>
                <a:cubicBezTo>
                  <a:pt x="1666" y="627"/>
                  <a:pt x="1673" y="654"/>
                  <a:pt x="1679" y="681"/>
                </a:cubicBezTo>
                <a:cubicBezTo>
                  <a:pt x="1684" y="708"/>
                  <a:pt x="1688" y="736"/>
                  <a:pt x="1691" y="763"/>
                </a:cubicBezTo>
                <a:cubicBezTo>
                  <a:pt x="1693" y="791"/>
                  <a:pt x="1695" y="819"/>
                  <a:pt x="1695" y="846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任意多边形: 形状 228"/>
          <p:cNvSpPr/>
          <p:nvPr/>
        </p:nvSpPr>
        <p:spPr>
          <a:xfrm>
            <a:off x="617760" y="2409480"/>
            <a:ext cx="286200" cy="286200"/>
          </a:xfrm>
          <a:custGeom>
            <a:avLst/>
            <a:gdLst/>
            <a:ahLst/>
            <a:cxnLst/>
            <a:rect l="0" t="0" r="r" b="b"/>
            <a:pathLst>
              <a:path w="795" h="795">
                <a:moveTo>
                  <a:pt x="361" y="8"/>
                </a:moveTo>
                <a:cubicBezTo>
                  <a:pt x="385" y="-3"/>
                  <a:pt x="411" y="-3"/>
                  <a:pt x="434" y="8"/>
                </a:cubicBezTo>
                <a:lnTo>
                  <a:pt x="773" y="165"/>
                </a:lnTo>
                <a:cubicBezTo>
                  <a:pt x="786" y="171"/>
                  <a:pt x="795" y="184"/>
                  <a:pt x="795" y="199"/>
                </a:cubicBezTo>
                <a:cubicBezTo>
                  <a:pt x="795" y="213"/>
                  <a:pt x="786" y="227"/>
                  <a:pt x="773" y="233"/>
                </a:cubicBezTo>
                <a:lnTo>
                  <a:pt x="434" y="389"/>
                </a:lnTo>
                <a:cubicBezTo>
                  <a:pt x="411" y="400"/>
                  <a:pt x="385" y="400"/>
                  <a:pt x="361" y="389"/>
                </a:cubicBezTo>
                <a:lnTo>
                  <a:pt x="22" y="233"/>
                </a:lnTo>
                <a:cubicBezTo>
                  <a:pt x="8" y="226"/>
                  <a:pt x="0" y="213"/>
                  <a:pt x="0" y="199"/>
                </a:cubicBezTo>
                <a:cubicBezTo>
                  <a:pt x="0" y="184"/>
                  <a:pt x="8" y="171"/>
                  <a:pt x="22" y="165"/>
                </a:cubicBezTo>
                <a:lnTo>
                  <a:pt x="361" y="8"/>
                </a:lnTo>
                <a:moveTo>
                  <a:pt x="691" y="325"/>
                </a:moveTo>
                <a:lnTo>
                  <a:pt x="773" y="364"/>
                </a:lnTo>
                <a:cubicBezTo>
                  <a:pt x="786" y="370"/>
                  <a:pt x="795" y="383"/>
                  <a:pt x="795" y="397"/>
                </a:cubicBezTo>
                <a:cubicBezTo>
                  <a:pt x="795" y="412"/>
                  <a:pt x="786" y="425"/>
                  <a:pt x="773" y="431"/>
                </a:cubicBezTo>
                <a:lnTo>
                  <a:pt x="434" y="588"/>
                </a:lnTo>
                <a:cubicBezTo>
                  <a:pt x="411" y="598"/>
                  <a:pt x="385" y="598"/>
                  <a:pt x="361" y="588"/>
                </a:cubicBezTo>
                <a:lnTo>
                  <a:pt x="22" y="431"/>
                </a:lnTo>
                <a:cubicBezTo>
                  <a:pt x="8" y="425"/>
                  <a:pt x="0" y="412"/>
                  <a:pt x="0" y="397"/>
                </a:cubicBezTo>
                <a:cubicBezTo>
                  <a:pt x="0" y="383"/>
                  <a:pt x="8" y="370"/>
                  <a:pt x="22" y="364"/>
                </a:cubicBezTo>
                <a:lnTo>
                  <a:pt x="104" y="325"/>
                </a:lnTo>
                <a:lnTo>
                  <a:pt x="341" y="434"/>
                </a:lnTo>
                <a:cubicBezTo>
                  <a:pt x="377" y="451"/>
                  <a:pt x="419" y="451"/>
                  <a:pt x="455" y="434"/>
                </a:cubicBezTo>
                <a:lnTo>
                  <a:pt x="691" y="325"/>
                </a:lnTo>
                <a:moveTo>
                  <a:pt x="455" y="633"/>
                </a:moveTo>
                <a:lnTo>
                  <a:pt x="691" y="524"/>
                </a:lnTo>
                <a:lnTo>
                  <a:pt x="773" y="562"/>
                </a:lnTo>
                <a:cubicBezTo>
                  <a:pt x="786" y="568"/>
                  <a:pt x="795" y="581"/>
                  <a:pt x="795" y="596"/>
                </a:cubicBezTo>
                <a:cubicBezTo>
                  <a:pt x="795" y="610"/>
                  <a:pt x="786" y="624"/>
                  <a:pt x="773" y="630"/>
                </a:cubicBezTo>
                <a:lnTo>
                  <a:pt x="434" y="786"/>
                </a:lnTo>
                <a:cubicBezTo>
                  <a:pt x="411" y="797"/>
                  <a:pt x="385" y="797"/>
                  <a:pt x="361" y="786"/>
                </a:cubicBezTo>
                <a:lnTo>
                  <a:pt x="22" y="630"/>
                </a:lnTo>
                <a:cubicBezTo>
                  <a:pt x="8" y="623"/>
                  <a:pt x="0" y="610"/>
                  <a:pt x="0" y="596"/>
                </a:cubicBezTo>
                <a:cubicBezTo>
                  <a:pt x="0" y="581"/>
                  <a:pt x="8" y="568"/>
                  <a:pt x="22" y="562"/>
                </a:cubicBezTo>
                <a:lnTo>
                  <a:pt x="104" y="524"/>
                </a:lnTo>
                <a:lnTo>
                  <a:pt x="341" y="633"/>
                </a:lnTo>
                <a:cubicBezTo>
                  <a:pt x="377" y="649"/>
                  <a:pt x="419" y="649"/>
                  <a:pt x="455" y="633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457200" y="482040"/>
            <a:ext cx="144108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多任务处理策略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1295280" y="2302560"/>
            <a:ext cx="96084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任务分类批处理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文本框 231"/>
          <p:cNvSpPr txBox="1"/>
          <p:nvPr/>
        </p:nvSpPr>
        <p:spPr>
          <a:xfrm>
            <a:off x="1295280" y="2699640"/>
            <a:ext cx="62852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高专注任务： 安排在精力最充沛的时段（如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9:00-11:00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），设置勿扰模式，集中处理核心研发或数据分析工作。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任意多边形: 形状 232"/>
          <p:cNvSpPr/>
          <p:nvPr/>
        </p:nvSpPr>
        <p:spPr>
          <a:xfrm>
            <a:off x="456840" y="372420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5"/>
                  <a:pt x="1693" y="903"/>
                  <a:pt x="1691" y="930"/>
                </a:cubicBezTo>
                <a:cubicBezTo>
                  <a:pt x="1688" y="958"/>
                  <a:pt x="1684" y="985"/>
                  <a:pt x="1679" y="1013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1"/>
                </a:cubicBezTo>
                <a:cubicBezTo>
                  <a:pt x="1620" y="1197"/>
                  <a:pt x="1608" y="1222"/>
                  <a:pt x="1595" y="1246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4"/>
                </a:cubicBezTo>
                <a:cubicBezTo>
                  <a:pt x="1485" y="1406"/>
                  <a:pt x="1466" y="1426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19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19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6"/>
                  <a:pt x="210" y="1406"/>
                  <a:pt x="193" y="1384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6"/>
                </a:cubicBezTo>
                <a:cubicBezTo>
                  <a:pt x="87" y="1222"/>
                  <a:pt x="76" y="1197"/>
                  <a:pt x="65" y="1171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5"/>
                  <a:pt x="7" y="958"/>
                  <a:pt x="5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5" y="764"/>
                </a:cubicBezTo>
                <a:cubicBezTo>
                  <a:pt x="7" y="737"/>
                  <a:pt x="11" y="709"/>
                  <a:pt x="17" y="682"/>
                </a:cubicBezTo>
                <a:cubicBezTo>
                  <a:pt x="22" y="654"/>
                  <a:pt x="29" y="627"/>
                  <a:pt x="37" y="601"/>
                </a:cubicBezTo>
                <a:cubicBezTo>
                  <a:pt x="45" y="574"/>
                  <a:pt x="54" y="548"/>
                  <a:pt x="65" y="522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09"/>
                  <a:pt x="310" y="192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09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2"/>
                </a:cubicBezTo>
                <a:cubicBezTo>
                  <a:pt x="1641" y="548"/>
                  <a:pt x="1650" y="574"/>
                  <a:pt x="1658" y="601"/>
                </a:cubicBezTo>
                <a:cubicBezTo>
                  <a:pt x="1666" y="627"/>
                  <a:pt x="1673" y="654"/>
                  <a:pt x="1679" y="682"/>
                </a:cubicBezTo>
                <a:cubicBezTo>
                  <a:pt x="1684" y="709"/>
                  <a:pt x="1688" y="737"/>
                  <a:pt x="1691" y="764"/>
                </a:cubicBezTo>
                <a:cubicBezTo>
                  <a:pt x="1693" y="792"/>
                  <a:pt x="1695" y="820"/>
                  <a:pt x="1695" y="847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任意多边形: 形状 233"/>
          <p:cNvSpPr/>
          <p:nvPr/>
        </p:nvSpPr>
        <p:spPr>
          <a:xfrm>
            <a:off x="618840" y="3904920"/>
            <a:ext cx="286200" cy="286200"/>
          </a:xfrm>
          <a:custGeom>
            <a:avLst/>
            <a:gdLst/>
            <a:ahLst/>
            <a:cxnLst/>
            <a:rect l="0" t="0" r="r" b="b"/>
            <a:pathLst>
              <a:path w="795" h="795">
                <a:moveTo>
                  <a:pt x="117" y="117"/>
                </a:moveTo>
                <a:lnTo>
                  <a:pt x="64" y="64"/>
                </a:lnTo>
                <a:cubicBezTo>
                  <a:pt x="40" y="41"/>
                  <a:pt x="0" y="57"/>
                  <a:pt x="0" y="90"/>
                </a:cubicBezTo>
                <a:lnTo>
                  <a:pt x="0" y="261"/>
                </a:lnTo>
                <a:cubicBezTo>
                  <a:pt x="0" y="281"/>
                  <a:pt x="17" y="298"/>
                  <a:pt x="37" y="298"/>
                </a:cubicBezTo>
                <a:lnTo>
                  <a:pt x="208" y="298"/>
                </a:lnTo>
                <a:cubicBezTo>
                  <a:pt x="241" y="298"/>
                  <a:pt x="258" y="258"/>
                  <a:pt x="235" y="235"/>
                </a:cubicBezTo>
                <a:lnTo>
                  <a:pt x="187" y="187"/>
                </a:lnTo>
                <a:cubicBezTo>
                  <a:pt x="241" y="133"/>
                  <a:pt x="316" y="100"/>
                  <a:pt x="398" y="100"/>
                </a:cubicBezTo>
                <a:cubicBezTo>
                  <a:pt x="562" y="100"/>
                  <a:pt x="696" y="233"/>
                  <a:pt x="696" y="397"/>
                </a:cubicBezTo>
                <a:cubicBezTo>
                  <a:pt x="696" y="562"/>
                  <a:pt x="562" y="696"/>
                  <a:pt x="398" y="696"/>
                </a:cubicBezTo>
                <a:cubicBezTo>
                  <a:pt x="335" y="696"/>
                  <a:pt x="276" y="676"/>
                  <a:pt x="227" y="642"/>
                </a:cubicBezTo>
                <a:cubicBezTo>
                  <a:pt x="205" y="626"/>
                  <a:pt x="174" y="631"/>
                  <a:pt x="158" y="655"/>
                </a:cubicBezTo>
                <a:cubicBezTo>
                  <a:pt x="142" y="677"/>
                  <a:pt x="148" y="708"/>
                  <a:pt x="170" y="724"/>
                </a:cubicBezTo>
                <a:cubicBezTo>
                  <a:pt x="235" y="769"/>
                  <a:pt x="314" y="795"/>
                  <a:pt x="398" y="795"/>
                </a:cubicBezTo>
                <a:cubicBezTo>
                  <a:pt x="617" y="795"/>
                  <a:pt x="795" y="617"/>
                  <a:pt x="795" y="397"/>
                </a:cubicBezTo>
                <a:cubicBezTo>
                  <a:pt x="795" y="178"/>
                  <a:pt x="617" y="0"/>
                  <a:pt x="398" y="0"/>
                </a:cubicBezTo>
                <a:cubicBezTo>
                  <a:pt x="289" y="0"/>
                  <a:pt x="188" y="45"/>
                  <a:pt x="117" y="117"/>
                </a:cubicBezTo>
                <a:moveTo>
                  <a:pt x="398" y="199"/>
                </a:moveTo>
                <a:cubicBezTo>
                  <a:pt x="378" y="199"/>
                  <a:pt x="361" y="215"/>
                  <a:pt x="361" y="236"/>
                </a:cubicBezTo>
                <a:lnTo>
                  <a:pt x="361" y="397"/>
                </a:lnTo>
                <a:cubicBezTo>
                  <a:pt x="361" y="407"/>
                  <a:pt x="365" y="417"/>
                  <a:pt x="372" y="424"/>
                </a:cubicBezTo>
                <a:lnTo>
                  <a:pt x="483" y="535"/>
                </a:lnTo>
                <a:cubicBezTo>
                  <a:pt x="498" y="550"/>
                  <a:pt x="522" y="550"/>
                  <a:pt x="536" y="535"/>
                </a:cubicBezTo>
                <a:cubicBezTo>
                  <a:pt x="550" y="521"/>
                  <a:pt x="551" y="497"/>
                  <a:pt x="536" y="483"/>
                </a:cubicBezTo>
                <a:lnTo>
                  <a:pt x="435" y="382"/>
                </a:lnTo>
                <a:lnTo>
                  <a:pt x="435" y="236"/>
                </a:lnTo>
                <a:cubicBezTo>
                  <a:pt x="435" y="215"/>
                  <a:pt x="419" y="199"/>
                  <a:pt x="398" y="199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1295280" y="3004560"/>
            <a:ext cx="62920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低专注任务： 利用下午精力相对平缓的时段（如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14:00-15:00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），并行处理邮件回复、会议沟通等事务性工作。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1295280" y="3798000"/>
            <a:ext cx="82368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碎片时间分级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1295280" y="4195080"/>
            <a:ext cx="27936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&lt;15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分钟： 完成设备清洁、耗材补充等快速任务。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295280" y="4500000"/>
            <a:ext cx="32882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15-30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分钟： 进行样本预处理、数据录入等中等耗时工作。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文本框 238"/>
          <p:cNvSpPr txBox="1"/>
          <p:nvPr/>
        </p:nvSpPr>
        <p:spPr>
          <a:xfrm>
            <a:off x="1295280" y="4814280"/>
            <a:ext cx="38224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&gt;30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分钟： 投入到数据分析、实验方案优化等需要连贯思考的任务中。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文本框 239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任意多边形: 形状 24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任意多边形: 形状 24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任意多边形: 形状 242"/>
          <p:cNvSpPr/>
          <p:nvPr/>
        </p:nvSpPr>
        <p:spPr>
          <a:xfrm>
            <a:off x="456840" y="914040"/>
            <a:ext cx="915120" cy="38520"/>
          </a:xfrm>
          <a:custGeom>
            <a:avLst/>
            <a:gdLst/>
            <a:ahLst/>
            <a:cxnLst/>
            <a:rect l="0" t="0" r="r" b="b"/>
            <a:pathLst>
              <a:path w="2542" h="107">
                <a:moveTo>
                  <a:pt x="0" y="0"/>
                </a:moveTo>
                <a:lnTo>
                  <a:pt x="2542" y="0"/>
                </a:lnTo>
                <a:lnTo>
                  <a:pt x="2542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任意多边形: 形状 243"/>
          <p:cNvSpPr/>
          <p:nvPr/>
        </p:nvSpPr>
        <p:spPr>
          <a:xfrm>
            <a:off x="523800" y="2143080"/>
            <a:ext cx="171720" cy="229320"/>
          </a:xfrm>
          <a:custGeom>
            <a:avLst/>
            <a:gdLst/>
            <a:ahLst/>
            <a:cxnLst/>
            <a:rect l="0" t="0" r="r" b="b"/>
            <a:pathLst>
              <a:path w="477" h="637">
                <a:moveTo>
                  <a:pt x="239" y="0"/>
                </a:moveTo>
                <a:cubicBezTo>
                  <a:pt x="186" y="0"/>
                  <a:pt x="142" y="33"/>
                  <a:pt x="126" y="79"/>
                </a:cubicBezTo>
                <a:lnTo>
                  <a:pt x="79" y="79"/>
                </a:lnTo>
                <a:cubicBezTo>
                  <a:pt x="35" y="79"/>
                  <a:pt x="0" y="115"/>
                  <a:pt x="0" y="158"/>
                </a:cubicBezTo>
                <a:lnTo>
                  <a:pt x="0" y="557"/>
                </a:lnTo>
                <a:cubicBezTo>
                  <a:pt x="0" y="601"/>
                  <a:pt x="35" y="637"/>
                  <a:pt x="79" y="637"/>
                </a:cubicBezTo>
                <a:lnTo>
                  <a:pt x="398" y="637"/>
                </a:lnTo>
                <a:cubicBezTo>
                  <a:pt x="441" y="637"/>
                  <a:pt x="477" y="601"/>
                  <a:pt x="477" y="557"/>
                </a:cubicBezTo>
                <a:lnTo>
                  <a:pt x="477" y="158"/>
                </a:lnTo>
                <a:cubicBezTo>
                  <a:pt x="477" y="115"/>
                  <a:pt x="441" y="79"/>
                  <a:pt x="398" y="79"/>
                </a:cubicBezTo>
                <a:lnTo>
                  <a:pt x="351" y="79"/>
                </a:lnTo>
                <a:cubicBezTo>
                  <a:pt x="335" y="33"/>
                  <a:pt x="291" y="0"/>
                  <a:pt x="239" y="0"/>
                </a:cubicBezTo>
                <a:moveTo>
                  <a:pt x="239" y="79"/>
                </a:moveTo>
                <a:cubicBezTo>
                  <a:pt x="244" y="79"/>
                  <a:pt x="249" y="80"/>
                  <a:pt x="254" y="82"/>
                </a:cubicBezTo>
                <a:cubicBezTo>
                  <a:pt x="259" y="84"/>
                  <a:pt x="263" y="87"/>
                  <a:pt x="267" y="91"/>
                </a:cubicBezTo>
                <a:cubicBezTo>
                  <a:pt x="271" y="94"/>
                  <a:pt x="273" y="99"/>
                  <a:pt x="275" y="103"/>
                </a:cubicBezTo>
                <a:cubicBezTo>
                  <a:pt x="278" y="108"/>
                  <a:pt x="279" y="113"/>
                  <a:pt x="279" y="119"/>
                </a:cubicBezTo>
                <a:cubicBezTo>
                  <a:pt x="279" y="124"/>
                  <a:pt x="278" y="129"/>
                  <a:pt x="275" y="134"/>
                </a:cubicBezTo>
                <a:cubicBezTo>
                  <a:pt x="273" y="139"/>
                  <a:pt x="271" y="143"/>
                  <a:pt x="267" y="147"/>
                </a:cubicBezTo>
                <a:cubicBezTo>
                  <a:pt x="263" y="150"/>
                  <a:pt x="259" y="153"/>
                  <a:pt x="254" y="155"/>
                </a:cubicBezTo>
                <a:cubicBezTo>
                  <a:pt x="249" y="157"/>
                  <a:pt x="244" y="158"/>
                  <a:pt x="239" y="158"/>
                </a:cubicBezTo>
                <a:cubicBezTo>
                  <a:pt x="234" y="158"/>
                  <a:pt x="229" y="157"/>
                  <a:pt x="224" y="155"/>
                </a:cubicBezTo>
                <a:cubicBezTo>
                  <a:pt x="219" y="153"/>
                  <a:pt x="214" y="150"/>
                  <a:pt x="210" y="147"/>
                </a:cubicBezTo>
                <a:cubicBezTo>
                  <a:pt x="206" y="143"/>
                  <a:pt x="203" y="139"/>
                  <a:pt x="201" y="134"/>
                </a:cubicBezTo>
                <a:cubicBezTo>
                  <a:pt x="199" y="129"/>
                  <a:pt x="198" y="124"/>
                  <a:pt x="198" y="119"/>
                </a:cubicBezTo>
                <a:cubicBezTo>
                  <a:pt x="198" y="113"/>
                  <a:pt x="199" y="108"/>
                  <a:pt x="201" y="103"/>
                </a:cubicBezTo>
                <a:cubicBezTo>
                  <a:pt x="203" y="99"/>
                  <a:pt x="206" y="94"/>
                  <a:pt x="210" y="91"/>
                </a:cubicBezTo>
                <a:cubicBezTo>
                  <a:pt x="214" y="87"/>
                  <a:pt x="219" y="84"/>
                  <a:pt x="224" y="82"/>
                </a:cubicBezTo>
                <a:cubicBezTo>
                  <a:pt x="229" y="80"/>
                  <a:pt x="234" y="79"/>
                  <a:pt x="239" y="79"/>
                </a:cubicBezTo>
                <a:moveTo>
                  <a:pt x="89" y="338"/>
                </a:moveTo>
                <a:cubicBezTo>
                  <a:pt x="89" y="330"/>
                  <a:pt x="92" y="323"/>
                  <a:pt x="98" y="317"/>
                </a:cubicBezTo>
                <a:cubicBezTo>
                  <a:pt x="104" y="311"/>
                  <a:pt x="111" y="308"/>
                  <a:pt x="119" y="308"/>
                </a:cubicBezTo>
                <a:cubicBezTo>
                  <a:pt x="127" y="308"/>
                  <a:pt x="134" y="311"/>
                  <a:pt x="140" y="317"/>
                </a:cubicBezTo>
                <a:cubicBezTo>
                  <a:pt x="146" y="323"/>
                  <a:pt x="149" y="330"/>
                  <a:pt x="149" y="338"/>
                </a:cubicBezTo>
                <a:cubicBezTo>
                  <a:pt x="149" y="346"/>
                  <a:pt x="146" y="353"/>
                  <a:pt x="140" y="359"/>
                </a:cubicBezTo>
                <a:cubicBezTo>
                  <a:pt x="134" y="365"/>
                  <a:pt x="127" y="368"/>
                  <a:pt x="119" y="368"/>
                </a:cubicBezTo>
                <a:cubicBezTo>
                  <a:pt x="111" y="368"/>
                  <a:pt x="104" y="365"/>
                  <a:pt x="98" y="359"/>
                </a:cubicBezTo>
                <a:cubicBezTo>
                  <a:pt x="92" y="353"/>
                  <a:pt x="89" y="346"/>
                  <a:pt x="89" y="338"/>
                </a:cubicBezTo>
                <a:moveTo>
                  <a:pt x="219" y="318"/>
                </a:moveTo>
                <a:lnTo>
                  <a:pt x="378" y="318"/>
                </a:lnTo>
                <a:cubicBezTo>
                  <a:pt x="389" y="318"/>
                  <a:pt x="398" y="327"/>
                  <a:pt x="398" y="338"/>
                </a:cubicBezTo>
                <a:cubicBezTo>
                  <a:pt x="398" y="349"/>
                  <a:pt x="389" y="358"/>
                  <a:pt x="378" y="358"/>
                </a:cubicBezTo>
                <a:lnTo>
                  <a:pt x="219" y="358"/>
                </a:lnTo>
                <a:cubicBezTo>
                  <a:pt x="207" y="358"/>
                  <a:pt x="198" y="349"/>
                  <a:pt x="198" y="338"/>
                </a:cubicBezTo>
                <a:cubicBezTo>
                  <a:pt x="198" y="327"/>
                  <a:pt x="207" y="318"/>
                  <a:pt x="219" y="318"/>
                </a:cubicBezTo>
                <a:moveTo>
                  <a:pt x="89" y="457"/>
                </a:moveTo>
                <a:cubicBezTo>
                  <a:pt x="89" y="449"/>
                  <a:pt x="92" y="442"/>
                  <a:pt x="98" y="436"/>
                </a:cubicBezTo>
                <a:cubicBezTo>
                  <a:pt x="104" y="430"/>
                  <a:pt x="111" y="427"/>
                  <a:pt x="119" y="427"/>
                </a:cubicBezTo>
                <a:cubicBezTo>
                  <a:pt x="127" y="427"/>
                  <a:pt x="134" y="430"/>
                  <a:pt x="140" y="436"/>
                </a:cubicBezTo>
                <a:cubicBezTo>
                  <a:pt x="146" y="442"/>
                  <a:pt x="149" y="449"/>
                  <a:pt x="149" y="457"/>
                </a:cubicBezTo>
                <a:cubicBezTo>
                  <a:pt x="149" y="465"/>
                  <a:pt x="146" y="472"/>
                  <a:pt x="140" y="478"/>
                </a:cubicBezTo>
                <a:cubicBezTo>
                  <a:pt x="134" y="484"/>
                  <a:pt x="127" y="487"/>
                  <a:pt x="119" y="487"/>
                </a:cubicBezTo>
                <a:cubicBezTo>
                  <a:pt x="111" y="487"/>
                  <a:pt x="104" y="484"/>
                  <a:pt x="98" y="478"/>
                </a:cubicBezTo>
                <a:cubicBezTo>
                  <a:pt x="92" y="472"/>
                  <a:pt x="89" y="465"/>
                  <a:pt x="89" y="457"/>
                </a:cubicBezTo>
                <a:moveTo>
                  <a:pt x="198" y="457"/>
                </a:moveTo>
                <a:cubicBezTo>
                  <a:pt x="198" y="446"/>
                  <a:pt x="207" y="437"/>
                  <a:pt x="219" y="437"/>
                </a:cubicBezTo>
                <a:lnTo>
                  <a:pt x="378" y="437"/>
                </a:lnTo>
                <a:cubicBezTo>
                  <a:pt x="389" y="437"/>
                  <a:pt x="398" y="446"/>
                  <a:pt x="398" y="457"/>
                </a:cubicBezTo>
                <a:cubicBezTo>
                  <a:pt x="398" y="468"/>
                  <a:pt x="389" y="477"/>
                  <a:pt x="378" y="477"/>
                </a:cubicBezTo>
                <a:lnTo>
                  <a:pt x="219" y="477"/>
                </a:lnTo>
                <a:cubicBezTo>
                  <a:pt x="207" y="477"/>
                  <a:pt x="198" y="468"/>
                  <a:pt x="198" y="457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文本框 244"/>
          <p:cNvSpPr txBox="1"/>
          <p:nvPr/>
        </p:nvSpPr>
        <p:spPr>
          <a:xfrm>
            <a:off x="457200" y="487440"/>
            <a:ext cx="17200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突发设备故障应急演练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914400" y="207108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响应流程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文本框 246"/>
          <p:cNvSpPr txBox="1"/>
          <p:nvPr/>
        </p:nvSpPr>
        <p:spPr>
          <a:xfrm>
            <a:off x="914400" y="2431800"/>
            <a:ext cx="33012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看板创建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P0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任务 → 资源重分配（暂停非核心任务）→ 甘特图调整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任意多边形: 形状 247"/>
          <p:cNvSpPr/>
          <p:nvPr/>
        </p:nvSpPr>
        <p:spPr>
          <a:xfrm>
            <a:off x="485640" y="3367080"/>
            <a:ext cx="257400" cy="200160"/>
          </a:xfrm>
          <a:custGeom>
            <a:avLst/>
            <a:gdLst/>
            <a:ahLst/>
            <a:cxnLst/>
            <a:rect l="0" t="0" r="r" b="b"/>
            <a:pathLst>
              <a:path w="715" h="556">
                <a:moveTo>
                  <a:pt x="258" y="59"/>
                </a:moveTo>
                <a:cubicBezTo>
                  <a:pt x="258" y="26"/>
                  <a:pt x="285" y="0"/>
                  <a:pt x="317" y="0"/>
                </a:cubicBezTo>
                <a:lnTo>
                  <a:pt x="397" y="0"/>
                </a:lnTo>
                <a:cubicBezTo>
                  <a:pt x="430" y="0"/>
                  <a:pt x="457" y="26"/>
                  <a:pt x="457" y="59"/>
                </a:cubicBezTo>
                <a:lnTo>
                  <a:pt x="457" y="138"/>
                </a:lnTo>
                <a:cubicBezTo>
                  <a:pt x="457" y="171"/>
                  <a:pt x="430" y="198"/>
                  <a:pt x="397" y="198"/>
                </a:cubicBezTo>
                <a:lnTo>
                  <a:pt x="387" y="198"/>
                </a:lnTo>
                <a:lnTo>
                  <a:pt x="387" y="248"/>
                </a:lnTo>
                <a:lnTo>
                  <a:pt x="576" y="248"/>
                </a:lnTo>
                <a:cubicBezTo>
                  <a:pt x="615" y="248"/>
                  <a:pt x="646" y="279"/>
                  <a:pt x="646" y="317"/>
                </a:cubicBezTo>
                <a:lnTo>
                  <a:pt x="646" y="357"/>
                </a:lnTo>
                <a:lnTo>
                  <a:pt x="656" y="357"/>
                </a:lnTo>
                <a:cubicBezTo>
                  <a:pt x="689" y="357"/>
                  <a:pt x="715" y="384"/>
                  <a:pt x="715" y="417"/>
                </a:cubicBezTo>
                <a:lnTo>
                  <a:pt x="715" y="497"/>
                </a:lnTo>
                <a:cubicBezTo>
                  <a:pt x="715" y="529"/>
                  <a:pt x="689" y="556"/>
                  <a:pt x="656" y="556"/>
                </a:cubicBezTo>
                <a:lnTo>
                  <a:pt x="576" y="556"/>
                </a:lnTo>
                <a:cubicBezTo>
                  <a:pt x="543" y="556"/>
                  <a:pt x="517" y="529"/>
                  <a:pt x="517" y="497"/>
                </a:cubicBezTo>
                <a:lnTo>
                  <a:pt x="517" y="417"/>
                </a:lnTo>
                <a:cubicBezTo>
                  <a:pt x="517" y="384"/>
                  <a:pt x="543" y="357"/>
                  <a:pt x="576" y="357"/>
                </a:cubicBezTo>
                <a:lnTo>
                  <a:pt x="586" y="357"/>
                </a:lnTo>
                <a:lnTo>
                  <a:pt x="586" y="317"/>
                </a:lnTo>
                <a:cubicBezTo>
                  <a:pt x="586" y="312"/>
                  <a:pt x="582" y="307"/>
                  <a:pt x="576" y="307"/>
                </a:cubicBezTo>
                <a:lnTo>
                  <a:pt x="387" y="307"/>
                </a:lnTo>
                <a:lnTo>
                  <a:pt x="387" y="357"/>
                </a:lnTo>
                <a:lnTo>
                  <a:pt x="397" y="357"/>
                </a:lnTo>
                <a:cubicBezTo>
                  <a:pt x="430" y="357"/>
                  <a:pt x="457" y="384"/>
                  <a:pt x="457" y="417"/>
                </a:cubicBezTo>
                <a:lnTo>
                  <a:pt x="457" y="497"/>
                </a:lnTo>
                <a:cubicBezTo>
                  <a:pt x="457" y="529"/>
                  <a:pt x="430" y="556"/>
                  <a:pt x="397" y="556"/>
                </a:cubicBezTo>
                <a:lnTo>
                  <a:pt x="317" y="556"/>
                </a:lnTo>
                <a:cubicBezTo>
                  <a:pt x="285" y="556"/>
                  <a:pt x="258" y="529"/>
                  <a:pt x="258" y="497"/>
                </a:cubicBezTo>
                <a:lnTo>
                  <a:pt x="258" y="417"/>
                </a:lnTo>
                <a:cubicBezTo>
                  <a:pt x="258" y="384"/>
                  <a:pt x="285" y="357"/>
                  <a:pt x="317" y="357"/>
                </a:cubicBezTo>
                <a:lnTo>
                  <a:pt x="327" y="357"/>
                </a:lnTo>
                <a:lnTo>
                  <a:pt x="327" y="307"/>
                </a:lnTo>
                <a:lnTo>
                  <a:pt x="139" y="307"/>
                </a:lnTo>
                <a:cubicBezTo>
                  <a:pt x="133" y="307"/>
                  <a:pt x="129" y="312"/>
                  <a:pt x="129" y="317"/>
                </a:cubicBezTo>
                <a:lnTo>
                  <a:pt x="129" y="357"/>
                </a:lnTo>
                <a:lnTo>
                  <a:pt x="139" y="357"/>
                </a:lnTo>
                <a:cubicBezTo>
                  <a:pt x="172" y="357"/>
                  <a:pt x="198" y="384"/>
                  <a:pt x="198" y="417"/>
                </a:cubicBezTo>
                <a:lnTo>
                  <a:pt x="198" y="497"/>
                </a:lnTo>
                <a:cubicBezTo>
                  <a:pt x="198" y="529"/>
                  <a:pt x="172" y="556"/>
                  <a:pt x="139" y="556"/>
                </a:cubicBezTo>
                <a:lnTo>
                  <a:pt x="59" y="556"/>
                </a:lnTo>
                <a:cubicBezTo>
                  <a:pt x="27" y="556"/>
                  <a:pt x="0" y="529"/>
                  <a:pt x="0" y="497"/>
                </a:cubicBezTo>
                <a:lnTo>
                  <a:pt x="0" y="417"/>
                </a:lnTo>
                <a:cubicBezTo>
                  <a:pt x="0" y="384"/>
                  <a:pt x="27" y="357"/>
                  <a:pt x="59" y="357"/>
                </a:cubicBezTo>
                <a:lnTo>
                  <a:pt x="69" y="357"/>
                </a:lnTo>
                <a:lnTo>
                  <a:pt x="69" y="317"/>
                </a:lnTo>
                <a:cubicBezTo>
                  <a:pt x="69" y="279"/>
                  <a:pt x="100" y="248"/>
                  <a:pt x="139" y="248"/>
                </a:cubicBezTo>
                <a:lnTo>
                  <a:pt x="327" y="248"/>
                </a:lnTo>
                <a:lnTo>
                  <a:pt x="327" y="198"/>
                </a:lnTo>
                <a:lnTo>
                  <a:pt x="317" y="198"/>
                </a:lnTo>
                <a:cubicBezTo>
                  <a:pt x="285" y="198"/>
                  <a:pt x="258" y="171"/>
                  <a:pt x="258" y="138"/>
                </a:cubicBezTo>
                <a:lnTo>
                  <a:pt x="258" y="59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文本框 248"/>
          <p:cNvSpPr txBox="1"/>
          <p:nvPr/>
        </p:nvSpPr>
        <p:spPr>
          <a:xfrm>
            <a:off x="914400" y="2707920"/>
            <a:ext cx="12733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（延长复苏任务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1.5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天）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文本框 249"/>
          <p:cNvSpPr txBox="1"/>
          <p:nvPr/>
        </p:nvSpPr>
        <p:spPr>
          <a:xfrm>
            <a:off x="914400" y="328068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工具协同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任意多边形: 形状 250"/>
          <p:cNvSpPr/>
          <p:nvPr/>
        </p:nvSpPr>
        <p:spPr>
          <a:xfrm>
            <a:off x="475920" y="4324320"/>
            <a:ext cx="5429880" cy="762120"/>
          </a:xfrm>
          <a:custGeom>
            <a:avLst/>
            <a:gdLst/>
            <a:ahLst/>
            <a:cxnLst/>
            <a:rect l="0" t="0" r="r" b="b"/>
            <a:pathLst>
              <a:path w="15083" h="2117">
                <a:moveTo>
                  <a:pt x="0" y="2117"/>
                </a:moveTo>
                <a:lnTo>
                  <a:pt x="0" y="0"/>
                </a:lnTo>
                <a:lnTo>
                  <a:pt x="14871" y="0"/>
                </a:lnTo>
                <a:cubicBezTo>
                  <a:pt x="14885" y="0"/>
                  <a:pt x="14899" y="1"/>
                  <a:pt x="14912" y="4"/>
                </a:cubicBezTo>
                <a:cubicBezTo>
                  <a:pt x="14926" y="6"/>
                  <a:pt x="14939" y="10"/>
                  <a:pt x="14952" y="16"/>
                </a:cubicBezTo>
                <a:cubicBezTo>
                  <a:pt x="14965" y="21"/>
                  <a:pt x="14977" y="28"/>
                  <a:pt x="14989" y="35"/>
                </a:cubicBezTo>
                <a:cubicBezTo>
                  <a:pt x="15000" y="43"/>
                  <a:pt x="15011" y="52"/>
                  <a:pt x="15021" y="62"/>
                </a:cubicBezTo>
                <a:cubicBezTo>
                  <a:pt x="15030" y="71"/>
                  <a:pt x="15039" y="82"/>
                  <a:pt x="15047" y="94"/>
                </a:cubicBezTo>
                <a:cubicBezTo>
                  <a:pt x="15055" y="105"/>
                  <a:pt x="15061" y="117"/>
                  <a:pt x="15067" y="130"/>
                </a:cubicBezTo>
                <a:cubicBezTo>
                  <a:pt x="15072" y="143"/>
                  <a:pt x="15076" y="156"/>
                  <a:pt x="15079" y="170"/>
                </a:cubicBezTo>
                <a:cubicBezTo>
                  <a:pt x="15081" y="184"/>
                  <a:pt x="15083" y="197"/>
                  <a:pt x="15083" y="211"/>
                </a:cubicBezTo>
                <a:lnTo>
                  <a:pt x="15083" y="1906"/>
                </a:lnTo>
                <a:cubicBezTo>
                  <a:pt x="15083" y="1919"/>
                  <a:pt x="15081" y="1933"/>
                  <a:pt x="15079" y="1947"/>
                </a:cubicBezTo>
                <a:cubicBezTo>
                  <a:pt x="15076" y="1961"/>
                  <a:pt x="15072" y="1974"/>
                  <a:pt x="15067" y="1987"/>
                </a:cubicBezTo>
                <a:cubicBezTo>
                  <a:pt x="15061" y="1999"/>
                  <a:pt x="15055" y="2012"/>
                  <a:pt x="15047" y="2023"/>
                </a:cubicBezTo>
                <a:cubicBezTo>
                  <a:pt x="15039" y="2035"/>
                  <a:pt x="15030" y="2045"/>
                  <a:pt x="15021" y="2055"/>
                </a:cubicBezTo>
                <a:cubicBezTo>
                  <a:pt x="15011" y="2065"/>
                  <a:pt x="15000" y="2074"/>
                  <a:pt x="14989" y="2082"/>
                </a:cubicBezTo>
                <a:cubicBezTo>
                  <a:pt x="14977" y="2089"/>
                  <a:pt x="14965" y="2096"/>
                  <a:pt x="14952" y="2101"/>
                </a:cubicBezTo>
                <a:cubicBezTo>
                  <a:pt x="14939" y="2106"/>
                  <a:pt x="14926" y="2110"/>
                  <a:pt x="14912" y="2113"/>
                </a:cubicBezTo>
                <a:cubicBezTo>
                  <a:pt x="14899" y="2116"/>
                  <a:pt x="14885" y="2117"/>
                  <a:pt x="14871" y="2117"/>
                </a:cubicBezTo>
                <a:lnTo>
                  <a:pt x="0" y="2117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任意多边形: 形状 251"/>
          <p:cNvSpPr/>
          <p:nvPr/>
        </p:nvSpPr>
        <p:spPr>
          <a:xfrm>
            <a:off x="456840" y="4324320"/>
            <a:ext cx="38520" cy="762120"/>
          </a:xfrm>
          <a:custGeom>
            <a:avLst/>
            <a:gdLst/>
            <a:ahLst/>
            <a:cxnLst/>
            <a:rect l="0" t="0" r="r" b="b"/>
            <a:pathLst>
              <a:path w="107" h="2117">
                <a:moveTo>
                  <a:pt x="0" y="0"/>
                </a:moveTo>
                <a:lnTo>
                  <a:pt x="107" y="0"/>
                </a:lnTo>
                <a:lnTo>
                  <a:pt x="107" y="2117"/>
                </a:lnTo>
                <a:lnTo>
                  <a:pt x="0" y="211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914400" y="3641400"/>
            <a:ext cx="33890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板栗看板 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+ Excel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甘特图 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+ RescueTime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专注度监控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682920" y="4516200"/>
            <a:ext cx="309636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“通过标准化的应急响应流程与高效的工具协同，将突发故障对项目的影响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55" name="图片 254"/>
          <p:cNvPicPr/>
          <p:nvPr/>
        </p:nvPicPr>
        <p:blipFill>
          <a:blip r:embed="rId2"/>
          <a:stretch/>
        </p:blipFill>
        <p:spPr>
          <a:xfrm>
            <a:off x="6284520" y="1257120"/>
            <a:ext cx="5451840" cy="460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6" name="文本框 255"/>
          <p:cNvSpPr txBox="1"/>
          <p:nvPr/>
        </p:nvSpPr>
        <p:spPr>
          <a:xfrm>
            <a:off x="682920" y="4744800"/>
            <a:ext cx="55296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降至最低。”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4572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1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11192400" y="6211800"/>
            <a:ext cx="5457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第 </a:t>
            </a:r>
            <a:r>
              <a:rPr lang="en-US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14 </a:t>
            </a:r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页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任意多边形: 形状 25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任意多边形: 形状 259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任意多边形: 形状 260"/>
          <p:cNvSpPr/>
          <p:nvPr/>
        </p:nvSpPr>
        <p:spPr>
          <a:xfrm>
            <a:off x="0" y="5028840"/>
            <a:ext cx="1828800" cy="1829160"/>
          </a:xfrm>
          <a:custGeom>
            <a:avLst/>
            <a:gdLst/>
            <a:ahLst/>
            <a:cxnLst/>
            <a:rect l="0" t="0" r="r" b="b"/>
            <a:pathLst>
              <a:path w="5080" h="5081">
                <a:moveTo>
                  <a:pt x="5080" y="3811"/>
                </a:moveTo>
                <a:cubicBezTo>
                  <a:pt x="5080" y="3874"/>
                  <a:pt x="5079" y="3936"/>
                  <a:pt x="5076" y="3998"/>
                </a:cubicBezTo>
                <a:cubicBezTo>
                  <a:pt x="5073" y="4061"/>
                  <a:pt x="5068" y="4123"/>
                  <a:pt x="5062" y="4185"/>
                </a:cubicBezTo>
                <a:cubicBezTo>
                  <a:pt x="5056" y="4247"/>
                  <a:pt x="5048" y="4309"/>
                  <a:pt x="5039" y="4371"/>
                </a:cubicBezTo>
                <a:cubicBezTo>
                  <a:pt x="5030" y="4432"/>
                  <a:pt x="5019" y="4494"/>
                  <a:pt x="5007" y="4555"/>
                </a:cubicBezTo>
                <a:cubicBezTo>
                  <a:pt x="4995" y="4616"/>
                  <a:pt x="4981" y="4677"/>
                  <a:pt x="4966" y="4737"/>
                </a:cubicBezTo>
                <a:cubicBezTo>
                  <a:pt x="4951" y="4798"/>
                  <a:pt x="4935" y="4858"/>
                  <a:pt x="4916" y="4917"/>
                </a:cubicBezTo>
                <a:cubicBezTo>
                  <a:pt x="4900" y="4973"/>
                  <a:pt x="4882" y="5027"/>
                  <a:pt x="4863" y="5081"/>
                </a:cubicBezTo>
                <a:lnTo>
                  <a:pt x="0" y="5081"/>
                </a:lnTo>
                <a:lnTo>
                  <a:pt x="0" y="218"/>
                </a:lnTo>
                <a:cubicBezTo>
                  <a:pt x="54" y="199"/>
                  <a:pt x="108" y="181"/>
                  <a:pt x="164" y="165"/>
                </a:cubicBezTo>
                <a:cubicBezTo>
                  <a:pt x="223" y="146"/>
                  <a:pt x="283" y="130"/>
                  <a:pt x="344" y="115"/>
                </a:cubicBezTo>
                <a:cubicBezTo>
                  <a:pt x="404" y="100"/>
                  <a:pt x="465" y="86"/>
                  <a:pt x="526" y="74"/>
                </a:cubicBezTo>
                <a:cubicBezTo>
                  <a:pt x="587" y="62"/>
                  <a:pt x="649" y="51"/>
                  <a:pt x="710" y="42"/>
                </a:cubicBezTo>
                <a:cubicBezTo>
                  <a:pt x="772" y="33"/>
                  <a:pt x="834" y="25"/>
                  <a:pt x="896" y="19"/>
                </a:cubicBezTo>
                <a:cubicBezTo>
                  <a:pt x="958" y="13"/>
                  <a:pt x="1020" y="8"/>
                  <a:pt x="1083" y="5"/>
                </a:cubicBezTo>
                <a:cubicBezTo>
                  <a:pt x="1145" y="2"/>
                  <a:pt x="1207" y="0"/>
                  <a:pt x="1269" y="0"/>
                </a:cubicBezTo>
                <a:cubicBezTo>
                  <a:pt x="1332" y="0"/>
                  <a:pt x="1394" y="2"/>
                  <a:pt x="1456" y="5"/>
                </a:cubicBezTo>
                <a:cubicBezTo>
                  <a:pt x="1519" y="8"/>
                  <a:pt x="1581" y="13"/>
                  <a:pt x="1643" y="19"/>
                </a:cubicBezTo>
                <a:cubicBezTo>
                  <a:pt x="1705" y="25"/>
                  <a:pt x="1767" y="33"/>
                  <a:pt x="1829" y="42"/>
                </a:cubicBezTo>
                <a:cubicBezTo>
                  <a:pt x="1890" y="51"/>
                  <a:pt x="1952" y="62"/>
                  <a:pt x="2013" y="74"/>
                </a:cubicBezTo>
                <a:cubicBezTo>
                  <a:pt x="2074" y="86"/>
                  <a:pt x="2135" y="100"/>
                  <a:pt x="2195" y="115"/>
                </a:cubicBezTo>
                <a:cubicBezTo>
                  <a:pt x="2256" y="130"/>
                  <a:pt x="2316" y="146"/>
                  <a:pt x="2375" y="165"/>
                </a:cubicBezTo>
                <a:cubicBezTo>
                  <a:pt x="2435" y="183"/>
                  <a:pt x="2494" y="202"/>
                  <a:pt x="2554" y="223"/>
                </a:cubicBezTo>
                <a:cubicBezTo>
                  <a:pt x="2613" y="244"/>
                  <a:pt x="2671" y="267"/>
                  <a:pt x="2729" y="291"/>
                </a:cubicBezTo>
                <a:cubicBezTo>
                  <a:pt x="2786" y="314"/>
                  <a:pt x="2843" y="340"/>
                  <a:pt x="2899" y="366"/>
                </a:cubicBezTo>
                <a:cubicBezTo>
                  <a:pt x="2956" y="393"/>
                  <a:pt x="3012" y="421"/>
                  <a:pt x="3067" y="450"/>
                </a:cubicBezTo>
                <a:cubicBezTo>
                  <a:pt x="3122" y="480"/>
                  <a:pt x="3176" y="510"/>
                  <a:pt x="3229" y="543"/>
                </a:cubicBezTo>
                <a:cubicBezTo>
                  <a:pt x="3283" y="575"/>
                  <a:pt x="3335" y="608"/>
                  <a:pt x="3387" y="643"/>
                </a:cubicBezTo>
                <a:cubicBezTo>
                  <a:pt x="3439" y="677"/>
                  <a:pt x="3490" y="713"/>
                  <a:pt x="3540" y="750"/>
                </a:cubicBezTo>
                <a:cubicBezTo>
                  <a:pt x="3590" y="787"/>
                  <a:pt x="3639" y="826"/>
                  <a:pt x="3688" y="865"/>
                </a:cubicBezTo>
                <a:cubicBezTo>
                  <a:pt x="3736" y="905"/>
                  <a:pt x="3783" y="946"/>
                  <a:pt x="3829" y="987"/>
                </a:cubicBezTo>
                <a:cubicBezTo>
                  <a:pt x="3875" y="1029"/>
                  <a:pt x="3920" y="1072"/>
                  <a:pt x="3965" y="1116"/>
                </a:cubicBezTo>
                <a:cubicBezTo>
                  <a:pt x="4009" y="1161"/>
                  <a:pt x="4052" y="1206"/>
                  <a:pt x="4094" y="1252"/>
                </a:cubicBezTo>
                <a:cubicBezTo>
                  <a:pt x="4135" y="1298"/>
                  <a:pt x="4176" y="1345"/>
                  <a:pt x="4216" y="1393"/>
                </a:cubicBezTo>
                <a:cubicBezTo>
                  <a:pt x="4255" y="1442"/>
                  <a:pt x="4294" y="1491"/>
                  <a:pt x="4331" y="1541"/>
                </a:cubicBezTo>
                <a:cubicBezTo>
                  <a:pt x="4368" y="1591"/>
                  <a:pt x="4404" y="1642"/>
                  <a:pt x="4438" y="1694"/>
                </a:cubicBezTo>
                <a:cubicBezTo>
                  <a:pt x="4473" y="1746"/>
                  <a:pt x="4506" y="1798"/>
                  <a:pt x="4538" y="1852"/>
                </a:cubicBezTo>
                <a:cubicBezTo>
                  <a:pt x="4571" y="1905"/>
                  <a:pt x="4601" y="1959"/>
                  <a:pt x="4631" y="2014"/>
                </a:cubicBezTo>
                <a:cubicBezTo>
                  <a:pt x="4660" y="2069"/>
                  <a:pt x="4688" y="2125"/>
                  <a:pt x="4715" y="2182"/>
                </a:cubicBezTo>
                <a:cubicBezTo>
                  <a:pt x="4741" y="2238"/>
                  <a:pt x="4767" y="2295"/>
                  <a:pt x="4790" y="2352"/>
                </a:cubicBezTo>
                <a:cubicBezTo>
                  <a:pt x="4814" y="2410"/>
                  <a:pt x="4837" y="2468"/>
                  <a:pt x="4858" y="2527"/>
                </a:cubicBezTo>
                <a:cubicBezTo>
                  <a:pt x="4879" y="2586"/>
                  <a:pt x="4898" y="2645"/>
                  <a:pt x="4916" y="2705"/>
                </a:cubicBezTo>
                <a:cubicBezTo>
                  <a:pt x="4935" y="2764"/>
                  <a:pt x="4951" y="2824"/>
                  <a:pt x="4966" y="2885"/>
                </a:cubicBezTo>
                <a:cubicBezTo>
                  <a:pt x="4981" y="2945"/>
                  <a:pt x="4995" y="3006"/>
                  <a:pt x="5007" y="3067"/>
                </a:cubicBezTo>
                <a:cubicBezTo>
                  <a:pt x="5019" y="3128"/>
                  <a:pt x="5030" y="3190"/>
                  <a:pt x="5039" y="3251"/>
                </a:cubicBezTo>
                <a:cubicBezTo>
                  <a:pt x="5048" y="3313"/>
                  <a:pt x="5056" y="3375"/>
                  <a:pt x="5062" y="3437"/>
                </a:cubicBezTo>
                <a:cubicBezTo>
                  <a:pt x="5068" y="3499"/>
                  <a:pt x="5073" y="3561"/>
                  <a:pt x="5076" y="3624"/>
                </a:cubicBezTo>
                <a:cubicBezTo>
                  <a:pt x="5079" y="3686"/>
                  <a:pt x="5080" y="3748"/>
                  <a:pt x="5080" y="3811"/>
                </a:cubicBezTo>
                <a:close/>
              </a:path>
            </a:pathLst>
          </a:custGeom>
          <a:solidFill>
            <a:srgbClr val="165DFF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任意多边形: 形状 261"/>
          <p:cNvSpPr/>
          <p:nvPr/>
        </p:nvSpPr>
        <p:spPr>
          <a:xfrm>
            <a:off x="10362960" y="0"/>
            <a:ext cx="1829160" cy="1828800"/>
          </a:xfrm>
          <a:custGeom>
            <a:avLst/>
            <a:gdLst/>
            <a:ahLst/>
            <a:cxnLst/>
            <a:rect l="0" t="0" r="r" b="b"/>
            <a:pathLst>
              <a:path w="5081" h="5080">
                <a:moveTo>
                  <a:pt x="5081" y="4863"/>
                </a:moveTo>
                <a:cubicBezTo>
                  <a:pt x="5027" y="4882"/>
                  <a:pt x="4972" y="4900"/>
                  <a:pt x="4917" y="4916"/>
                </a:cubicBezTo>
                <a:cubicBezTo>
                  <a:pt x="4857" y="4935"/>
                  <a:pt x="4797" y="4951"/>
                  <a:pt x="4737" y="4966"/>
                </a:cubicBezTo>
                <a:cubicBezTo>
                  <a:pt x="4676" y="4981"/>
                  <a:pt x="4616" y="4995"/>
                  <a:pt x="4554" y="5007"/>
                </a:cubicBezTo>
                <a:cubicBezTo>
                  <a:pt x="4493" y="5019"/>
                  <a:pt x="4432" y="5030"/>
                  <a:pt x="4370" y="5039"/>
                </a:cubicBezTo>
                <a:cubicBezTo>
                  <a:pt x="4309" y="5048"/>
                  <a:pt x="4247" y="5056"/>
                  <a:pt x="4184" y="5062"/>
                </a:cubicBezTo>
                <a:cubicBezTo>
                  <a:pt x="4122" y="5068"/>
                  <a:pt x="4059" y="5073"/>
                  <a:pt x="3997" y="5076"/>
                </a:cubicBezTo>
                <a:cubicBezTo>
                  <a:pt x="3935" y="5079"/>
                  <a:pt x="3873" y="5080"/>
                  <a:pt x="3810" y="5080"/>
                </a:cubicBezTo>
                <a:cubicBezTo>
                  <a:pt x="3748" y="5080"/>
                  <a:pt x="3685" y="5079"/>
                  <a:pt x="3623" y="5076"/>
                </a:cubicBezTo>
                <a:cubicBezTo>
                  <a:pt x="3561" y="5073"/>
                  <a:pt x="3499" y="5068"/>
                  <a:pt x="3437" y="5062"/>
                </a:cubicBezTo>
                <a:cubicBezTo>
                  <a:pt x="3375" y="5056"/>
                  <a:pt x="3313" y="5048"/>
                  <a:pt x="3251" y="5039"/>
                </a:cubicBezTo>
                <a:cubicBezTo>
                  <a:pt x="3189" y="5030"/>
                  <a:pt x="3128" y="5019"/>
                  <a:pt x="3067" y="5007"/>
                </a:cubicBezTo>
                <a:cubicBezTo>
                  <a:pt x="3006" y="4995"/>
                  <a:pt x="2945" y="4981"/>
                  <a:pt x="2884" y="4966"/>
                </a:cubicBezTo>
                <a:cubicBezTo>
                  <a:pt x="2824" y="4951"/>
                  <a:pt x="2764" y="4935"/>
                  <a:pt x="2704" y="4916"/>
                </a:cubicBezTo>
                <a:cubicBezTo>
                  <a:pt x="2645" y="4898"/>
                  <a:pt x="2585" y="4879"/>
                  <a:pt x="2527" y="4858"/>
                </a:cubicBezTo>
                <a:cubicBezTo>
                  <a:pt x="2468" y="4837"/>
                  <a:pt x="2410" y="4814"/>
                  <a:pt x="2352" y="4790"/>
                </a:cubicBezTo>
                <a:cubicBezTo>
                  <a:pt x="2295" y="4767"/>
                  <a:pt x="2238" y="4741"/>
                  <a:pt x="2181" y="4715"/>
                </a:cubicBezTo>
                <a:cubicBezTo>
                  <a:pt x="2125" y="4688"/>
                  <a:pt x="2069" y="4660"/>
                  <a:pt x="2014" y="4631"/>
                </a:cubicBezTo>
                <a:cubicBezTo>
                  <a:pt x="1959" y="4601"/>
                  <a:pt x="1905" y="4571"/>
                  <a:pt x="1851" y="4538"/>
                </a:cubicBezTo>
                <a:cubicBezTo>
                  <a:pt x="1798" y="4506"/>
                  <a:pt x="1745" y="4473"/>
                  <a:pt x="1693" y="4438"/>
                </a:cubicBezTo>
                <a:cubicBezTo>
                  <a:pt x="1642" y="4404"/>
                  <a:pt x="1591" y="4368"/>
                  <a:pt x="1541" y="4331"/>
                </a:cubicBezTo>
                <a:cubicBezTo>
                  <a:pt x="1490" y="4294"/>
                  <a:pt x="1441" y="4255"/>
                  <a:pt x="1393" y="4216"/>
                </a:cubicBezTo>
                <a:cubicBezTo>
                  <a:pt x="1345" y="4176"/>
                  <a:pt x="1298" y="4135"/>
                  <a:pt x="1252" y="4094"/>
                </a:cubicBezTo>
                <a:cubicBezTo>
                  <a:pt x="1205" y="4052"/>
                  <a:pt x="1160" y="4009"/>
                  <a:pt x="1116" y="3965"/>
                </a:cubicBezTo>
                <a:cubicBezTo>
                  <a:pt x="1072" y="3920"/>
                  <a:pt x="1029" y="3875"/>
                  <a:pt x="987" y="3829"/>
                </a:cubicBezTo>
                <a:cubicBezTo>
                  <a:pt x="945" y="3783"/>
                  <a:pt x="905" y="3736"/>
                  <a:pt x="865" y="3688"/>
                </a:cubicBezTo>
                <a:cubicBezTo>
                  <a:pt x="825" y="3639"/>
                  <a:pt x="787" y="3590"/>
                  <a:pt x="750" y="3540"/>
                </a:cubicBezTo>
                <a:cubicBezTo>
                  <a:pt x="713" y="3490"/>
                  <a:pt x="677" y="3439"/>
                  <a:pt x="642" y="3387"/>
                </a:cubicBezTo>
                <a:cubicBezTo>
                  <a:pt x="608" y="3335"/>
                  <a:pt x="574" y="3283"/>
                  <a:pt x="542" y="3229"/>
                </a:cubicBezTo>
                <a:cubicBezTo>
                  <a:pt x="510" y="3176"/>
                  <a:pt x="479" y="3122"/>
                  <a:pt x="450" y="3067"/>
                </a:cubicBezTo>
                <a:cubicBezTo>
                  <a:pt x="421" y="3012"/>
                  <a:pt x="393" y="2956"/>
                  <a:pt x="366" y="2899"/>
                </a:cubicBezTo>
                <a:cubicBezTo>
                  <a:pt x="339" y="2843"/>
                  <a:pt x="314" y="2786"/>
                  <a:pt x="290" y="2729"/>
                </a:cubicBezTo>
                <a:cubicBezTo>
                  <a:pt x="266" y="2671"/>
                  <a:pt x="244" y="2613"/>
                  <a:pt x="223" y="2554"/>
                </a:cubicBezTo>
                <a:cubicBezTo>
                  <a:pt x="202" y="2494"/>
                  <a:pt x="182" y="2435"/>
                  <a:pt x="164" y="2375"/>
                </a:cubicBezTo>
                <a:cubicBezTo>
                  <a:pt x="146" y="2316"/>
                  <a:pt x="129" y="2256"/>
                  <a:pt x="114" y="2195"/>
                </a:cubicBezTo>
                <a:cubicBezTo>
                  <a:pt x="99" y="2135"/>
                  <a:pt x="86" y="2074"/>
                  <a:pt x="73" y="2013"/>
                </a:cubicBezTo>
                <a:cubicBezTo>
                  <a:pt x="61" y="1952"/>
                  <a:pt x="51" y="1890"/>
                  <a:pt x="41" y="1829"/>
                </a:cubicBezTo>
                <a:cubicBezTo>
                  <a:pt x="32" y="1767"/>
                  <a:pt x="25" y="1705"/>
                  <a:pt x="19" y="1643"/>
                </a:cubicBezTo>
                <a:cubicBezTo>
                  <a:pt x="12" y="1581"/>
                  <a:pt x="8" y="1519"/>
                  <a:pt x="5" y="1456"/>
                </a:cubicBezTo>
                <a:cubicBezTo>
                  <a:pt x="2" y="1394"/>
                  <a:pt x="0" y="1332"/>
                  <a:pt x="0" y="1269"/>
                </a:cubicBezTo>
                <a:cubicBezTo>
                  <a:pt x="0" y="1207"/>
                  <a:pt x="2" y="1145"/>
                  <a:pt x="5" y="1083"/>
                </a:cubicBezTo>
                <a:cubicBezTo>
                  <a:pt x="8" y="1020"/>
                  <a:pt x="12" y="958"/>
                  <a:pt x="19" y="896"/>
                </a:cubicBezTo>
                <a:cubicBezTo>
                  <a:pt x="25" y="834"/>
                  <a:pt x="32" y="772"/>
                  <a:pt x="41" y="710"/>
                </a:cubicBezTo>
                <a:cubicBezTo>
                  <a:pt x="51" y="649"/>
                  <a:pt x="61" y="587"/>
                  <a:pt x="73" y="526"/>
                </a:cubicBezTo>
                <a:cubicBezTo>
                  <a:pt x="86" y="465"/>
                  <a:pt x="99" y="404"/>
                  <a:pt x="114" y="344"/>
                </a:cubicBezTo>
                <a:cubicBezTo>
                  <a:pt x="129" y="283"/>
                  <a:pt x="146" y="223"/>
                  <a:pt x="164" y="164"/>
                </a:cubicBezTo>
                <a:cubicBezTo>
                  <a:pt x="181" y="108"/>
                  <a:pt x="199" y="54"/>
                  <a:pt x="218" y="0"/>
                </a:cubicBezTo>
                <a:lnTo>
                  <a:pt x="5081" y="0"/>
                </a:lnTo>
                <a:lnTo>
                  <a:pt x="5081" y="4863"/>
                </a:lnTo>
                <a:close/>
              </a:path>
            </a:pathLst>
          </a:custGeom>
          <a:solidFill>
            <a:srgbClr val="36BFFA">
              <a:alpha val="5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任意多边形: 形状 262"/>
          <p:cNvSpPr/>
          <p:nvPr/>
        </p:nvSpPr>
        <p:spPr>
          <a:xfrm>
            <a:off x="10362960" y="5028840"/>
            <a:ext cx="1829160" cy="1829160"/>
          </a:xfrm>
          <a:custGeom>
            <a:avLst/>
            <a:gdLst/>
            <a:ahLst/>
            <a:cxnLst/>
            <a:rect l="0" t="0" r="r" b="b"/>
            <a:pathLst>
              <a:path w="5081" h="5081">
                <a:moveTo>
                  <a:pt x="5081" y="5081"/>
                </a:moveTo>
                <a:lnTo>
                  <a:pt x="0" y="5081"/>
                </a:lnTo>
                <a:lnTo>
                  <a:pt x="5081" y="0"/>
                </a:lnTo>
                <a:lnTo>
                  <a:pt x="5081" y="5081"/>
                </a:lnTo>
                <a:close/>
              </a:path>
            </a:pathLst>
          </a:custGeom>
          <a:solidFill>
            <a:srgbClr val="165DFF">
              <a:alpha val="1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任意多边形: 形状 263"/>
          <p:cNvSpPr/>
          <p:nvPr/>
        </p:nvSpPr>
        <p:spPr>
          <a:xfrm>
            <a:off x="11277360" y="5943240"/>
            <a:ext cx="914760" cy="914760"/>
          </a:xfrm>
          <a:custGeom>
            <a:avLst/>
            <a:gdLst/>
            <a:ahLst/>
            <a:cxnLst/>
            <a:rect l="0" t="0" r="r" b="b"/>
            <a:pathLst>
              <a:path w="2541" h="2541">
                <a:moveTo>
                  <a:pt x="2541" y="2541"/>
                </a:moveTo>
                <a:lnTo>
                  <a:pt x="0" y="2541"/>
                </a:lnTo>
                <a:lnTo>
                  <a:pt x="2541" y="0"/>
                </a:lnTo>
                <a:lnTo>
                  <a:pt x="2541" y="2541"/>
                </a:lnTo>
                <a:close/>
              </a:path>
            </a:pathLst>
          </a:custGeom>
          <a:solidFill>
            <a:srgbClr val="165DFF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任意多边形: 形状 264"/>
          <p:cNvSpPr/>
          <p:nvPr/>
        </p:nvSpPr>
        <p:spPr>
          <a:xfrm>
            <a:off x="6324480" y="1761840"/>
            <a:ext cx="609840" cy="38520"/>
          </a:xfrm>
          <a:custGeom>
            <a:avLst/>
            <a:gdLst/>
            <a:ahLst/>
            <a:cxnLst/>
            <a:rect l="0" t="0" r="r" b="b"/>
            <a:pathLst>
              <a:path w="1694" h="107">
                <a:moveTo>
                  <a:pt x="0" y="0"/>
                </a:moveTo>
                <a:lnTo>
                  <a:pt x="1694" y="0"/>
                </a:lnTo>
                <a:lnTo>
                  <a:pt x="1694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7086600" y="1680480"/>
            <a:ext cx="23533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165DFF"/>
                </a:solidFill>
                <a:effectLst/>
                <a:uFillTx/>
                <a:latin typeface="Noto Sans SC"/>
                <a:ea typeface="Noto Sans SC"/>
              </a:rPr>
              <a:t>INTEGRATION SOLUTION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7" name="任意多边形: 形状 266"/>
          <p:cNvSpPr/>
          <p:nvPr/>
        </p:nvSpPr>
        <p:spPr>
          <a:xfrm>
            <a:off x="6324480" y="301932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6"/>
                  <a:pt x="1268" y="697"/>
                </a:cubicBezTo>
                <a:cubicBezTo>
                  <a:pt x="1266" y="718"/>
                  <a:pt x="1263" y="738"/>
                  <a:pt x="1259" y="759"/>
                </a:cubicBezTo>
                <a:cubicBezTo>
                  <a:pt x="1255" y="779"/>
                  <a:pt x="1250" y="799"/>
                  <a:pt x="1243" y="819"/>
                </a:cubicBezTo>
                <a:cubicBezTo>
                  <a:pt x="1237" y="839"/>
                  <a:pt x="1230" y="859"/>
                  <a:pt x="1222" y="878"/>
                </a:cubicBezTo>
                <a:cubicBezTo>
                  <a:pt x="1215" y="897"/>
                  <a:pt x="1206" y="916"/>
                  <a:pt x="1196" y="934"/>
                </a:cubicBezTo>
                <a:cubicBezTo>
                  <a:pt x="1186" y="952"/>
                  <a:pt x="1175" y="970"/>
                  <a:pt x="1164" y="988"/>
                </a:cubicBezTo>
                <a:cubicBezTo>
                  <a:pt x="1152" y="1005"/>
                  <a:pt x="1140" y="1022"/>
                  <a:pt x="1127" y="1038"/>
                </a:cubicBezTo>
                <a:cubicBezTo>
                  <a:pt x="1113" y="1054"/>
                  <a:pt x="1100" y="1069"/>
                  <a:pt x="1085" y="1084"/>
                </a:cubicBezTo>
                <a:cubicBezTo>
                  <a:pt x="1070" y="1099"/>
                  <a:pt x="1055" y="1112"/>
                  <a:pt x="1039" y="1126"/>
                </a:cubicBezTo>
                <a:cubicBezTo>
                  <a:pt x="1023" y="1140"/>
                  <a:pt x="1006" y="1152"/>
                  <a:pt x="989" y="1164"/>
                </a:cubicBezTo>
                <a:cubicBezTo>
                  <a:pt x="971" y="1175"/>
                  <a:pt x="954" y="1186"/>
                  <a:pt x="935" y="1196"/>
                </a:cubicBezTo>
                <a:cubicBezTo>
                  <a:pt x="917" y="1206"/>
                  <a:pt x="898" y="1214"/>
                  <a:pt x="879" y="1222"/>
                </a:cubicBezTo>
                <a:cubicBezTo>
                  <a:pt x="860" y="1230"/>
                  <a:pt x="840" y="1237"/>
                  <a:pt x="819" y="1243"/>
                </a:cubicBezTo>
                <a:cubicBezTo>
                  <a:pt x="799" y="1249"/>
                  <a:pt x="779" y="1255"/>
                  <a:pt x="759" y="1259"/>
                </a:cubicBezTo>
                <a:cubicBezTo>
                  <a:pt x="738" y="1263"/>
                  <a:pt x="718" y="1266"/>
                  <a:pt x="697" y="1268"/>
                </a:cubicBezTo>
                <a:cubicBezTo>
                  <a:pt x="676" y="1270"/>
                  <a:pt x="656" y="1271"/>
                  <a:pt x="635" y="1271"/>
                </a:cubicBezTo>
                <a:cubicBezTo>
                  <a:pt x="614" y="1271"/>
                  <a:pt x="593" y="1270"/>
                  <a:pt x="573" y="1268"/>
                </a:cubicBezTo>
                <a:cubicBezTo>
                  <a:pt x="552" y="1266"/>
                  <a:pt x="531" y="1263"/>
                  <a:pt x="511" y="1259"/>
                </a:cubicBezTo>
                <a:cubicBezTo>
                  <a:pt x="491" y="1255"/>
                  <a:pt x="470" y="1249"/>
                  <a:pt x="451" y="1243"/>
                </a:cubicBezTo>
                <a:cubicBezTo>
                  <a:pt x="431" y="1237"/>
                  <a:pt x="411" y="1230"/>
                  <a:pt x="392" y="1222"/>
                </a:cubicBezTo>
                <a:cubicBezTo>
                  <a:pt x="373" y="1214"/>
                  <a:pt x="354" y="1206"/>
                  <a:pt x="335" y="1196"/>
                </a:cubicBezTo>
                <a:cubicBezTo>
                  <a:pt x="317" y="1186"/>
                  <a:pt x="299" y="1175"/>
                  <a:pt x="282" y="1164"/>
                </a:cubicBezTo>
                <a:cubicBezTo>
                  <a:pt x="265" y="1152"/>
                  <a:pt x="248" y="1140"/>
                  <a:pt x="232" y="1126"/>
                </a:cubicBezTo>
                <a:cubicBezTo>
                  <a:pt x="216" y="1112"/>
                  <a:pt x="201" y="1099"/>
                  <a:pt x="186" y="1084"/>
                </a:cubicBezTo>
                <a:cubicBezTo>
                  <a:pt x="171" y="1069"/>
                  <a:pt x="157" y="1054"/>
                  <a:pt x="144" y="1038"/>
                </a:cubicBezTo>
                <a:cubicBezTo>
                  <a:pt x="131" y="1022"/>
                  <a:pt x="118" y="1005"/>
                  <a:pt x="107" y="988"/>
                </a:cubicBezTo>
                <a:cubicBezTo>
                  <a:pt x="95" y="970"/>
                  <a:pt x="85" y="952"/>
                  <a:pt x="75" y="934"/>
                </a:cubicBezTo>
                <a:cubicBezTo>
                  <a:pt x="65" y="916"/>
                  <a:pt x="56" y="897"/>
                  <a:pt x="48" y="878"/>
                </a:cubicBezTo>
                <a:cubicBezTo>
                  <a:pt x="40" y="859"/>
                  <a:pt x="33" y="839"/>
                  <a:pt x="27" y="819"/>
                </a:cubicBezTo>
                <a:cubicBezTo>
                  <a:pt x="21" y="799"/>
                  <a:pt x="16" y="779"/>
                  <a:pt x="12" y="759"/>
                </a:cubicBezTo>
                <a:cubicBezTo>
                  <a:pt x="8" y="738"/>
                  <a:pt x="5" y="718"/>
                  <a:pt x="3" y="697"/>
                </a:cubicBezTo>
                <a:cubicBezTo>
                  <a:pt x="1" y="676"/>
                  <a:pt x="0" y="656"/>
                  <a:pt x="0" y="635"/>
                </a:cubicBezTo>
                <a:cubicBezTo>
                  <a:pt x="0" y="614"/>
                  <a:pt x="1" y="593"/>
                  <a:pt x="3" y="573"/>
                </a:cubicBezTo>
                <a:cubicBezTo>
                  <a:pt x="5" y="552"/>
                  <a:pt x="8" y="531"/>
                  <a:pt x="12" y="511"/>
                </a:cubicBezTo>
                <a:cubicBezTo>
                  <a:pt x="16" y="491"/>
                  <a:pt x="21" y="470"/>
                  <a:pt x="27" y="450"/>
                </a:cubicBezTo>
                <a:cubicBezTo>
                  <a:pt x="33" y="431"/>
                  <a:pt x="40" y="411"/>
                  <a:pt x="48" y="392"/>
                </a:cubicBezTo>
                <a:cubicBezTo>
                  <a:pt x="56" y="373"/>
                  <a:pt x="65" y="354"/>
                  <a:pt x="75" y="335"/>
                </a:cubicBezTo>
                <a:cubicBezTo>
                  <a:pt x="85" y="317"/>
                  <a:pt x="95" y="299"/>
                  <a:pt x="107" y="282"/>
                </a:cubicBezTo>
                <a:cubicBezTo>
                  <a:pt x="118" y="265"/>
                  <a:pt x="131" y="248"/>
                  <a:pt x="144" y="232"/>
                </a:cubicBezTo>
                <a:cubicBezTo>
                  <a:pt x="157" y="216"/>
                  <a:pt x="171" y="200"/>
                  <a:pt x="186" y="186"/>
                </a:cubicBezTo>
                <a:cubicBezTo>
                  <a:pt x="201" y="171"/>
                  <a:pt x="216" y="157"/>
                  <a:pt x="232" y="144"/>
                </a:cubicBezTo>
                <a:cubicBezTo>
                  <a:pt x="248" y="131"/>
                  <a:pt x="265" y="118"/>
                  <a:pt x="282" y="107"/>
                </a:cubicBezTo>
                <a:cubicBezTo>
                  <a:pt x="299" y="95"/>
                  <a:pt x="317" y="85"/>
                  <a:pt x="335" y="75"/>
                </a:cubicBezTo>
                <a:cubicBezTo>
                  <a:pt x="354" y="65"/>
                  <a:pt x="373" y="56"/>
                  <a:pt x="392" y="48"/>
                </a:cubicBezTo>
                <a:cubicBezTo>
                  <a:pt x="411" y="40"/>
                  <a:pt x="431" y="33"/>
                  <a:pt x="451" y="27"/>
                </a:cubicBezTo>
                <a:cubicBezTo>
                  <a:pt x="470" y="21"/>
                  <a:pt x="491" y="16"/>
                  <a:pt x="511" y="12"/>
                </a:cubicBezTo>
                <a:cubicBezTo>
                  <a:pt x="531" y="8"/>
                  <a:pt x="552" y="5"/>
                  <a:pt x="573" y="3"/>
                </a:cubicBezTo>
                <a:cubicBezTo>
                  <a:pt x="593" y="1"/>
                  <a:pt x="614" y="0"/>
                  <a:pt x="635" y="0"/>
                </a:cubicBezTo>
                <a:cubicBezTo>
                  <a:pt x="656" y="0"/>
                  <a:pt x="676" y="1"/>
                  <a:pt x="697" y="3"/>
                </a:cubicBezTo>
                <a:cubicBezTo>
                  <a:pt x="718" y="5"/>
                  <a:pt x="738" y="8"/>
                  <a:pt x="759" y="12"/>
                </a:cubicBezTo>
                <a:cubicBezTo>
                  <a:pt x="779" y="16"/>
                  <a:pt x="799" y="21"/>
                  <a:pt x="819" y="27"/>
                </a:cubicBezTo>
                <a:cubicBezTo>
                  <a:pt x="840" y="33"/>
                  <a:pt x="860" y="40"/>
                  <a:pt x="879" y="48"/>
                </a:cubicBezTo>
                <a:cubicBezTo>
                  <a:pt x="898" y="56"/>
                  <a:pt x="917" y="65"/>
                  <a:pt x="935" y="75"/>
                </a:cubicBezTo>
                <a:cubicBezTo>
                  <a:pt x="954" y="85"/>
                  <a:pt x="971" y="95"/>
                  <a:pt x="989" y="107"/>
                </a:cubicBezTo>
                <a:cubicBezTo>
                  <a:pt x="1006" y="118"/>
                  <a:pt x="1023" y="131"/>
                  <a:pt x="1039" y="144"/>
                </a:cubicBezTo>
                <a:cubicBezTo>
                  <a:pt x="1055" y="157"/>
                  <a:pt x="1070" y="171"/>
                  <a:pt x="1085" y="186"/>
                </a:cubicBezTo>
                <a:cubicBezTo>
                  <a:pt x="1100" y="200"/>
                  <a:pt x="1113" y="216"/>
                  <a:pt x="1127" y="232"/>
                </a:cubicBezTo>
                <a:cubicBezTo>
                  <a:pt x="1140" y="248"/>
                  <a:pt x="1152" y="265"/>
                  <a:pt x="1164" y="282"/>
                </a:cubicBezTo>
                <a:cubicBezTo>
                  <a:pt x="1175" y="299"/>
                  <a:pt x="1186" y="317"/>
                  <a:pt x="1196" y="335"/>
                </a:cubicBezTo>
                <a:cubicBezTo>
                  <a:pt x="1206" y="354"/>
                  <a:pt x="1215" y="373"/>
                  <a:pt x="1222" y="392"/>
                </a:cubicBezTo>
                <a:cubicBezTo>
                  <a:pt x="1230" y="411"/>
                  <a:pt x="1237" y="431"/>
                  <a:pt x="1243" y="450"/>
                </a:cubicBezTo>
                <a:cubicBezTo>
                  <a:pt x="1250" y="470"/>
                  <a:pt x="1255" y="491"/>
                  <a:pt x="1259" y="511"/>
                </a:cubicBezTo>
                <a:cubicBezTo>
                  <a:pt x="1263" y="531"/>
                  <a:pt x="1266" y="552"/>
                  <a:pt x="1268" y="573"/>
                </a:cubicBezTo>
                <a:cubicBezTo>
                  <a:pt x="1270" y="593"/>
                  <a:pt x="1271" y="614"/>
                  <a:pt x="1271" y="635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任意多边形: 形状 267"/>
          <p:cNvSpPr/>
          <p:nvPr/>
        </p:nvSpPr>
        <p:spPr>
          <a:xfrm>
            <a:off x="6429240" y="3157200"/>
            <a:ext cx="257400" cy="200520"/>
          </a:xfrm>
          <a:custGeom>
            <a:avLst/>
            <a:gdLst/>
            <a:ahLst/>
            <a:cxnLst/>
            <a:rect l="0" t="0" r="r" b="b"/>
            <a:pathLst>
              <a:path w="715" h="557">
                <a:moveTo>
                  <a:pt x="258" y="60"/>
                </a:moveTo>
                <a:cubicBezTo>
                  <a:pt x="258" y="27"/>
                  <a:pt x="285" y="0"/>
                  <a:pt x="317" y="0"/>
                </a:cubicBezTo>
                <a:lnTo>
                  <a:pt x="398" y="0"/>
                </a:lnTo>
                <a:cubicBezTo>
                  <a:pt x="431" y="0"/>
                  <a:pt x="457" y="27"/>
                  <a:pt x="457" y="60"/>
                </a:cubicBezTo>
                <a:lnTo>
                  <a:pt x="457" y="139"/>
                </a:lnTo>
                <a:cubicBezTo>
                  <a:pt x="457" y="172"/>
                  <a:pt x="431" y="199"/>
                  <a:pt x="398" y="199"/>
                </a:cubicBezTo>
                <a:lnTo>
                  <a:pt x="388" y="199"/>
                </a:lnTo>
                <a:lnTo>
                  <a:pt x="388" y="248"/>
                </a:lnTo>
                <a:lnTo>
                  <a:pt x="576" y="248"/>
                </a:lnTo>
                <a:cubicBezTo>
                  <a:pt x="615" y="248"/>
                  <a:pt x="646" y="280"/>
                  <a:pt x="646" y="318"/>
                </a:cubicBezTo>
                <a:lnTo>
                  <a:pt x="646" y="358"/>
                </a:lnTo>
                <a:lnTo>
                  <a:pt x="656" y="358"/>
                </a:lnTo>
                <a:cubicBezTo>
                  <a:pt x="689" y="358"/>
                  <a:pt x="715" y="384"/>
                  <a:pt x="715" y="418"/>
                </a:cubicBezTo>
                <a:lnTo>
                  <a:pt x="715" y="498"/>
                </a:lnTo>
                <a:cubicBezTo>
                  <a:pt x="715" y="530"/>
                  <a:pt x="689" y="557"/>
                  <a:pt x="656" y="557"/>
                </a:cubicBezTo>
                <a:lnTo>
                  <a:pt x="576" y="557"/>
                </a:lnTo>
                <a:cubicBezTo>
                  <a:pt x="543" y="557"/>
                  <a:pt x="517" y="530"/>
                  <a:pt x="517" y="498"/>
                </a:cubicBezTo>
                <a:lnTo>
                  <a:pt x="517" y="418"/>
                </a:lnTo>
                <a:cubicBezTo>
                  <a:pt x="517" y="384"/>
                  <a:pt x="543" y="358"/>
                  <a:pt x="576" y="358"/>
                </a:cubicBezTo>
                <a:lnTo>
                  <a:pt x="586" y="358"/>
                </a:lnTo>
                <a:lnTo>
                  <a:pt x="586" y="318"/>
                </a:lnTo>
                <a:cubicBezTo>
                  <a:pt x="586" y="312"/>
                  <a:pt x="582" y="308"/>
                  <a:pt x="576" y="308"/>
                </a:cubicBezTo>
                <a:lnTo>
                  <a:pt x="388" y="308"/>
                </a:lnTo>
                <a:lnTo>
                  <a:pt x="388" y="358"/>
                </a:lnTo>
                <a:lnTo>
                  <a:pt x="398" y="358"/>
                </a:lnTo>
                <a:cubicBezTo>
                  <a:pt x="431" y="358"/>
                  <a:pt x="457" y="384"/>
                  <a:pt x="457" y="418"/>
                </a:cubicBezTo>
                <a:lnTo>
                  <a:pt x="457" y="498"/>
                </a:lnTo>
                <a:cubicBezTo>
                  <a:pt x="457" y="530"/>
                  <a:pt x="431" y="557"/>
                  <a:pt x="398" y="557"/>
                </a:cubicBezTo>
                <a:lnTo>
                  <a:pt x="317" y="557"/>
                </a:lnTo>
                <a:cubicBezTo>
                  <a:pt x="285" y="557"/>
                  <a:pt x="258" y="530"/>
                  <a:pt x="258" y="498"/>
                </a:cubicBezTo>
                <a:lnTo>
                  <a:pt x="258" y="418"/>
                </a:lnTo>
                <a:cubicBezTo>
                  <a:pt x="258" y="384"/>
                  <a:pt x="285" y="358"/>
                  <a:pt x="317" y="358"/>
                </a:cubicBezTo>
                <a:lnTo>
                  <a:pt x="327" y="358"/>
                </a:lnTo>
                <a:lnTo>
                  <a:pt x="327" y="308"/>
                </a:lnTo>
                <a:lnTo>
                  <a:pt x="139" y="308"/>
                </a:lnTo>
                <a:cubicBezTo>
                  <a:pt x="133" y="308"/>
                  <a:pt x="129" y="312"/>
                  <a:pt x="129" y="318"/>
                </a:cubicBezTo>
                <a:lnTo>
                  <a:pt x="129" y="358"/>
                </a:lnTo>
                <a:lnTo>
                  <a:pt x="139" y="358"/>
                </a:lnTo>
                <a:cubicBezTo>
                  <a:pt x="172" y="358"/>
                  <a:pt x="198" y="384"/>
                  <a:pt x="198" y="418"/>
                </a:cubicBezTo>
                <a:lnTo>
                  <a:pt x="198" y="498"/>
                </a:lnTo>
                <a:cubicBezTo>
                  <a:pt x="198" y="530"/>
                  <a:pt x="172" y="557"/>
                  <a:pt x="139" y="557"/>
                </a:cubicBezTo>
                <a:lnTo>
                  <a:pt x="59" y="557"/>
                </a:lnTo>
                <a:cubicBezTo>
                  <a:pt x="27" y="557"/>
                  <a:pt x="0" y="530"/>
                  <a:pt x="0" y="498"/>
                </a:cubicBezTo>
                <a:lnTo>
                  <a:pt x="0" y="418"/>
                </a:lnTo>
                <a:cubicBezTo>
                  <a:pt x="0" y="384"/>
                  <a:pt x="27" y="358"/>
                  <a:pt x="59" y="358"/>
                </a:cubicBezTo>
                <a:lnTo>
                  <a:pt x="69" y="358"/>
                </a:lnTo>
                <a:lnTo>
                  <a:pt x="69" y="318"/>
                </a:lnTo>
                <a:cubicBezTo>
                  <a:pt x="69" y="280"/>
                  <a:pt x="100" y="248"/>
                  <a:pt x="139" y="248"/>
                </a:cubicBezTo>
                <a:lnTo>
                  <a:pt x="327" y="248"/>
                </a:lnTo>
                <a:lnTo>
                  <a:pt x="327" y="199"/>
                </a:lnTo>
                <a:lnTo>
                  <a:pt x="317" y="199"/>
                </a:lnTo>
                <a:cubicBezTo>
                  <a:pt x="285" y="199"/>
                  <a:pt x="258" y="172"/>
                  <a:pt x="258" y="139"/>
                </a:cubicBezTo>
                <a:lnTo>
                  <a:pt x="258" y="6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6324480" y="2204640"/>
            <a:ext cx="1921320" cy="532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36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工具链整合方案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6972120" y="3090240"/>
            <a:ext cx="572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全流程协同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文本框 270"/>
          <p:cNvSpPr txBox="1"/>
          <p:nvPr/>
        </p:nvSpPr>
        <p:spPr>
          <a:xfrm>
            <a:off x="6972120" y="3450960"/>
            <a:ext cx="40482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板栗看板 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(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任务分配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) → RescueTime (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专注度分析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) → Excel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甘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任意多边形: 形状 271"/>
          <p:cNvSpPr/>
          <p:nvPr/>
        </p:nvSpPr>
        <p:spPr>
          <a:xfrm>
            <a:off x="6324480" y="425736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3" y="821"/>
                </a:cubicBezTo>
                <a:cubicBezTo>
                  <a:pt x="1237" y="841"/>
                  <a:pt x="1230" y="860"/>
                  <a:pt x="1222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5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3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7"/>
                  <a:pt x="935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19" y="1244"/>
                </a:cubicBezTo>
                <a:cubicBezTo>
                  <a:pt x="799" y="1250"/>
                  <a:pt x="779" y="1255"/>
                  <a:pt x="759" y="1259"/>
                </a:cubicBezTo>
                <a:cubicBezTo>
                  <a:pt x="738" y="1263"/>
                  <a:pt x="718" y="1266"/>
                  <a:pt x="697" y="1268"/>
                </a:cubicBezTo>
                <a:cubicBezTo>
                  <a:pt x="676" y="1270"/>
                  <a:pt x="656" y="1271"/>
                  <a:pt x="635" y="1271"/>
                </a:cubicBezTo>
                <a:cubicBezTo>
                  <a:pt x="614" y="1271"/>
                  <a:pt x="593" y="1270"/>
                  <a:pt x="573" y="1268"/>
                </a:cubicBezTo>
                <a:cubicBezTo>
                  <a:pt x="552" y="1266"/>
                  <a:pt x="531" y="1263"/>
                  <a:pt x="511" y="1259"/>
                </a:cubicBezTo>
                <a:cubicBezTo>
                  <a:pt x="491" y="1255"/>
                  <a:pt x="470" y="1250"/>
                  <a:pt x="451" y="1244"/>
                </a:cubicBezTo>
                <a:cubicBezTo>
                  <a:pt x="431" y="1238"/>
                  <a:pt x="411" y="1231"/>
                  <a:pt x="392" y="1223"/>
                </a:cubicBezTo>
                <a:cubicBezTo>
                  <a:pt x="373" y="1215"/>
                  <a:pt x="354" y="1206"/>
                  <a:pt x="335" y="1196"/>
                </a:cubicBezTo>
                <a:cubicBezTo>
                  <a:pt x="317" y="1187"/>
                  <a:pt x="299" y="1176"/>
                  <a:pt x="282" y="1164"/>
                </a:cubicBezTo>
                <a:cubicBezTo>
                  <a:pt x="265" y="1153"/>
                  <a:pt x="248" y="1140"/>
                  <a:pt x="232" y="1127"/>
                </a:cubicBezTo>
                <a:cubicBezTo>
                  <a:pt x="216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8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6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4"/>
                </a:cubicBezTo>
                <a:cubicBezTo>
                  <a:pt x="118" y="266"/>
                  <a:pt x="131" y="250"/>
                  <a:pt x="144" y="234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2"/>
                  <a:pt x="216" y="158"/>
                  <a:pt x="232" y="145"/>
                </a:cubicBezTo>
                <a:cubicBezTo>
                  <a:pt x="248" y="131"/>
                  <a:pt x="265" y="119"/>
                  <a:pt x="282" y="107"/>
                </a:cubicBezTo>
                <a:cubicBezTo>
                  <a:pt x="299" y="96"/>
                  <a:pt x="317" y="85"/>
                  <a:pt x="335" y="75"/>
                </a:cubicBezTo>
                <a:cubicBezTo>
                  <a:pt x="354" y="66"/>
                  <a:pt x="373" y="57"/>
                  <a:pt x="392" y="49"/>
                </a:cubicBezTo>
                <a:cubicBezTo>
                  <a:pt x="411" y="41"/>
                  <a:pt x="431" y="34"/>
                  <a:pt x="451" y="28"/>
                </a:cubicBezTo>
                <a:cubicBezTo>
                  <a:pt x="470" y="22"/>
                  <a:pt x="491" y="17"/>
                  <a:pt x="511" y="13"/>
                </a:cubicBezTo>
                <a:cubicBezTo>
                  <a:pt x="531" y="9"/>
                  <a:pt x="552" y="5"/>
                  <a:pt x="573" y="3"/>
                </a:cubicBezTo>
                <a:cubicBezTo>
                  <a:pt x="593" y="1"/>
                  <a:pt x="614" y="0"/>
                  <a:pt x="635" y="0"/>
                </a:cubicBezTo>
                <a:cubicBezTo>
                  <a:pt x="656" y="0"/>
                  <a:pt x="676" y="1"/>
                  <a:pt x="697" y="3"/>
                </a:cubicBezTo>
                <a:cubicBezTo>
                  <a:pt x="718" y="5"/>
                  <a:pt x="738" y="9"/>
                  <a:pt x="759" y="13"/>
                </a:cubicBezTo>
                <a:cubicBezTo>
                  <a:pt x="779" y="17"/>
                  <a:pt x="799" y="22"/>
                  <a:pt x="819" y="28"/>
                </a:cubicBezTo>
                <a:cubicBezTo>
                  <a:pt x="840" y="34"/>
                  <a:pt x="860" y="41"/>
                  <a:pt x="879" y="49"/>
                </a:cubicBezTo>
                <a:cubicBezTo>
                  <a:pt x="898" y="57"/>
                  <a:pt x="917" y="66"/>
                  <a:pt x="935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5"/>
                </a:cubicBezTo>
                <a:cubicBezTo>
                  <a:pt x="1055" y="158"/>
                  <a:pt x="1070" y="172"/>
                  <a:pt x="1085" y="186"/>
                </a:cubicBezTo>
                <a:cubicBezTo>
                  <a:pt x="1100" y="201"/>
                  <a:pt x="1113" y="216"/>
                  <a:pt x="1127" y="234"/>
                </a:cubicBezTo>
                <a:cubicBezTo>
                  <a:pt x="1140" y="250"/>
                  <a:pt x="1152" y="266"/>
                  <a:pt x="1164" y="284"/>
                </a:cubicBezTo>
                <a:cubicBezTo>
                  <a:pt x="1175" y="301"/>
                  <a:pt x="1186" y="319"/>
                  <a:pt x="1196" y="337"/>
                </a:cubicBezTo>
                <a:cubicBezTo>
                  <a:pt x="1206" y="355"/>
                  <a:pt x="1215" y="374"/>
                  <a:pt x="1222" y="393"/>
                </a:cubicBezTo>
                <a:cubicBezTo>
                  <a:pt x="1230" y="413"/>
                  <a:pt x="1237" y="432"/>
                  <a:pt x="1243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6"/>
                  <a:pt x="1271" y="636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3" name="任意多边形: 形状 272"/>
          <p:cNvSpPr/>
          <p:nvPr/>
        </p:nvSpPr>
        <p:spPr>
          <a:xfrm>
            <a:off x="6467400" y="4381200"/>
            <a:ext cx="171720" cy="229320"/>
          </a:xfrm>
          <a:custGeom>
            <a:avLst/>
            <a:gdLst/>
            <a:ahLst/>
            <a:cxnLst/>
            <a:rect l="0" t="0" r="r" b="b"/>
            <a:pathLst>
              <a:path w="477" h="637">
                <a:moveTo>
                  <a:pt x="79" y="0"/>
                </a:moveTo>
                <a:cubicBezTo>
                  <a:pt x="35" y="0"/>
                  <a:pt x="0" y="37"/>
                  <a:pt x="0" y="81"/>
                </a:cubicBezTo>
                <a:lnTo>
                  <a:pt x="0" y="558"/>
                </a:lnTo>
                <a:cubicBezTo>
                  <a:pt x="0" y="602"/>
                  <a:pt x="35" y="637"/>
                  <a:pt x="79" y="637"/>
                </a:cubicBezTo>
                <a:lnTo>
                  <a:pt x="398" y="637"/>
                </a:lnTo>
                <a:cubicBezTo>
                  <a:pt x="441" y="637"/>
                  <a:pt x="477" y="602"/>
                  <a:pt x="477" y="558"/>
                </a:cubicBezTo>
                <a:lnTo>
                  <a:pt x="477" y="81"/>
                </a:lnTo>
                <a:cubicBezTo>
                  <a:pt x="477" y="37"/>
                  <a:pt x="441" y="0"/>
                  <a:pt x="398" y="0"/>
                </a:cubicBezTo>
                <a:lnTo>
                  <a:pt x="79" y="0"/>
                </a:lnTo>
                <a:moveTo>
                  <a:pt x="119" y="81"/>
                </a:moveTo>
                <a:lnTo>
                  <a:pt x="357" y="81"/>
                </a:lnTo>
                <a:cubicBezTo>
                  <a:pt x="380" y="81"/>
                  <a:pt x="398" y="98"/>
                  <a:pt x="398" y="120"/>
                </a:cubicBezTo>
                <a:lnTo>
                  <a:pt x="398" y="160"/>
                </a:lnTo>
                <a:cubicBezTo>
                  <a:pt x="398" y="182"/>
                  <a:pt x="380" y="200"/>
                  <a:pt x="357" y="200"/>
                </a:cubicBezTo>
                <a:lnTo>
                  <a:pt x="119" y="200"/>
                </a:lnTo>
                <a:cubicBezTo>
                  <a:pt x="97" y="200"/>
                  <a:pt x="79" y="182"/>
                  <a:pt x="79" y="160"/>
                </a:cubicBezTo>
                <a:lnTo>
                  <a:pt x="79" y="120"/>
                </a:lnTo>
                <a:cubicBezTo>
                  <a:pt x="79" y="98"/>
                  <a:pt x="97" y="81"/>
                  <a:pt x="119" y="81"/>
                </a:cubicBezTo>
                <a:moveTo>
                  <a:pt x="158" y="279"/>
                </a:moveTo>
                <a:cubicBezTo>
                  <a:pt x="158" y="284"/>
                  <a:pt x="157" y="289"/>
                  <a:pt x="155" y="294"/>
                </a:cubicBezTo>
                <a:cubicBezTo>
                  <a:pt x="153" y="299"/>
                  <a:pt x="151" y="303"/>
                  <a:pt x="147" y="307"/>
                </a:cubicBezTo>
                <a:cubicBezTo>
                  <a:pt x="143" y="311"/>
                  <a:pt x="139" y="314"/>
                  <a:pt x="134" y="316"/>
                </a:cubicBezTo>
                <a:cubicBezTo>
                  <a:pt x="129" y="318"/>
                  <a:pt x="124" y="319"/>
                  <a:pt x="119" y="319"/>
                </a:cubicBezTo>
                <a:cubicBezTo>
                  <a:pt x="114" y="319"/>
                  <a:pt x="108" y="318"/>
                  <a:pt x="104" y="316"/>
                </a:cubicBezTo>
                <a:cubicBezTo>
                  <a:pt x="99" y="314"/>
                  <a:pt x="94" y="311"/>
                  <a:pt x="91" y="307"/>
                </a:cubicBezTo>
                <a:cubicBezTo>
                  <a:pt x="87" y="303"/>
                  <a:pt x="84" y="299"/>
                  <a:pt x="82" y="294"/>
                </a:cubicBezTo>
                <a:cubicBezTo>
                  <a:pt x="80" y="289"/>
                  <a:pt x="79" y="284"/>
                  <a:pt x="79" y="279"/>
                </a:cubicBezTo>
                <a:cubicBezTo>
                  <a:pt x="79" y="274"/>
                  <a:pt x="80" y="269"/>
                  <a:pt x="82" y="264"/>
                </a:cubicBezTo>
                <a:cubicBezTo>
                  <a:pt x="84" y="259"/>
                  <a:pt x="87" y="255"/>
                  <a:pt x="91" y="251"/>
                </a:cubicBezTo>
                <a:cubicBezTo>
                  <a:pt x="94" y="247"/>
                  <a:pt x="99" y="244"/>
                  <a:pt x="104" y="242"/>
                </a:cubicBezTo>
                <a:cubicBezTo>
                  <a:pt x="108" y="240"/>
                  <a:pt x="114" y="239"/>
                  <a:pt x="119" y="239"/>
                </a:cubicBezTo>
                <a:cubicBezTo>
                  <a:pt x="124" y="239"/>
                  <a:pt x="129" y="240"/>
                  <a:pt x="134" y="242"/>
                </a:cubicBezTo>
                <a:cubicBezTo>
                  <a:pt x="139" y="244"/>
                  <a:pt x="143" y="247"/>
                  <a:pt x="147" y="251"/>
                </a:cubicBezTo>
                <a:cubicBezTo>
                  <a:pt x="151" y="255"/>
                  <a:pt x="153" y="259"/>
                  <a:pt x="155" y="264"/>
                </a:cubicBezTo>
                <a:cubicBezTo>
                  <a:pt x="157" y="269"/>
                  <a:pt x="158" y="274"/>
                  <a:pt x="158" y="279"/>
                </a:cubicBezTo>
                <a:moveTo>
                  <a:pt x="119" y="439"/>
                </a:moveTo>
                <a:cubicBezTo>
                  <a:pt x="114" y="439"/>
                  <a:pt x="108" y="438"/>
                  <a:pt x="104" y="436"/>
                </a:cubicBezTo>
                <a:cubicBezTo>
                  <a:pt x="99" y="434"/>
                  <a:pt x="94" y="431"/>
                  <a:pt x="91" y="427"/>
                </a:cubicBezTo>
                <a:cubicBezTo>
                  <a:pt x="87" y="424"/>
                  <a:pt x="84" y="419"/>
                  <a:pt x="82" y="414"/>
                </a:cubicBezTo>
                <a:cubicBezTo>
                  <a:pt x="80" y="410"/>
                  <a:pt x="79" y="404"/>
                  <a:pt x="79" y="399"/>
                </a:cubicBezTo>
                <a:cubicBezTo>
                  <a:pt x="79" y="394"/>
                  <a:pt x="80" y="389"/>
                  <a:pt x="82" y="384"/>
                </a:cubicBezTo>
                <a:cubicBezTo>
                  <a:pt x="84" y="379"/>
                  <a:pt x="87" y="375"/>
                  <a:pt x="91" y="371"/>
                </a:cubicBezTo>
                <a:cubicBezTo>
                  <a:pt x="94" y="367"/>
                  <a:pt x="99" y="365"/>
                  <a:pt x="104" y="363"/>
                </a:cubicBezTo>
                <a:cubicBezTo>
                  <a:pt x="108" y="361"/>
                  <a:pt x="114" y="360"/>
                  <a:pt x="119" y="360"/>
                </a:cubicBezTo>
                <a:cubicBezTo>
                  <a:pt x="124" y="360"/>
                  <a:pt x="129" y="361"/>
                  <a:pt x="134" y="363"/>
                </a:cubicBezTo>
                <a:cubicBezTo>
                  <a:pt x="139" y="365"/>
                  <a:pt x="143" y="367"/>
                  <a:pt x="147" y="371"/>
                </a:cubicBezTo>
                <a:cubicBezTo>
                  <a:pt x="151" y="375"/>
                  <a:pt x="153" y="379"/>
                  <a:pt x="155" y="384"/>
                </a:cubicBezTo>
                <a:cubicBezTo>
                  <a:pt x="157" y="389"/>
                  <a:pt x="158" y="394"/>
                  <a:pt x="158" y="399"/>
                </a:cubicBezTo>
                <a:cubicBezTo>
                  <a:pt x="158" y="404"/>
                  <a:pt x="157" y="410"/>
                  <a:pt x="155" y="414"/>
                </a:cubicBezTo>
                <a:cubicBezTo>
                  <a:pt x="153" y="419"/>
                  <a:pt x="151" y="424"/>
                  <a:pt x="147" y="427"/>
                </a:cubicBezTo>
                <a:cubicBezTo>
                  <a:pt x="143" y="431"/>
                  <a:pt x="139" y="434"/>
                  <a:pt x="134" y="436"/>
                </a:cubicBezTo>
                <a:cubicBezTo>
                  <a:pt x="129" y="438"/>
                  <a:pt x="124" y="439"/>
                  <a:pt x="119" y="439"/>
                </a:cubicBezTo>
                <a:moveTo>
                  <a:pt x="79" y="518"/>
                </a:moveTo>
                <a:cubicBezTo>
                  <a:pt x="79" y="496"/>
                  <a:pt x="97" y="479"/>
                  <a:pt x="119" y="479"/>
                </a:cubicBezTo>
                <a:lnTo>
                  <a:pt x="238" y="479"/>
                </a:lnTo>
                <a:cubicBezTo>
                  <a:pt x="260" y="479"/>
                  <a:pt x="278" y="496"/>
                  <a:pt x="278" y="518"/>
                </a:cubicBezTo>
                <a:cubicBezTo>
                  <a:pt x="278" y="540"/>
                  <a:pt x="260" y="558"/>
                  <a:pt x="238" y="558"/>
                </a:cubicBezTo>
                <a:lnTo>
                  <a:pt x="119" y="558"/>
                </a:lnTo>
                <a:cubicBezTo>
                  <a:pt x="97" y="558"/>
                  <a:pt x="79" y="540"/>
                  <a:pt x="79" y="518"/>
                </a:cubicBezTo>
                <a:moveTo>
                  <a:pt x="238" y="319"/>
                </a:moveTo>
                <a:cubicBezTo>
                  <a:pt x="233" y="319"/>
                  <a:pt x="228" y="318"/>
                  <a:pt x="223" y="316"/>
                </a:cubicBezTo>
                <a:cubicBezTo>
                  <a:pt x="218" y="314"/>
                  <a:pt x="213" y="311"/>
                  <a:pt x="210" y="307"/>
                </a:cubicBezTo>
                <a:cubicBezTo>
                  <a:pt x="206" y="303"/>
                  <a:pt x="203" y="299"/>
                  <a:pt x="201" y="294"/>
                </a:cubicBezTo>
                <a:cubicBezTo>
                  <a:pt x="199" y="289"/>
                  <a:pt x="198" y="284"/>
                  <a:pt x="198" y="279"/>
                </a:cubicBezTo>
                <a:cubicBezTo>
                  <a:pt x="198" y="274"/>
                  <a:pt x="199" y="269"/>
                  <a:pt x="201" y="264"/>
                </a:cubicBezTo>
                <a:cubicBezTo>
                  <a:pt x="203" y="259"/>
                  <a:pt x="206" y="255"/>
                  <a:pt x="210" y="251"/>
                </a:cubicBezTo>
                <a:cubicBezTo>
                  <a:pt x="213" y="247"/>
                  <a:pt x="218" y="244"/>
                  <a:pt x="223" y="242"/>
                </a:cubicBezTo>
                <a:cubicBezTo>
                  <a:pt x="228" y="240"/>
                  <a:pt x="233" y="239"/>
                  <a:pt x="238" y="239"/>
                </a:cubicBezTo>
                <a:cubicBezTo>
                  <a:pt x="243" y="239"/>
                  <a:pt x="248" y="240"/>
                  <a:pt x="253" y="242"/>
                </a:cubicBezTo>
                <a:cubicBezTo>
                  <a:pt x="258" y="244"/>
                  <a:pt x="262" y="247"/>
                  <a:pt x="266" y="251"/>
                </a:cubicBezTo>
                <a:cubicBezTo>
                  <a:pt x="270" y="255"/>
                  <a:pt x="272" y="259"/>
                  <a:pt x="274" y="264"/>
                </a:cubicBezTo>
                <a:cubicBezTo>
                  <a:pt x="277" y="269"/>
                  <a:pt x="278" y="274"/>
                  <a:pt x="278" y="279"/>
                </a:cubicBezTo>
                <a:cubicBezTo>
                  <a:pt x="278" y="284"/>
                  <a:pt x="277" y="289"/>
                  <a:pt x="274" y="294"/>
                </a:cubicBezTo>
                <a:cubicBezTo>
                  <a:pt x="272" y="299"/>
                  <a:pt x="270" y="303"/>
                  <a:pt x="266" y="307"/>
                </a:cubicBezTo>
                <a:cubicBezTo>
                  <a:pt x="262" y="311"/>
                  <a:pt x="258" y="314"/>
                  <a:pt x="253" y="316"/>
                </a:cubicBezTo>
                <a:cubicBezTo>
                  <a:pt x="248" y="318"/>
                  <a:pt x="243" y="319"/>
                  <a:pt x="238" y="319"/>
                </a:cubicBezTo>
                <a:moveTo>
                  <a:pt x="278" y="399"/>
                </a:moveTo>
                <a:cubicBezTo>
                  <a:pt x="278" y="404"/>
                  <a:pt x="277" y="410"/>
                  <a:pt x="274" y="414"/>
                </a:cubicBezTo>
                <a:cubicBezTo>
                  <a:pt x="272" y="419"/>
                  <a:pt x="270" y="424"/>
                  <a:pt x="266" y="427"/>
                </a:cubicBezTo>
                <a:cubicBezTo>
                  <a:pt x="262" y="431"/>
                  <a:pt x="258" y="434"/>
                  <a:pt x="253" y="436"/>
                </a:cubicBezTo>
                <a:cubicBezTo>
                  <a:pt x="248" y="438"/>
                  <a:pt x="243" y="439"/>
                  <a:pt x="238" y="439"/>
                </a:cubicBezTo>
                <a:cubicBezTo>
                  <a:pt x="233" y="439"/>
                  <a:pt x="228" y="438"/>
                  <a:pt x="223" y="436"/>
                </a:cubicBezTo>
                <a:cubicBezTo>
                  <a:pt x="218" y="434"/>
                  <a:pt x="213" y="431"/>
                  <a:pt x="210" y="427"/>
                </a:cubicBezTo>
                <a:cubicBezTo>
                  <a:pt x="206" y="424"/>
                  <a:pt x="203" y="419"/>
                  <a:pt x="201" y="414"/>
                </a:cubicBezTo>
                <a:cubicBezTo>
                  <a:pt x="199" y="410"/>
                  <a:pt x="198" y="404"/>
                  <a:pt x="198" y="399"/>
                </a:cubicBezTo>
                <a:cubicBezTo>
                  <a:pt x="198" y="394"/>
                  <a:pt x="199" y="389"/>
                  <a:pt x="201" y="384"/>
                </a:cubicBezTo>
                <a:cubicBezTo>
                  <a:pt x="203" y="379"/>
                  <a:pt x="206" y="375"/>
                  <a:pt x="210" y="371"/>
                </a:cubicBezTo>
                <a:cubicBezTo>
                  <a:pt x="213" y="367"/>
                  <a:pt x="218" y="365"/>
                  <a:pt x="223" y="363"/>
                </a:cubicBezTo>
                <a:cubicBezTo>
                  <a:pt x="228" y="361"/>
                  <a:pt x="233" y="360"/>
                  <a:pt x="238" y="360"/>
                </a:cubicBezTo>
                <a:cubicBezTo>
                  <a:pt x="243" y="360"/>
                  <a:pt x="248" y="361"/>
                  <a:pt x="253" y="363"/>
                </a:cubicBezTo>
                <a:cubicBezTo>
                  <a:pt x="258" y="365"/>
                  <a:pt x="262" y="367"/>
                  <a:pt x="266" y="371"/>
                </a:cubicBezTo>
                <a:cubicBezTo>
                  <a:pt x="270" y="375"/>
                  <a:pt x="272" y="379"/>
                  <a:pt x="274" y="384"/>
                </a:cubicBezTo>
                <a:cubicBezTo>
                  <a:pt x="277" y="389"/>
                  <a:pt x="278" y="394"/>
                  <a:pt x="278" y="399"/>
                </a:cubicBezTo>
                <a:moveTo>
                  <a:pt x="357" y="319"/>
                </a:moveTo>
                <a:cubicBezTo>
                  <a:pt x="352" y="319"/>
                  <a:pt x="347" y="318"/>
                  <a:pt x="342" y="316"/>
                </a:cubicBezTo>
                <a:cubicBezTo>
                  <a:pt x="337" y="314"/>
                  <a:pt x="333" y="311"/>
                  <a:pt x="329" y="307"/>
                </a:cubicBezTo>
                <a:cubicBezTo>
                  <a:pt x="325" y="303"/>
                  <a:pt x="322" y="299"/>
                  <a:pt x="320" y="294"/>
                </a:cubicBezTo>
                <a:cubicBezTo>
                  <a:pt x="318" y="289"/>
                  <a:pt x="317" y="284"/>
                  <a:pt x="317" y="279"/>
                </a:cubicBezTo>
                <a:cubicBezTo>
                  <a:pt x="317" y="274"/>
                  <a:pt x="318" y="269"/>
                  <a:pt x="320" y="264"/>
                </a:cubicBezTo>
                <a:cubicBezTo>
                  <a:pt x="322" y="259"/>
                  <a:pt x="325" y="255"/>
                  <a:pt x="329" y="251"/>
                </a:cubicBezTo>
                <a:cubicBezTo>
                  <a:pt x="333" y="247"/>
                  <a:pt x="337" y="244"/>
                  <a:pt x="342" y="242"/>
                </a:cubicBezTo>
                <a:cubicBezTo>
                  <a:pt x="347" y="240"/>
                  <a:pt x="352" y="239"/>
                  <a:pt x="357" y="239"/>
                </a:cubicBezTo>
                <a:cubicBezTo>
                  <a:pt x="363" y="239"/>
                  <a:pt x="368" y="240"/>
                  <a:pt x="373" y="242"/>
                </a:cubicBezTo>
                <a:cubicBezTo>
                  <a:pt x="378" y="244"/>
                  <a:pt x="382" y="247"/>
                  <a:pt x="386" y="251"/>
                </a:cubicBezTo>
                <a:cubicBezTo>
                  <a:pt x="390" y="255"/>
                  <a:pt x="393" y="259"/>
                  <a:pt x="395" y="264"/>
                </a:cubicBezTo>
                <a:cubicBezTo>
                  <a:pt x="397" y="269"/>
                  <a:pt x="398" y="274"/>
                  <a:pt x="398" y="279"/>
                </a:cubicBezTo>
                <a:cubicBezTo>
                  <a:pt x="398" y="284"/>
                  <a:pt x="397" y="289"/>
                  <a:pt x="395" y="294"/>
                </a:cubicBezTo>
                <a:cubicBezTo>
                  <a:pt x="393" y="299"/>
                  <a:pt x="390" y="303"/>
                  <a:pt x="386" y="307"/>
                </a:cubicBezTo>
                <a:cubicBezTo>
                  <a:pt x="382" y="311"/>
                  <a:pt x="378" y="314"/>
                  <a:pt x="373" y="316"/>
                </a:cubicBezTo>
                <a:cubicBezTo>
                  <a:pt x="368" y="318"/>
                  <a:pt x="363" y="319"/>
                  <a:pt x="357" y="319"/>
                </a:cubicBezTo>
                <a:moveTo>
                  <a:pt x="398" y="399"/>
                </a:moveTo>
                <a:cubicBezTo>
                  <a:pt x="398" y="404"/>
                  <a:pt x="397" y="410"/>
                  <a:pt x="395" y="414"/>
                </a:cubicBezTo>
                <a:cubicBezTo>
                  <a:pt x="393" y="419"/>
                  <a:pt x="390" y="424"/>
                  <a:pt x="386" y="427"/>
                </a:cubicBezTo>
                <a:cubicBezTo>
                  <a:pt x="382" y="431"/>
                  <a:pt x="378" y="434"/>
                  <a:pt x="373" y="436"/>
                </a:cubicBezTo>
                <a:cubicBezTo>
                  <a:pt x="368" y="438"/>
                  <a:pt x="363" y="439"/>
                  <a:pt x="357" y="439"/>
                </a:cubicBezTo>
                <a:cubicBezTo>
                  <a:pt x="352" y="439"/>
                  <a:pt x="347" y="438"/>
                  <a:pt x="342" y="436"/>
                </a:cubicBezTo>
                <a:cubicBezTo>
                  <a:pt x="337" y="434"/>
                  <a:pt x="333" y="431"/>
                  <a:pt x="329" y="427"/>
                </a:cubicBezTo>
                <a:cubicBezTo>
                  <a:pt x="325" y="424"/>
                  <a:pt x="322" y="419"/>
                  <a:pt x="320" y="414"/>
                </a:cubicBezTo>
                <a:cubicBezTo>
                  <a:pt x="318" y="410"/>
                  <a:pt x="317" y="404"/>
                  <a:pt x="317" y="399"/>
                </a:cubicBezTo>
                <a:cubicBezTo>
                  <a:pt x="317" y="394"/>
                  <a:pt x="318" y="389"/>
                  <a:pt x="320" y="384"/>
                </a:cubicBezTo>
                <a:cubicBezTo>
                  <a:pt x="322" y="379"/>
                  <a:pt x="325" y="375"/>
                  <a:pt x="329" y="371"/>
                </a:cubicBezTo>
                <a:cubicBezTo>
                  <a:pt x="333" y="367"/>
                  <a:pt x="337" y="365"/>
                  <a:pt x="342" y="363"/>
                </a:cubicBezTo>
                <a:cubicBezTo>
                  <a:pt x="347" y="361"/>
                  <a:pt x="352" y="360"/>
                  <a:pt x="357" y="360"/>
                </a:cubicBezTo>
                <a:cubicBezTo>
                  <a:pt x="363" y="360"/>
                  <a:pt x="368" y="361"/>
                  <a:pt x="373" y="363"/>
                </a:cubicBezTo>
                <a:cubicBezTo>
                  <a:pt x="378" y="365"/>
                  <a:pt x="382" y="367"/>
                  <a:pt x="386" y="371"/>
                </a:cubicBezTo>
                <a:cubicBezTo>
                  <a:pt x="390" y="375"/>
                  <a:pt x="393" y="379"/>
                  <a:pt x="395" y="384"/>
                </a:cubicBezTo>
                <a:cubicBezTo>
                  <a:pt x="397" y="389"/>
                  <a:pt x="398" y="394"/>
                  <a:pt x="398" y="399"/>
                </a:cubicBezTo>
                <a:moveTo>
                  <a:pt x="357" y="558"/>
                </a:moveTo>
                <a:cubicBezTo>
                  <a:pt x="352" y="558"/>
                  <a:pt x="347" y="557"/>
                  <a:pt x="342" y="555"/>
                </a:cubicBezTo>
                <a:cubicBezTo>
                  <a:pt x="337" y="553"/>
                  <a:pt x="333" y="550"/>
                  <a:pt x="329" y="546"/>
                </a:cubicBezTo>
                <a:cubicBezTo>
                  <a:pt x="325" y="543"/>
                  <a:pt x="322" y="538"/>
                  <a:pt x="320" y="533"/>
                </a:cubicBezTo>
                <a:cubicBezTo>
                  <a:pt x="318" y="529"/>
                  <a:pt x="317" y="524"/>
                  <a:pt x="317" y="518"/>
                </a:cubicBezTo>
                <a:cubicBezTo>
                  <a:pt x="317" y="513"/>
                  <a:pt x="318" y="508"/>
                  <a:pt x="320" y="503"/>
                </a:cubicBezTo>
                <a:cubicBezTo>
                  <a:pt x="322" y="498"/>
                  <a:pt x="325" y="494"/>
                  <a:pt x="329" y="490"/>
                </a:cubicBezTo>
                <a:cubicBezTo>
                  <a:pt x="333" y="486"/>
                  <a:pt x="337" y="484"/>
                  <a:pt x="342" y="482"/>
                </a:cubicBezTo>
                <a:cubicBezTo>
                  <a:pt x="347" y="480"/>
                  <a:pt x="352" y="479"/>
                  <a:pt x="357" y="479"/>
                </a:cubicBezTo>
                <a:cubicBezTo>
                  <a:pt x="363" y="479"/>
                  <a:pt x="368" y="480"/>
                  <a:pt x="373" y="482"/>
                </a:cubicBezTo>
                <a:cubicBezTo>
                  <a:pt x="378" y="484"/>
                  <a:pt x="382" y="486"/>
                  <a:pt x="386" y="490"/>
                </a:cubicBezTo>
                <a:cubicBezTo>
                  <a:pt x="390" y="494"/>
                  <a:pt x="393" y="498"/>
                  <a:pt x="395" y="503"/>
                </a:cubicBezTo>
                <a:cubicBezTo>
                  <a:pt x="397" y="508"/>
                  <a:pt x="398" y="513"/>
                  <a:pt x="398" y="518"/>
                </a:cubicBezTo>
                <a:cubicBezTo>
                  <a:pt x="398" y="524"/>
                  <a:pt x="397" y="529"/>
                  <a:pt x="395" y="533"/>
                </a:cubicBezTo>
                <a:cubicBezTo>
                  <a:pt x="393" y="538"/>
                  <a:pt x="390" y="543"/>
                  <a:pt x="386" y="546"/>
                </a:cubicBezTo>
                <a:cubicBezTo>
                  <a:pt x="382" y="550"/>
                  <a:pt x="378" y="553"/>
                  <a:pt x="373" y="555"/>
                </a:cubicBezTo>
                <a:cubicBezTo>
                  <a:pt x="368" y="557"/>
                  <a:pt x="363" y="558"/>
                  <a:pt x="357" y="558"/>
                </a:cubicBez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4" name="任意多边形: 形状 273"/>
          <p:cNvSpPr/>
          <p:nvPr/>
        </p:nvSpPr>
        <p:spPr>
          <a:xfrm>
            <a:off x="6991200" y="4638600"/>
            <a:ext cx="4591440" cy="571680"/>
          </a:xfrm>
          <a:custGeom>
            <a:avLst/>
            <a:gdLst/>
            <a:ahLst/>
            <a:cxnLst/>
            <a:rect l="0" t="0" r="r" b="b"/>
            <a:pathLst>
              <a:path w="12754" h="1588">
                <a:moveTo>
                  <a:pt x="0" y="1377"/>
                </a:moveTo>
                <a:lnTo>
                  <a:pt x="0" y="211"/>
                </a:lnTo>
                <a:cubicBezTo>
                  <a:pt x="0" y="197"/>
                  <a:pt x="1" y="184"/>
                  <a:pt x="3" y="170"/>
                </a:cubicBezTo>
                <a:cubicBezTo>
                  <a:pt x="5" y="156"/>
                  <a:pt x="8" y="143"/>
                  <a:pt x="12" y="130"/>
                </a:cubicBezTo>
                <a:cubicBezTo>
                  <a:pt x="16" y="118"/>
                  <a:pt x="21" y="105"/>
                  <a:pt x="27" y="94"/>
                </a:cubicBezTo>
                <a:cubicBezTo>
                  <a:pt x="32" y="82"/>
                  <a:pt x="39" y="72"/>
                  <a:pt x="46" y="62"/>
                </a:cubicBezTo>
                <a:cubicBezTo>
                  <a:pt x="54" y="52"/>
                  <a:pt x="62" y="43"/>
                  <a:pt x="70" y="35"/>
                </a:cubicBezTo>
                <a:cubicBezTo>
                  <a:pt x="79" y="28"/>
                  <a:pt x="88" y="21"/>
                  <a:pt x="98" y="16"/>
                </a:cubicBezTo>
                <a:cubicBezTo>
                  <a:pt x="108" y="11"/>
                  <a:pt x="117" y="6"/>
                  <a:pt x="128" y="4"/>
                </a:cubicBezTo>
                <a:cubicBezTo>
                  <a:pt x="138" y="1"/>
                  <a:pt x="148" y="0"/>
                  <a:pt x="159" y="0"/>
                </a:cubicBezTo>
                <a:lnTo>
                  <a:pt x="12542" y="0"/>
                </a:lnTo>
                <a:cubicBezTo>
                  <a:pt x="12556" y="0"/>
                  <a:pt x="12570" y="1"/>
                  <a:pt x="12583" y="4"/>
                </a:cubicBezTo>
                <a:cubicBezTo>
                  <a:pt x="12597" y="6"/>
                  <a:pt x="12610" y="11"/>
                  <a:pt x="12623" y="16"/>
                </a:cubicBezTo>
                <a:cubicBezTo>
                  <a:pt x="12636" y="21"/>
                  <a:pt x="12648" y="28"/>
                  <a:pt x="12660" y="35"/>
                </a:cubicBezTo>
                <a:cubicBezTo>
                  <a:pt x="12671" y="43"/>
                  <a:pt x="12682" y="52"/>
                  <a:pt x="12692" y="62"/>
                </a:cubicBezTo>
                <a:cubicBezTo>
                  <a:pt x="12702" y="72"/>
                  <a:pt x="12710" y="82"/>
                  <a:pt x="12718" y="94"/>
                </a:cubicBezTo>
                <a:cubicBezTo>
                  <a:pt x="12726" y="105"/>
                  <a:pt x="12732" y="118"/>
                  <a:pt x="12738" y="130"/>
                </a:cubicBezTo>
                <a:cubicBezTo>
                  <a:pt x="12743" y="143"/>
                  <a:pt x="12747" y="156"/>
                  <a:pt x="12750" y="170"/>
                </a:cubicBezTo>
                <a:cubicBezTo>
                  <a:pt x="12752" y="184"/>
                  <a:pt x="12754" y="197"/>
                  <a:pt x="12754" y="211"/>
                </a:cubicBezTo>
                <a:lnTo>
                  <a:pt x="12754" y="1377"/>
                </a:lnTo>
                <a:cubicBezTo>
                  <a:pt x="12754" y="1390"/>
                  <a:pt x="12752" y="1404"/>
                  <a:pt x="12750" y="1418"/>
                </a:cubicBezTo>
                <a:cubicBezTo>
                  <a:pt x="12747" y="1431"/>
                  <a:pt x="12743" y="1445"/>
                  <a:pt x="12738" y="1458"/>
                </a:cubicBezTo>
                <a:cubicBezTo>
                  <a:pt x="12732" y="1470"/>
                  <a:pt x="12726" y="1483"/>
                  <a:pt x="12718" y="1494"/>
                </a:cubicBezTo>
                <a:cubicBezTo>
                  <a:pt x="12710" y="1506"/>
                  <a:pt x="12702" y="1516"/>
                  <a:pt x="12692" y="1526"/>
                </a:cubicBezTo>
                <a:cubicBezTo>
                  <a:pt x="12682" y="1536"/>
                  <a:pt x="12671" y="1545"/>
                  <a:pt x="12660" y="1553"/>
                </a:cubicBezTo>
                <a:cubicBezTo>
                  <a:pt x="12648" y="1560"/>
                  <a:pt x="12636" y="1567"/>
                  <a:pt x="12623" y="1572"/>
                </a:cubicBezTo>
                <a:cubicBezTo>
                  <a:pt x="12610" y="1577"/>
                  <a:pt x="12597" y="1581"/>
                  <a:pt x="12583" y="1584"/>
                </a:cubicBezTo>
                <a:cubicBezTo>
                  <a:pt x="12570" y="1587"/>
                  <a:pt x="12556" y="1588"/>
                  <a:pt x="12542" y="1588"/>
                </a:cubicBezTo>
                <a:lnTo>
                  <a:pt x="159" y="1588"/>
                </a:lnTo>
                <a:cubicBezTo>
                  <a:pt x="148" y="1588"/>
                  <a:pt x="138" y="1587"/>
                  <a:pt x="128" y="1584"/>
                </a:cubicBezTo>
                <a:cubicBezTo>
                  <a:pt x="117" y="1581"/>
                  <a:pt x="108" y="1577"/>
                  <a:pt x="98" y="1572"/>
                </a:cubicBezTo>
                <a:cubicBezTo>
                  <a:pt x="88" y="1567"/>
                  <a:pt x="79" y="1560"/>
                  <a:pt x="70" y="1553"/>
                </a:cubicBezTo>
                <a:cubicBezTo>
                  <a:pt x="62" y="1545"/>
                  <a:pt x="54" y="1536"/>
                  <a:pt x="46" y="1526"/>
                </a:cubicBezTo>
                <a:cubicBezTo>
                  <a:pt x="39" y="1516"/>
                  <a:pt x="32" y="1506"/>
                  <a:pt x="27" y="1494"/>
                </a:cubicBezTo>
                <a:cubicBezTo>
                  <a:pt x="21" y="1483"/>
                  <a:pt x="16" y="1470"/>
                  <a:pt x="12" y="1458"/>
                </a:cubicBezTo>
                <a:cubicBezTo>
                  <a:pt x="8" y="1445"/>
                  <a:pt x="5" y="1431"/>
                  <a:pt x="3" y="1418"/>
                </a:cubicBezTo>
                <a:cubicBezTo>
                  <a:pt x="1" y="1404"/>
                  <a:pt x="0" y="1390"/>
                  <a:pt x="0" y="1377"/>
                </a:cubicBezTo>
                <a:close/>
              </a:path>
            </a:pathLst>
          </a:custGeom>
          <a:solidFill>
            <a:srgbClr val="F9FAF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5" name="任意多边形: 形状 274"/>
          <p:cNvSpPr/>
          <p:nvPr/>
        </p:nvSpPr>
        <p:spPr>
          <a:xfrm>
            <a:off x="6972120" y="4638600"/>
            <a:ext cx="76680" cy="571680"/>
          </a:xfrm>
          <a:custGeom>
            <a:avLst/>
            <a:gdLst/>
            <a:ahLst/>
            <a:cxnLst/>
            <a:rect l="0" t="0" r="r" b="b"/>
            <a:pathLst>
              <a:path w="213" h="1588">
                <a:moveTo>
                  <a:pt x="0" y="0"/>
                </a:moveTo>
                <a:lnTo>
                  <a:pt x="213" y="0"/>
                </a:lnTo>
                <a:lnTo>
                  <a:pt x="213" y="1588"/>
                </a:lnTo>
                <a:lnTo>
                  <a:pt x="0" y="1588"/>
                </a:lnTo>
                <a:lnTo>
                  <a:pt x="0" y="0"/>
                </a:ln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6" name="文本框 275"/>
          <p:cNvSpPr txBox="1"/>
          <p:nvPr/>
        </p:nvSpPr>
        <p:spPr>
          <a:xfrm>
            <a:off x="6972120" y="3727080"/>
            <a:ext cx="921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特图 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(</a:t>
            </a:r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进度汇报</a:t>
            </a:r>
            <a:r>
              <a:rPr lang="en-US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)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文本框 276"/>
          <p:cNvSpPr txBox="1"/>
          <p:nvPr/>
        </p:nvSpPr>
        <p:spPr>
          <a:xfrm>
            <a:off x="6972120" y="432864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关键公式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文本框 277"/>
          <p:cNvSpPr txBox="1"/>
          <p:nvPr/>
        </p:nvSpPr>
        <p:spPr>
          <a:xfrm>
            <a:off x="7162920" y="481284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进度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文本框 278"/>
          <p:cNvSpPr txBox="1"/>
          <p:nvPr/>
        </p:nvSpPr>
        <p:spPr>
          <a:xfrm>
            <a:off x="7505640" y="4829400"/>
            <a:ext cx="1127520" cy="194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% = COUNTA(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0" name="文本框 279"/>
          <p:cNvSpPr txBox="1"/>
          <p:nvPr/>
        </p:nvSpPr>
        <p:spPr>
          <a:xfrm>
            <a:off x="8637480" y="4812840"/>
            <a:ext cx="41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374151"/>
                </a:solidFill>
                <a:effectLst/>
                <a:uFillTx/>
                <a:latin typeface="NotoSansCJKsc"/>
                <a:ea typeface="NotoSansCJKsc"/>
              </a:rPr>
              <a:t>完成区域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文本框 280"/>
          <p:cNvSpPr txBox="1"/>
          <p:nvPr/>
        </p:nvSpPr>
        <p:spPr>
          <a:xfrm>
            <a:off x="9323280" y="4829400"/>
            <a:ext cx="1127520" cy="194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) / COUNTA(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文本框 281"/>
          <p:cNvSpPr txBox="1"/>
          <p:nvPr/>
        </p:nvSpPr>
        <p:spPr>
          <a:xfrm>
            <a:off x="10455120" y="4812840"/>
            <a:ext cx="513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总任务区域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任意多边形: 形状 282"/>
          <p:cNvSpPr/>
          <p:nvPr/>
        </p:nvSpPr>
        <p:spPr>
          <a:xfrm>
            <a:off x="562320" y="1827360"/>
            <a:ext cx="5352840" cy="3203280"/>
          </a:xfrm>
          <a:custGeom>
            <a:avLst/>
            <a:gdLst/>
            <a:ahLst/>
            <a:cxnLst/>
            <a:rect l="0" t="0" r="r" b="b"/>
            <a:pathLst>
              <a:path w="14869" h="8898">
                <a:moveTo>
                  <a:pt x="271" y="8591"/>
                </a:moveTo>
                <a:lnTo>
                  <a:pt x="0" y="816"/>
                </a:lnTo>
                <a:cubicBezTo>
                  <a:pt x="-1" y="796"/>
                  <a:pt x="0" y="775"/>
                  <a:pt x="4" y="754"/>
                </a:cubicBezTo>
                <a:cubicBezTo>
                  <a:pt x="7" y="734"/>
                  <a:pt x="12" y="714"/>
                  <a:pt x="20" y="694"/>
                </a:cubicBezTo>
                <a:cubicBezTo>
                  <a:pt x="27" y="675"/>
                  <a:pt x="36" y="656"/>
                  <a:pt x="47" y="638"/>
                </a:cubicBezTo>
                <a:cubicBezTo>
                  <a:pt x="58" y="620"/>
                  <a:pt x="71" y="604"/>
                  <a:pt x="85" y="589"/>
                </a:cubicBezTo>
                <a:cubicBezTo>
                  <a:pt x="99" y="573"/>
                  <a:pt x="115" y="560"/>
                  <a:pt x="132" y="548"/>
                </a:cubicBezTo>
                <a:cubicBezTo>
                  <a:pt x="149" y="535"/>
                  <a:pt x="166" y="525"/>
                  <a:pt x="185" y="516"/>
                </a:cubicBezTo>
                <a:cubicBezTo>
                  <a:pt x="204" y="508"/>
                  <a:pt x="224" y="501"/>
                  <a:pt x="244" y="496"/>
                </a:cubicBezTo>
                <a:cubicBezTo>
                  <a:pt x="265" y="491"/>
                  <a:pt x="285" y="489"/>
                  <a:pt x="306" y="488"/>
                </a:cubicBezTo>
                <a:lnTo>
                  <a:pt x="14268" y="0"/>
                </a:lnTo>
                <a:cubicBezTo>
                  <a:pt x="14289" y="0"/>
                  <a:pt x="14310" y="1"/>
                  <a:pt x="14331" y="4"/>
                </a:cubicBezTo>
                <a:cubicBezTo>
                  <a:pt x="14351" y="8"/>
                  <a:pt x="14371" y="13"/>
                  <a:pt x="14391" y="20"/>
                </a:cubicBezTo>
                <a:cubicBezTo>
                  <a:pt x="14410" y="28"/>
                  <a:pt x="14429" y="37"/>
                  <a:pt x="14447" y="48"/>
                </a:cubicBezTo>
                <a:cubicBezTo>
                  <a:pt x="14464" y="59"/>
                  <a:pt x="14481" y="71"/>
                  <a:pt x="14496" y="86"/>
                </a:cubicBezTo>
                <a:cubicBezTo>
                  <a:pt x="14511" y="100"/>
                  <a:pt x="14525" y="115"/>
                  <a:pt x="14537" y="132"/>
                </a:cubicBezTo>
                <a:cubicBezTo>
                  <a:pt x="14549" y="149"/>
                  <a:pt x="14560" y="167"/>
                  <a:pt x="14568" y="186"/>
                </a:cubicBezTo>
                <a:cubicBezTo>
                  <a:pt x="14577" y="205"/>
                  <a:pt x="14584" y="225"/>
                  <a:pt x="14589" y="245"/>
                </a:cubicBezTo>
                <a:cubicBezTo>
                  <a:pt x="14593" y="265"/>
                  <a:pt x="14596" y="286"/>
                  <a:pt x="14597" y="307"/>
                </a:cubicBezTo>
                <a:lnTo>
                  <a:pt x="14868" y="8081"/>
                </a:lnTo>
                <a:cubicBezTo>
                  <a:pt x="14869" y="8101"/>
                  <a:pt x="14868" y="8122"/>
                  <a:pt x="14864" y="8143"/>
                </a:cubicBezTo>
                <a:cubicBezTo>
                  <a:pt x="14861" y="8163"/>
                  <a:pt x="14856" y="8183"/>
                  <a:pt x="14848" y="8203"/>
                </a:cubicBezTo>
                <a:cubicBezTo>
                  <a:pt x="14841" y="8222"/>
                  <a:pt x="14832" y="8241"/>
                  <a:pt x="14821" y="8259"/>
                </a:cubicBezTo>
                <a:cubicBezTo>
                  <a:pt x="14810" y="8278"/>
                  <a:pt x="14797" y="8294"/>
                  <a:pt x="14783" y="8309"/>
                </a:cubicBezTo>
                <a:cubicBezTo>
                  <a:pt x="14769" y="8325"/>
                  <a:pt x="14753" y="8338"/>
                  <a:pt x="14737" y="8350"/>
                </a:cubicBezTo>
                <a:cubicBezTo>
                  <a:pt x="14720" y="8363"/>
                  <a:pt x="14702" y="8373"/>
                  <a:pt x="14683" y="8382"/>
                </a:cubicBezTo>
                <a:cubicBezTo>
                  <a:pt x="14664" y="8390"/>
                  <a:pt x="14644" y="8397"/>
                  <a:pt x="14624" y="8402"/>
                </a:cubicBezTo>
                <a:cubicBezTo>
                  <a:pt x="14604" y="8407"/>
                  <a:pt x="14583" y="8409"/>
                  <a:pt x="14562" y="8410"/>
                </a:cubicBezTo>
                <a:lnTo>
                  <a:pt x="600" y="8898"/>
                </a:lnTo>
                <a:cubicBezTo>
                  <a:pt x="579" y="8898"/>
                  <a:pt x="558" y="8897"/>
                  <a:pt x="538" y="8894"/>
                </a:cubicBezTo>
                <a:cubicBezTo>
                  <a:pt x="517" y="8890"/>
                  <a:pt x="497" y="8885"/>
                  <a:pt x="477" y="8878"/>
                </a:cubicBezTo>
                <a:cubicBezTo>
                  <a:pt x="458" y="8870"/>
                  <a:pt x="439" y="8861"/>
                  <a:pt x="421" y="8850"/>
                </a:cubicBezTo>
                <a:cubicBezTo>
                  <a:pt x="404" y="8839"/>
                  <a:pt x="387" y="8827"/>
                  <a:pt x="372" y="8812"/>
                </a:cubicBezTo>
                <a:cubicBezTo>
                  <a:pt x="357" y="8798"/>
                  <a:pt x="343" y="8783"/>
                  <a:pt x="331" y="8766"/>
                </a:cubicBezTo>
                <a:cubicBezTo>
                  <a:pt x="319" y="8749"/>
                  <a:pt x="308" y="8731"/>
                  <a:pt x="300" y="8712"/>
                </a:cubicBezTo>
                <a:cubicBezTo>
                  <a:pt x="291" y="8693"/>
                  <a:pt x="284" y="8673"/>
                  <a:pt x="280" y="8653"/>
                </a:cubicBezTo>
                <a:cubicBezTo>
                  <a:pt x="275" y="8633"/>
                  <a:pt x="272" y="8612"/>
                  <a:pt x="271" y="8591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84" name="图片 283"/>
          <p:cNvPicPr/>
          <p:nvPr/>
        </p:nvPicPr>
        <p:blipFill>
          <a:blip r:embed="rId2"/>
          <a:stretch/>
        </p:blipFill>
        <p:spPr>
          <a:xfrm rot="21480000">
            <a:off x="685800" y="1990800"/>
            <a:ext cx="5105160" cy="287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文本框 284"/>
          <p:cNvSpPr txBox="1"/>
          <p:nvPr/>
        </p:nvSpPr>
        <p:spPr>
          <a:xfrm>
            <a:off x="11312280" y="4829400"/>
            <a:ext cx="171000" cy="194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)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任意多边形: 形状 28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任意多边形: 形状 286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任意多边形: 形状 287"/>
          <p:cNvSpPr/>
          <p:nvPr/>
        </p:nvSpPr>
        <p:spPr>
          <a:xfrm>
            <a:off x="456840" y="91404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任意多边形: 形状 288"/>
          <p:cNvSpPr/>
          <p:nvPr/>
        </p:nvSpPr>
        <p:spPr>
          <a:xfrm>
            <a:off x="6286320" y="243828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318" y="637"/>
                </a:moveTo>
                <a:cubicBezTo>
                  <a:pt x="339" y="637"/>
                  <a:pt x="360" y="635"/>
                  <a:pt x="380" y="631"/>
                </a:cubicBezTo>
                <a:cubicBezTo>
                  <a:pt x="401" y="627"/>
                  <a:pt x="421" y="621"/>
                  <a:pt x="440" y="613"/>
                </a:cubicBezTo>
                <a:cubicBezTo>
                  <a:pt x="460" y="605"/>
                  <a:pt x="479" y="595"/>
                  <a:pt x="496" y="583"/>
                </a:cubicBezTo>
                <a:cubicBezTo>
                  <a:pt x="513" y="572"/>
                  <a:pt x="529" y="559"/>
                  <a:pt x="544" y="544"/>
                </a:cubicBezTo>
                <a:cubicBezTo>
                  <a:pt x="559" y="529"/>
                  <a:pt x="572" y="513"/>
                  <a:pt x="583" y="496"/>
                </a:cubicBezTo>
                <a:cubicBezTo>
                  <a:pt x="595" y="478"/>
                  <a:pt x="605" y="460"/>
                  <a:pt x="613" y="441"/>
                </a:cubicBezTo>
                <a:cubicBezTo>
                  <a:pt x="621" y="422"/>
                  <a:pt x="627" y="402"/>
                  <a:pt x="631" y="381"/>
                </a:cubicBezTo>
                <a:cubicBezTo>
                  <a:pt x="635" y="360"/>
                  <a:pt x="637" y="339"/>
                  <a:pt x="637" y="318"/>
                </a:cubicBezTo>
                <a:cubicBezTo>
                  <a:pt x="637" y="297"/>
                  <a:pt x="635" y="277"/>
                  <a:pt x="631" y="256"/>
                </a:cubicBezTo>
                <a:cubicBezTo>
                  <a:pt x="627" y="236"/>
                  <a:pt x="621" y="216"/>
                  <a:pt x="613" y="197"/>
                </a:cubicBezTo>
                <a:cubicBezTo>
                  <a:pt x="605" y="178"/>
                  <a:pt x="595" y="159"/>
                  <a:pt x="583" y="142"/>
                </a:cubicBezTo>
                <a:cubicBezTo>
                  <a:pt x="572" y="125"/>
                  <a:pt x="559" y="109"/>
                  <a:pt x="544" y="94"/>
                </a:cubicBezTo>
                <a:cubicBezTo>
                  <a:pt x="529" y="79"/>
                  <a:pt x="513" y="66"/>
                  <a:pt x="496" y="54"/>
                </a:cubicBezTo>
                <a:cubicBezTo>
                  <a:pt x="479" y="42"/>
                  <a:pt x="460" y="32"/>
                  <a:pt x="440" y="24"/>
                </a:cubicBezTo>
                <a:cubicBezTo>
                  <a:pt x="421" y="16"/>
                  <a:pt x="401" y="10"/>
                  <a:pt x="380" y="6"/>
                </a:cubicBezTo>
                <a:cubicBezTo>
                  <a:pt x="360" y="2"/>
                  <a:pt x="339" y="0"/>
                  <a:pt x="318" y="0"/>
                </a:cubicBezTo>
                <a:cubicBezTo>
                  <a:pt x="298" y="0"/>
                  <a:pt x="277" y="2"/>
                  <a:pt x="257" y="6"/>
                </a:cubicBezTo>
                <a:cubicBezTo>
                  <a:pt x="236" y="10"/>
                  <a:pt x="216" y="16"/>
                  <a:pt x="197" y="24"/>
                </a:cubicBezTo>
                <a:cubicBezTo>
                  <a:pt x="178" y="32"/>
                  <a:pt x="159" y="42"/>
                  <a:pt x="142" y="54"/>
                </a:cubicBezTo>
                <a:cubicBezTo>
                  <a:pt x="124" y="66"/>
                  <a:pt x="108" y="79"/>
                  <a:pt x="93" y="94"/>
                </a:cubicBezTo>
                <a:cubicBezTo>
                  <a:pt x="78" y="109"/>
                  <a:pt x="65" y="125"/>
                  <a:pt x="54" y="142"/>
                </a:cubicBezTo>
                <a:cubicBezTo>
                  <a:pt x="42" y="159"/>
                  <a:pt x="32" y="178"/>
                  <a:pt x="24" y="197"/>
                </a:cubicBezTo>
                <a:cubicBezTo>
                  <a:pt x="16" y="216"/>
                  <a:pt x="10" y="236"/>
                  <a:pt x="6" y="256"/>
                </a:cubicBezTo>
                <a:cubicBezTo>
                  <a:pt x="2" y="277"/>
                  <a:pt x="0" y="297"/>
                  <a:pt x="0" y="318"/>
                </a:cubicBezTo>
                <a:cubicBezTo>
                  <a:pt x="0" y="339"/>
                  <a:pt x="2" y="360"/>
                  <a:pt x="6" y="381"/>
                </a:cubicBezTo>
                <a:cubicBezTo>
                  <a:pt x="10" y="402"/>
                  <a:pt x="16" y="422"/>
                  <a:pt x="24" y="441"/>
                </a:cubicBezTo>
                <a:cubicBezTo>
                  <a:pt x="32" y="460"/>
                  <a:pt x="42" y="478"/>
                  <a:pt x="54" y="496"/>
                </a:cubicBezTo>
                <a:cubicBezTo>
                  <a:pt x="65" y="513"/>
                  <a:pt x="78" y="529"/>
                  <a:pt x="93" y="544"/>
                </a:cubicBezTo>
                <a:cubicBezTo>
                  <a:pt x="108" y="559"/>
                  <a:pt x="124" y="572"/>
                  <a:pt x="142" y="583"/>
                </a:cubicBezTo>
                <a:cubicBezTo>
                  <a:pt x="159" y="595"/>
                  <a:pt x="178" y="605"/>
                  <a:pt x="197" y="613"/>
                </a:cubicBezTo>
                <a:cubicBezTo>
                  <a:pt x="216" y="621"/>
                  <a:pt x="236" y="627"/>
                  <a:pt x="257" y="631"/>
                </a:cubicBezTo>
                <a:cubicBezTo>
                  <a:pt x="277" y="635"/>
                  <a:pt x="298" y="637"/>
                  <a:pt x="318" y="637"/>
                </a:cubicBezTo>
                <a:moveTo>
                  <a:pt x="460" y="260"/>
                </a:moveTo>
                <a:lnTo>
                  <a:pt x="300" y="420"/>
                </a:lnTo>
                <a:cubicBezTo>
                  <a:pt x="288" y="431"/>
                  <a:pt x="269" y="431"/>
                  <a:pt x="258" y="420"/>
                </a:cubicBezTo>
                <a:lnTo>
                  <a:pt x="178" y="339"/>
                </a:lnTo>
                <a:cubicBezTo>
                  <a:pt x="167" y="328"/>
                  <a:pt x="167" y="309"/>
                  <a:pt x="178" y="297"/>
                </a:cubicBezTo>
                <a:cubicBezTo>
                  <a:pt x="190" y="286"/>
                  <a:pt x="209" y="286"/>
                  <a:pt x="221" y="297"/>
                </a:cubicBezTo>
                <a:lnTo>
                  <a:pt x="279" y="356"/>
                </a:lnTo>
                <a:lnTo>
                  <a:pt x="416" y="218"/>
                </a:lnTo>
                <a:cubicBezTo>
                  <a:pt x="428" y="206"/>
                  <a:pt x="447" y="206"/>
                  <a:pt x="460" y="218"/>
                </a:cubicBezTo>
                <a:cubicBezTo>
                  <a:pt x="471" y="230"/>
                  <a:pt x="471" y="248"/>
                  <a:pt x="460" y="260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文本框 289"/>
          <p:cNvSpPr txBox="1"/>
          <p:nvPr/>
        </p:nvSpPr>
        <p:spPr>
          <a:xfrm>
            <a:off x="457200" y="487440"/>
            <a:ext cx="13762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效率提升量化图表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任意多边形: 形状 290"/>
          <p:cNvSpPr/>
          <p:nvPr/>
        </p:nvSpPr>
        <p:spPr>
          <a:xfrm>
            <a:off x="6286320" y="297144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318" y="637"/>
                </a:moveTo>
                <a:cubicBezTo>
                  <a:pt x="339" y="637"/>
                  <a:pt x="360" y="635"/>
                  <a:pt x="380" y="631"/>
                </a:cubicBezTo>
                <a:cubicBezTo>
                  <a:pt x="401" y="627"/>
                  <a:pt x="421" y="621"/>
                  <a:pt x="440" y="613"/>
                </a:cubicBezTo>
                <a:cubicBezTo>
                  <a:pt x="460" y="605"/>
                  <a:pt x="479" y="596"/>
                  <a:pt x="496" y="584"/>
                </a:cubicBezTo>
                <a:cubicBezTo>
                  <a:pt x="513" y="572"/>
                  <a:pt x="529" y="559"/>
                  <a:pt x="544" y="545"/>
                </a:cubicBezTo>
                <a:cubicBezTo>
                  <a:pt x="559" y="530"/>
                  <a:pt x="572" y="514"/>
                  <a:pt x="583" y="496"/>
                </a:cubicBezTo>
                <a:cubicBezTo>
                  <a:pt x="595" y="479"/>
                  <a:pt x="605" y="460"/>
                  <a:pt x="613" y="441"/>
                </a:cubicBezTo>
                <a:cubicBezTo>
                  <a:pt x="621" y="421"/>
                  <a:pt x="627" y="401"/>
                  <a:pt x="631" y="381"/>
                </a:cubicBezTo>
                <a:cubicBezTo>
                  <a:pt x="635" y="360"/>
                  <a:pt x="637" y="340"/>
                  <a:pt x="637" y="319"/>
                </a:cubicBezTo>
                <a:cubicBezTo>
                  <a:pt x="637" y="298"/>
                  <a:pt x="635" y="278"/>
                  <a:pt x="631" y="257"/>
                </a:cubicBezTo>
                <a:cubicBezTo>
                  <a:pt x="627" y="237"/>
                  <a:pt x="621" y="217"/>
                  <a:pt x="613" y="197"/>
                </a:cubicBezTo>
                <a:cubicBezTo>
                  <a:pt x="605" y="178"/>
                  <a:pt x="595" y="160"/>
                  <a:pt x="583" y="142"/>
                </a:cubicBezTo>
                <a:cubicBezTo>
                  <a:pt x="572" y="124"/>
                  <a:pt x="559" y="108"/>
                  <a:pt x="544" y="93"/>
                </a:cubicBezTo>
                <a:cubicBezTo>
                  <a:pt x="529" y="79"/>
                  <a:pt x="513" y="66"/>
                  <a:pt x="496" y="54"/>
                </a:cubicBezTo>
                <a:cubicBezTo>
                  <a:pt x="479" y="42"/>
                  <a:pt x="460" y="33"/>
                  <a:pt x="440" y="25"/>
                </a:cubicBezTo>
                <a:cubicBezTo>
                  <a:pt x="421" y="17"/>
                  <a:pt x="401" y="11"/>
                  <a:pt x="380" y="7"/>
                </a:cubicBezTo>
                <a:cubicBezTo>
                  <a:pt x="360" y="3"/>
                  <a:pt x="339" y="0"/>
                  <a:pt x="318" y="0"/>
                </a:cubicBezTo>
                <a:cubicBezTo>
                  <a:pt x="298" y="0"/>
                  <a:pt x="277" y="3"/>
                  <a:pt x="257" y="7"/>
                </a:cubicBezTo>
                <a:cubicBezTo>
                  <a:pt x="236" y="11"/>
                  <a:pt x="216" y="17"/>
                  <a:pt x="197" y="25"/>
                </a:cubicBezTo>
                <a:cubicBezTo>
                  <a:pt x="178" y="33"/>
                  <a:pt x="159" y="42"/>
                  <a:pt x="142" y="54"/>
                </a:cubicBezTo>
                <a:cubicBezTo>
                  <a:pt x="124" y="66"/>
                  <a:pt x="108" y="79"/>
                  <a:pt x="93" y="93"/>
                </a:cubicBezTo>
                <a:cubicBezTo>
                  <a:pt x="78" y="108"/>
                  <a:pt x="65" y="124"/>
                  <a:pt x="54" y="142"/>
                </a:cubicBezTo>
                <a:cubicBezTo>
                  <a:pt x="42" y="160"/>
                  <a:pt x="32" y="178"/>
                  <a:pt x="24" y="197"/>
                </a:cubicBezTo>
                <a:cubicBezTo>
                  <a:pt x="16" y="217"/>
                  <a:pt x="10" y="237"/>
                  <a:pt x="6" y="257"/>
                </a:cubicBezTo>
                <a:cubicBezTo>
                  <a:pt x="2" y="278"/>
                  <a:pt x="0" y="298"/>
                  <a:pt x="0" y="319"/>
                </a:cubicBezTo>
                <a:cubicBezTo>
                  <a:pt x="0" y="340"/>
                  <a:pt x="2" y="360"/>
                  <a:pt x="6" y="381"/>
                </a:cubicBezTo>
                <a:cubicBezTo>
                  <a:pt x="10" y="401"/>
                  <a:pt x="16" y="421"/>
                  <a:pt x="24" y="441"/>
                </a:cubicBezTo>
                <a:cubicBezTo>
                  <a:pt x="32" y="460"/>
                  <a:pt x="42" y="479"/>
                  <a:pt x="54" y="496"/>
                </a:cubicBezTo>
                <a:cubicBezTo>
                  <a:pt x="65" y="514"/>
                  <a:pt x="78" y="530"/>
                  <a:pt x="93" y="545"/>
                </a:cubicBezTo>
                <a:cubicBezTo>
                  <a:pt x="108" y="559"/>
                  <a:pt x="124" y="572"/>
                  <a:pt x="142" y="584"/>
                </a:cubicBezTo>
                <a:cubicBezTo>
                  <a:pt x="159" y="596"/>
                  <a:pt x="178" y="605"/>
                  <a:pt x="197" y="613"/>
                </a:cubicBezTo>
                <a:cubicBezTo>
                  <a:pt x="216" y="621"/>
                  <a:pt x="236" y="627"/>
                  <a:pt x="257" y="631"/>
                </a:cubicBezTo>
                <a:cubicBezTo>
                  <a:pt x="277" y="635"/>
                  <a:pt x="298" y="637"/>
                  <a:pt x="318" y="637"/>
                </a:cubicBezTo>
                <a:moveTo>
                  <a:pt x="460" y="261"/>
                </a:moveTo>
                <a:lnTo>
                  <a:pt x="300" y="419"/>
                </a:lnTo>
                <a:cubicBezTo>
                  <a:pt x="288" y="431"/>
                  <a:pt x="269" y="431"/>
                  <a:pt x="258" y="419"/>
                </a:cubicBezTo>
                <a:lnTo>
                  <a:pt x="178" y="340"/>
                </a:lnTo>
                <a:cubicBezTo>
                  <a:pt x="167" y="328"/>
                  <a:pt x="167" y="310"/>
                  <a:pt x="178" y="298"/>
                </a:cubicBezTo>
                <a:cubicBezTo>
                  <a:pt x="190" y="287"/>
                  <a:pt x="209" y="286"/>
                  <a:pt x="221" y="298"/>
                </a:cubicBezTo>
                <a:lnTo>
                  <a:pt x="279" y="356"/>
                </a:lnTo>
                <a:lnTo>
                  <a:pt x="416" y="219"/>
                </a:lnTo>
                <a:cubicBezTo>
                  <a:pt x="428" y="207"/>
                  <a:pt x="447" y="207"/>
                  <a:pt x="460" y="219"/>
                </a:cubicBezTo>
                <a:cubicBezTo>
                  <a:pt x="471" y="230"/>
                  <a:pt x="471" y="249"/>
                  <a:pt x="460" y="261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文本框 291"/>
          <p:cNvSpPr txBox="1"/>
          <p:nvPr/>
        </p:nvSpPr>
        <p:spPr>
          <a:xfrm>
            <a:off x="6667560" y="2433240"/>
            <a:ext cx="14886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任务按时完成率 </a:t>
            </a:r>
            <a:r>
              <a:rPr lang="en-US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+50%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任意多边形: 形状 292"/>
          <p:cNvSpPr/>
          <p:nvPr/>
        </p:nvSpPr>
        <p:spPr>
          <a:xfrm>
            <a:off x="6286320" y="3514680"/>
            <a:ext cx="229320" cy="229320"/>
          </a:xfrm>
          <a:custGeom>
            <a:avLst/>
            <a:gdLst/>
            <a:ahLst/>
            <a:cxnLst/>
            <a:rect l="0" t="0" r="r" b="b"/>
            <a:pathLst>
              <a:path w="637" h="637">
                <a:moveTo>
                  <a:pt x="318" y="637"/>
                </a:moveTo>
                <a:cubicBezTo>
                  <a:pt x="339" y="637"/>
                  <a:pt x="360" y="635"/>
                  <a:pt x="380" y="631"/>
                </a:cubicBezTo>
                <a:cubicBezTo>
                  <a:pt x="401" y="626"/>
                  <a:pt x="421" y="620"/>
                  <a:pt x="440" y="612"/>
                </a:cubicBezTo>
                <a:cubicBezTo>
                  <a:pt x="460" y="604"/>
                  <a:pt x="479" y="595"/>
                  <a:pt x="496" y="583"/>
                </a:cubicBezTo>
                <a:cubicBezTo>
                  <a:pt x="513" y="572"/>
                  <a:pt x="529" y="558"/>
                  <a:pt x="544" y="544"/>
                </a:cubicBezTo>
                <a:cubicBezTo>
                  <a:pt x="559" y="528"/>
                  <a:pt x="572" y="512"/>
                  <a:pt x="583" y="495"/>
                </a:cubicBezTo>
                <a:cubicBezTo>
                  <a:pt x="595" y="477"/>
                  <a:pt x="605" y="459"/>
                  <a:pt x="613" y="440"/>
                </a:cubicBezTo>
                <a:cubicBezTo>
                  <a:pt x="621" y="420"/>
                  <a:pt x="627" y="401"/>
                  <a:pt x="631" y="380"/>
                </a:cubicBezTo>
                <a:cubicBezTo>
                  <a:pt x="635" y="360"/>
                  <a:pt x="637" y="339"/>
                  <a:pt x="637" y="318"/>
                </a:cubicBezTo>
                <a:cubicBezTo>
                  <a:pt x="637" y="297"/>
                  <a:pt x="635" y="277"/>
                  <a:pt x="631" y="256"/>
                </a:cubicBezTo>
                <a:cubicBezTo>
                  <a:pt x="627" y="236"/>
                  <a:pt x="621" y="215"/>
                  <a:pt x="613" y="196"/>
                </a:cubicBezTo>
                <a:cubicBezTo>
                  <a:pt x="605" y="176"/>
                  <a:pt x="595" y="158"/>
                  <a:pt x="583" y="141"/>
                </a:cubicBezTo>
                <a:cubicBezTo>
                  <a:pt x="572" y="123"/>
                  <a:pt x="559" y="107"/>
                  <a:pt x="544" y="93"/>
                </a:cubicBezTo>
                <a:cubicBezTo>
                  <a:pt x="529" y="78"/>
                  <a:pt x="513" y="65"/>
                  <a:pt x="496" y="53"/>
                </a:cubicBezTo>
                <a:cubicBezTo>
                  <a:pt x="479" y="42"/>
                  <a:pt x="460" y="32"/>
                  <a:pt x="440" y="24"/>
                </a:cubicBezTo>
                <a:cubicBezTo>
                  <a:pt x="421" y="16"/>
                  <a:pt x="401" y="10"/>
                  <a:pt x="380" y="6"/>
                </a:cubicBezTo>
                <a:cubicBezTo>
                  <a:pt x="360" y="2"/>
                  <a:pt x="339" y="0"/>
                  <a:pt x="318" y="0"/>
                </a:cubicBezTo>
                <a:cubicBezTo>
                  <a:pt x="298" y="0"/>
                  <a:pt x="277" y="2"/>
                  <a:pt x="257" y="6"/>
                </a:cubicBezTo>
                <a:cubicBezTo>
                  <a:pt x="236" y="10"/>
                  <a:pt x="216" y="16"/>
                  <a:pt x="197" y="24"/>
                </a:cubicBezTo>
                <a:cubicBezTo>
                  <a:pt x="178" y="32"/>
                  <a:pt x="159" y="42"/>
                  <a:pt x="142" y="53"/>
                </a:cubicBezTo>
                <a:cubicBezTo>
                  <a:pt x="124" y="65"/>
                  <a:pt x="108" y="78"/>
                  <a:pt x="93" y="93"/>
                </a:cubicBezTo>
                <a:cubicBezTo>
                  <a:pt x="78" y="107"/>
                  <a:pt x="65" y="123"/>
                  <a:pt x="54" y="141"/>
                </a:cubicBezTo>
                <a:cubicBezTo>
                  <a:pt x="42" y="158"/>
                  <a:pt x="32" y="176"/>
                  <a:pt x="24" y="196"/>
                </a:cubicBezTo>
                <a:cubicBezTo>
                  <a:pt x="16" y="215"/>
                  <a:pt x="10" y="236"/>
                  <a:pt x="6" y="256"/>
                </a:cubicBezTo>
                <a:cubicBezTo>
                  <a:pt x="2" y="277"/>
                  <a:pt x="0" y="297"/>
                  <a:pt x="0" y="318"/>
                </a:cubicBezTo>
                <a:cubicBezTo>
                  <a:pt x="0" y="339"/>
                  <a:pt x="2" y="360"/>
                  <a:pt x="6" y="380"/>
                </a:cubicBezTo>
                <a:cubicBezTo>
                  <a:pt x="10" y="401"/>
                  <a:pt x="16" y="420"/>
                  <a:pt x="24" y="440"/>
                </a:cubicBezTo>
                <a:cubicBezTo>
                  <a:pt x="32" y="459"/>
                  <a:pt x="42" y="477"/>
                  <a:pt x="54" y="495"/>
                </a:cubicBezTo>
                <a:cubicBezTo>
                  <a:pt x="65" y="512"/>
                  <a:pt x="78" y="528"/>
                  <a:pt x="93" y="544"/>
                </a:cubicBezTo>
                <a:cubicBezTo>
                  <a:pt x="108" y="558"/>
                  <a:pt x="124" y="572"/>
                  <a:pt x="142" y="583"/>
                </a:cubicBezTo>
                <a:cubicBezTo>
                  <a:pt x="159" y="595"/>
                  <a:pt x="178" y="604"/>
                  <a:pt x="197" y="612"/>
                </a:cubicBezTo>
                <a:cubicBezTo>
                  <a:pt x="216" y="620"/>
                  <a:pt x="236" y="626"/>
                  <a:pt x="257" y="631"/>
                </a:cubicBezTo>
                <a:cubicBezTo>
                  <a:pt x="277" y="635"/>
                  <a:pt x="298" y="637"/>
                  <a:pt x="318" y="637"/>
                </a:cubicBezTo>
                <a:moveTo>
                  <a:pt x="460" y="260"/>
                </a:moveTo>
                <a:lnTo>
                  <a:pt x="300" y="419"/>
                </a:lnTo>
                <a:cubicBezTo>
                  <a:pt x="288" y="430"/>
                  <a:pt x="269" y="430"/>
                  <a:pt x="258" y="419"/>
                </a:cubicBezTo>
                <a:lnTo>
                  <a:pt x="178" y="339"/>
                </a:lnTo>
                <a:cubicBezTo>
                  <a:pt x="167" y="328"/>
                  <a:pt x="167" y="309"/>
                  <a:pt x="178" y="297"/>
                </a:cubicBezTo>
                <a:cubicBezTo>
                  <a:pt x="190" y="286"/>
                  <a:pt x="209" y="286"/>
                  <a:pt x="221" y="297"/>
                </a:cubicBezTo>
                <a:lnTo>
                  <a:pt x="279" y="355"/>
                </a:lnTo>
                <a:lnTo>
                  <a:pt x="416" y="217"/>
                </a:lnTo>
                <a:cubicBezTo>
                  <a:pt x="428" y="205"/>
                  <a:pt x="447" y="205"/>
                  <a:pt x="460" y="217"/>
                </a:cubicBezTo>
                <a:cubicBezTo>
                  <a:pt x="471" y="229"/>
                  <a:pt x="471" y="248"/>
                  <a:pt x="460" y="260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文本框 293"/>
          <p:cNvSpPr txBox="1"/>
          <p:nvPr/>
        </p:nvSpPr>
        <p:spPr>
          <a:xfrm>
            <a:off x="6667560" y="2976120"/>
            <a:ext cx="10544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工作压力 </a:t>
            </a:r>
            <a:r>
              <a:rPr lang="en-US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-30%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任意多边形: 形状 294"/>
          <p:cNvSpPr/>
          <p:nvPr/>
        </p:nvSpPr>
        <p:spPr>
          <a:xfrm>
            <a:off x="6305400" y="4228920"/>
            <a:ext cx="5429520" cy="533880"/>
          </a:xfrm>
          <a:custGeom>
            <a:avLst/>
            <a:gdLst/>
            <a:ahLst/>
            <a:cxnLst/>
            <a:rect l="0" t="0" r="r" b="b"/>
            <a:pathLst>
              <a:path w="15082" h="1483">
                <a:moveTo>
                  <a:pt x="0" y="1483"/>
                </a:moveTo>
                <a:lnTo>
                  <a:pt x="0" y="0"/>
                </a:lnTo>
                <a:lnTo>
                  <a:pt x="14870" y="0"/>
                </a:lnTo>
                <a:cubicBezTo>
                  <a:pt x="14884" y="0"/>
                  <a:pt x="14898" y="1"/>
                  <a:pt x="14912" y="4"/>
                </a:cubicBezTo>
                <a:cubicBezTo>
                  <a:pt x="14925" y="7"/>
                  <a:pt x="14939" y="11"/>
                  <a:pt x="14951" y="16"/>
                </a:cubicBezTo>
                <a:cubicBezTo>
                  <a:pt x="14964" y="21"/>
                  <a:pt x="14977" y="28"/>
                  <a:pt x="14988" y="36"/>
                </a:cubicBezTo>
                <a:cubicBezTo>
                  <a:pt x="15000" y="43"/>
                  <a:pt x="15010" y="52"/>
                  <a:pt x="15020" y="62"/>
                </a:cubicBezTo>
                <a:cubicBezTo>
                  <a:pt x="15030" y="72"/>
                  <a:pt x="15039" y="83"/>
                  <a:pt x="15046" y="94"/>
                </a:cubicBezTo>
                <a:cubicBezTo>
                  <a:pt x="15054" y="106"/>
                  <a:pt x="15061" y="118"/>
                  <a:pt x="15066" y="131"/>
                </a:cubicBezTo>
                <a:cubicBezTo>
                  <a:pt x="15071" y="144"/>
                  <a:pt x="15075" y="157"/>
                  <a:pt x="15078" y="170"/>
                </a:cubicBezTo>
                <a:cubicBezTo>
                  <a:pt x="15081" y="184"/>
                  <a:pt x="15082" y="198"/>
                  <a:pt x="15082" y="212"/>
                </a:cubicBezTo>
                <a:lnTo>
                  <a:pt x="15082" y="1271"/>
                </a:lnTo>
                <a:cubicBezTo>
                  <a:pt x="15082" y="1285"/>
                  <a:pt x="15081" y="1299"/>
                  <a:pt x="15078" y="1312"/>
                </a:cubicBezTo>
                <a:cubicBezTo>
                  <a:pt x="15075" y="1326"/>
                  <a:pt x="15071" y="1339"/>
                  <a:pt x="15066" y="1352"/>
                </a:cubicBezTo>
                <a:cubicBezTo>
                  <a:pt x="15061" y="1365"/>
                  <a:pt x="15054" y="1377"/>
                  <a:pt x="15046" y="1389"/>
                </a:cubicBezTo>
                <a:cubicBezTo>
                  <a:pt x="15039" y="1400"/>
                  <a:pt x="15030" y="1411"/>
                  <a:pt x="15020" y="1421"/>
                </a:cubicBezTo>
                <a:cubicBezTo>
                  <a:pt x="15010" y="1430"/>
                  <a:pt x="15000" y="1439"/>
                  <a:pt x="14988" y="1447"/>
                </a:cubicBezTo>
                <a:cubicBezTo>
                  <a:pt x="14977" y="1455"/>
                  <a:pt x="14964" y="1461"/>
                  <a:pt x="14951" y="1467"/>
                </a:cubicBezTo>
                <a:cubicBezTo>
                  <a:pt x="14939" y="1472"/>
                  <a:pt x="14925" y="1476"/>
                  <a:pt x="14912" y="1479"/>
                </a:cubicBezTo>
                <a:cubicBezTo>
                  <a:pt x="14898" y="1481"/>
                  <a:pt x="14884" y="1483"/>
                  <a:pt x="14870" y="1483"/>
                </a:cubicBezTo>
                <a:lnTo>
                  <a:pt x="0" y="1483"/>
                </a:lnTo>
                <a:close/>
              </a:path>
            </a:pathLst>
          </a:custGeom>
          <a:solidFill>
            <a:srgbClr val="EFF6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任意多边形: 形状 295"/>
          <p:cNvSpPr/>
          <p:nvPr/>
        </p:nvSpPr>
        <p:spPr>
          <a:xfrm>
            <a:off x="6286320" y="4228920"/>
            <a:ext cx="38520" cy="533880"/>
          </a:xfrm>
          <a:custGeom>
            <a:avLst/>
            <a:gdLst/>
            <a:ahLst/>
            <a:cxnLst/>
            <a:rect l="0" t="0" r="r" b="b"/>
            <a:pathLst>
              <a:path w="107" h="1483">
                <a:moveTo>
                  <a:pt x="0" y="0"/>
                </a:moveTo>
                <a:lnTo>
                  <a:pt x="107" y="0"/>
                </a:lnTo>
                <a:lnTo>
                  <a:pt x="10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文本框 296"/>
          <p:cNvSpPr txBox="1"/>
          <p:nvPr/>
        </p:nvSpPr>
        <p:spPr>
          <a:xfrm>
            <a:off x="6667560" y="3509280"/>
            <a:ext cx="1397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团队沟通延迟率 </a:t>
            </a:r>
            <a:r>
              <a:rPr lang="en-US" sz="150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-40%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文本框 297"/>
          <p:cNvSpPr txBox="1"/>
          <p:nvPr/>
        </p:nvSpPr>
        <p:spPr>
          <a:xfrm>
            <a:off x="6512400" y="4421160"/>
            <a:ext cx="2152080" cy="183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趋势预测： </a:t>
            </a:r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6</a:t>
            </a:r>
            <a:r>
              <a:rPr lang="zh-CN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个月稳定提升至</a:t>
            </a:r>
            <a:r>
              <a:rPr lang="en-US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25%</a:t>
            </a:r>
            <a:r>
              <a:rPr lang="zh-CN" sz="1240" b="0" i="1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效率增长</a:t>
            </a:r>
            <a:endParaRPr lang="en-US" sz="124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99" name="图片 298"/>
          <p:cNvPicPr/>
          <p:nvPr/>
        </p:nvPicPr>
        <p:blipFill>
          <a:blip r:embed="rId2"/>
          <a:stretch/>
        </p:blipFill>
        <p:spPr>
          <a:xfrm>
            <a:off x="457200" y="1276200"/>
            <a:ext cx="5447880" cy="4590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0" name="文本框 299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1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任意多边形: 形状 300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任意多边形: 形状 301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任意多边形: 形状 302"/>
          <p:cNvSpPr/>
          <p:nvPr/>
        </p:nvSpPr>
        <p:spPr>
          <a:xfrm>
            <a:off x="456840" y="914040"/>
            <a:ext cx="915120" cy="38520"/>
          </a:xfrm>
          <a:custGeom>
            <a:avLst/>
            <a:gdLst/>
            <a:ahLst/>
            <a:cxnLst/>
            <a:rect l="0" t="0" r="r" b="b"/>
            <a:pathLst>
              <a:path w="2542" h="107">
                <a:moveTo>
                  <a:pt x="0" y="0"/>
                </a:moveTo>
                <a:lnTo>
                  <a:pt x="2542" y="0"/>
                </a:lnTo>
                <a:lnTo>
                  <a:pt x="2542" y="107"/>
                </a:lnTo>
                <a:lnTo>
                  <a:pt x="0" y="107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任意多边形: 形状 303"/>
          <p:cNvSpPr/>
          <p:nvPr/>
        </p:nvSpPr>
        <p:spPr>
          <a:xfrm>
            <a:off x="456840" y="271440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7"/>
                  <a:pt x="1268" y="697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0"/>
                  <a:pt x="1250" y="801"/>
                  <a:pt x="1244" y="820"/>
                </a:cubicBezTo>
                <a:cubicBezTo>
                  <a:pt x="1238" y="840"/>
                  <a:pt x="1231" y="860"/>
                  <a:pt x="1223" y="879"/>
                </a:cubicBezTo>
                <a:cubicBezTo>
                  <a:pt x="1215" y="898"/>
                  <a:pt x="1206" y="917"/>
                  <a:pt x="1197" y="935"/>
                </a:cubicBezTo>
                <a:cubicBezTo>
                  <a:pt x="1187" y="954"/>
                  <a:pt x="1176" y="972"/>
                  <a:pt x="1164" y="989"/>
                </a:cubicBezTo>
                <a:cubicBezTo>
                  <a:pt x="1153" y="1006"/>
                  <a:pt x="1141" y="1023"/>
                  <a:pt x="1127" y="1039"/>
                </a:cubicBezTo>
                <a:cubicBezTo>
                  <a:pt x="1114" y="1055"/>
                  <a:pt x="1100" y="1070"/>
                  <a:pt x="1086" y="1085"/>
                </a:cubicBezTo>
                <a:cubicBezTo>
                  <a:pt x="1071" y="1100"/>
                  <a:pt x="1055" y="1114"/>
                  <a:pt x="1039" y="1127"/>
                </a:cubicBezTo>
                <a:cubicBezTo>
                  <a:pt x="1023" y="1140"/>
                  <a:pt x="1007" y="1153"/>
                  <a:pt x="989" y="1164"/>
                </a:cubicBezTo>
                <a:cubicBezTo>
                  <a:pt x="972" y="1176"/>
                  <a:pt x="954" y="1186"/>
                  <a:pt x="936" y="1196"/>
                </a:cubicBezTo>
                <a:cubicBezTo>
                  <a:pt x="917" y="1206"/>
                  <a:pt x="899" y="1215"/>
                  <a:pt x="880" y="1223"/>
                </a:cubicBezTo>
                <a:cubicBezTo>
                  <a:pt x="860" y="1231"/>
                  <a:pt x="841" y="1238"/>
                  <a:pt x="821" y="1244"/>
                </a:cubicBezTo>
                <a:cubicBezTo>
                  <a:pt x="801" y="1250"/>
                  <a:pt x="781" y="1255"/>
                  <a:pt x="760" y="1259"/>
                </a:cubicBezTo>
                <a:cubicBezTo>
                  <a:pt x="740" y="1263"/>
                  <a:pt x="719" y="1266"/>
                  <a:pt x="699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2" y="1223"/>
                </a:cubicBezTo>
                <a:cubicBezTo>
                  <a:pt x="373" y="1215"/>
                  <a:pt x="355" y="1206"/>
                  <a:pt x="336" y="1196"/>
                </a:cubicBezTo>
                <a:cubicBezTo>
                  <a:pt x="318" y="1186"/>
                  <a:pt x="300" y="1176"/>
                  <a:pt x="283" y="1164"/>
                </a:cubicBezTo>
                <a:cubicBezTo>
                  <a:pt x="265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2" y="1070"/>
                  <a:pt x="158" y="1055"/>
                  <a:pt x="145" y="1039"/>
                </a:cubicBezTo>
                <a:cubicBezTo>
                  <a:pt x="131" y="1023"/>
                  <a:pt x="119" y="1006"/>
                  <a:pt x="108" y="989"/>
                </a:cubicBezTo>
                <a:cubicBezTo>
                  <a:pt x="96" y="972"/>
                  <a:pt x="85" y="954"/>
                  <a:pt x="75" y="935"/>
                </a:cubicBezTo>
                <a:cubicBezTo>
                  <a:pt x="66" y="917"/>
                  <a:pt x="57" y="898"/>
                  <a:pt x="49" y="879"/>
                </a:cubicBezTo>
                <a:cubicBezTo>
                  <a:pt x="41" y="860"/>
                  <a:pt x="34" y="840"/>
                  <a:pt x="28" y="820"/>
                </a:cubicBezTo>
                <a:cubicBezTo>
                  <a:pt x="22" y="801"/>
                  <a:pt x="17" y="780"/>
                  <a:pt x="13" y="760"/>
                </a:cubicBezTo>
                <a:cubicBezTo>
                  <a:pt x="9" y="740"/>
                  <a:pt x="6" y="719"/>
                  <a:pt x="4" y="697"/>
                </a:cubicBezTo>
                <a:cubicBezTo>
                  <a:pt x="2" y="677"/>
                  <a:pt x="0" y="656"/>
                  <a:pt x="0" y="635"/>
                </a:cubicBezTo>
                <a:cubicBezTo>
                  <a:pt x="0" y="614"/>
                  <a:pt x="2" y="594"/>
                  <a:pt x="4" y="573"/>
                </a:cubicBezTo>
                <a:cubicBezTo>
                  <a:pt x="6" y="552"/>
                  <a:pt x="9" y="532"/>
                  <a:pt x="13" y="511"/>
                </a:cubicBezTo>
                <a:cubicBezTo>
                  <a:pt x="17" y="491"/>
                  <a:pt x="22" y="471"/>
                  <a:pt x="28" y="451"/>
                </a:cubicBezTo>
                <a:cubicBezTo>
                  <a:pt x="34" y="431"/>
                  <a:pt x="41" y="411"/>
                  <a:pt x="49" y="392"/>
                </a:cubicBezTo>
                <a:cubicBezTo>
                  <a:pt x="57" y="373"/>
                  <a:pt x="66" y="354"/>
                  <a:pt x="75" y="336"/>
                </a:cubicBezTo>
                <a:cubicBezTo>
                  <a:pt x="85" y="317"/>
                  <a:pt x="96" y="300"/>
                  <a:pt x="108" y="282"/>
                </a:cubicBezTo>
                <a:cubicBezTo>
                  <a:pt x="119" y="265"/>
                  <a:pt x="131" y="248"/>
                  <a:pt x="145" y="232"/>
                </a:cubicBezTo>
                <a:cubicBezTo>
                  <a:pt x="158" y="216"/>
                  <a:pt x="172" y="201"/>
                  <a:pt x="186" y="186"/>
                </a:cubicBezTo>
                <a:cubicBezTo>
                  <a:pt x="201" y="171"/>
                  <a:pt x="217" y="157"/>
                  <a:pt x="233" y="144"/>
                </a:cubicBezTo>
                <a:cubicBezTo>
                  <a:pt x="249" y="131"/>
                  <a:pt x="265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3" y="56"/>
                  <a:pt x="392" y="48"/>
                </a:cubicBezTo>
                <a:cubicBezTo>
                  <a:pt x="412" y="41"/>
                  <a:pt x="431" y="34"/>
                  <a:pt x="451" y="27"/>
                </a:cubicBezTo>
                <a:cubicBezTo>
                  <a:pt x="471" y="21"/>
                  <a:pt x="491" y="16"/>
                  <a:pt x="512" y="12"/>
                </a:cubicBezTo>
                <a:cubicBezTo>
                  <a:pt x="532" y="8"/>
                  <a:pt x="553" y="5"/>
                  <a:pt x="573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8" y="1"/>
                  <a:pt x="699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1" y="16"/>
                  <a:pt x="801" y="21"/>
                  <a:pt x="821" y="27"/>
                </a:cubicBezTo>
                <a:cubicBezTo>
                  <a:pt x="841" y="34"/>
                  <a:pt x="860" y="41"/>
                  <a:pt x="880" y="48"/>
                </a:cubicBezTo>
                <a:cubicBezTo>
                  <a:pt x="899" y="56"/>
                  <a:pt x="917" y="65"/>
                  <a:pt x="936" y="75"/>
                </a:cubicBezTo>
                <a:cubicBezTo>
                  <a:pt x="954" y="85"/>
                  <a:pt x="972" y="96"/>
                  <a:pt x="989" y="107"/>
                </a:cubicBezTo>
                <a:cubicBezTo>
                  <a:pt x="1007" y="119"/>
                  <a:pt x="1023" y="131"/>
                  <a:pt x="1039" y="144"/>
                </a:cubicBezTo>
                <a:cubicBezTo>
                  <a:pt x="1055" y="157"/>
                  <a:pt x="1071" y="171"/>
                  <a:pt x="1086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1" y="248"/>
                  <a:pt x="1153" y="265"/>
                  <a:pt x="1164" y="282"/>
                </a:cubicBezTo>
                <a:cubicBezTo>
                  <a:pt x="1176" y="300"/>
                  <a:pt x="1187" y="317"/>
                  <a:pt x="1197" y="336"/>
                </a:cubicBezTo>
                <a:cubicBezTo>
                  <a:pt x="1206" y="354"/>
                  <a:pt x="1215" y="373"/>
                  <a:pt x="1223" y="392"/>
                </a:cubicBezTo>
                <a:cubicBezTo>
                  <a:pt x="1231" y="411"/>
                  <a:pt x="1238" y="431"/>
                  <a:pt x="1244" y="451"/>
                </a:cubicBezTo>
                <a:cubicBezTo>
                  <a:pt x="1250" y="471"/>
                  <a:pt x="1255" y="491"/>
                  <a:pt x="1259" y="511"/>
                </a:cubicBezTo>
                <a:cubicBezTo>
                  <a:pt x="1263" y="532"/>
                  <a:pt x="1266" y="552"/>
                  <a:pt x="1268" y="573"/>
                </a:cubicBezTo>
                <a:cubicBezTo>
                  <a:pt x="1270" y="594"/>
                  <a:pt x="1271" y="614"/>
                  <a:pt x="1271" y="635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任意多边形: 形状 304"/>
          <p:cNvSpPr/>
          <p:nvPr/>
        </p:nvSpPr>
        <p:spPr>
          <a:xfrm>
            <a:off x="576000" y="2838240"/>
            <a:ext cx="229320" cy="228960"/>
          </a:xfrm>
          <a:custGeom>
            <a:avLst/>
            <a:gdLst/>
            <a:ahLst/>
            <a:cxnLst/>
            <a:rect l="0" t="0" r="r" b="b"/>
            <a:pathLst>
              <a:path w="637" h="636">
                <a:moveTo>
                  <a:pt x="290" y="7"/>
                </a:moveTo>
                <a:cubicBezTo>
                  <a:pt x="308" y="-2"/>
                  <a:pt x="329" y="-2"/>
                  <a:pt x="348" y="7"/>
                </a:cubicBezTo>
                <a:lnTo>
                  <a:pt x="620" y="133"/>
                </a:lnTo>
                <a:cubicBezTo>
                  <a:pt x="631" y="138"/>
                  <a:pt x="637" y="148"/>
                  <a:pt x="637" y="160"/>
                </a:cubicBezTo>
                <a:cubicBezTo>
                  <a:pt x="637" y="171"/>
                  <a:pt x="631" y="182"/>
                  <a:pt x="620" y="187"/>
                </a:cubicBezTo>
                <a:lnTo>
                  <a:pt x="348" y="312"/>
                </a:lnTo>
                <a:cubicBezTo>
                  <a:pt x="329" y="321"/>
                  <a:pt x="308" y="321"/>
                  <a:pt x="290" y="312"/>
                </a:cubicBezTo>
                <a:lnTo>
                  <a:pt x="17" y="187"/>
                </a:lnTo>
                <a:cubicBezTo>
                  <a:pt x="7" y="182"/>
                  <a:pt x="0" y="171"/>
                  <a:pt x="0" y="160"/>
                </a:cubicBezTo>
                <a:cubicBezTo>
                  <a:pt x="0" y="148"/>
                  <a:pt x="7" y="138"/>
                  <a:pt x="17" y="133"/>
                </a:cubicBezTo>
                <a:lnTo>
                  <a:pt x="290" y="7"/>
                </a:lnTo>
                <a:moveTo>
                  <a:pt x="554" y="261"/>
                </a:moveTo>
                <a:lnTo>
                  <a:pt x="620" y="292"/>
                </a:lnTo>
                <a:cubicBezTo>
                  <a:pt x="631" y="296"/>
                  <a:pt x="637" y="307"/>
                  <a:pt x="637" y="319"/>
                </a:cubicBezTo>
                <a:cubicBezTo>
                  <a:pt x="637" y="330"/>
                  <a:pt x="631" y="341"/>
                  <a:pt x="620" y="346"/>
                </a:cubicBezTo>
                <a:lnTo>
                  <a:pt x="348" y="471"/>
                </a:lnTo>
                <a:cubicBezTo>
                  <a:pt x="329" y="479"/>
                  <a:pt x="308" y="479"/>
                  <a:pt x="290" y="471"/>
                </a:cubicBezTo>
                <a:lnTo>
                  <a:pt x="17" y="346"/>
                </a:lnTo>
                <a:cubicBezTo>
                  <a:pt x="7" y="341"/>
                  <a:pt x="0" y="330"/>
                  <a:pt x="0" y="319"/>
                </a:cubicBezTo>
                <a:cubicBezTo>
                  <a:pt x="0" y="307"/>
                  <a:pt x="7" y="296"/>
                  <a:pt x="17" y="292"/>
                </a:cubicBezTo>
                <a:lnTo>
                  <a:pt x="83" y="261"/>
                </a:lnTo>
                <a:lnTo>
                  <a:pt x="273" y="348"/>
                </a:lnTo>
                <a:cubicBezTo>
                  <a:pt x="302" y="361"/>
                  <a:pt x="335" y="361"/>
                  <a:pt x="364" y="348"/>
                </a:cubicBezTo>
                <a:lnTo>
                  <a:pt x="554" y="261"/>
                </a:lnTo>
                <a:moveTo>
                  <a:pt x="364" y="507"/>
                </a:moveTo>
                <a:lnTo>
                  <a:pt x="554" y="420"/>
                </a:lnTo>
                <a:lnTo>
                  <a:pt x="620" y="450"/>
                </a:lnTo>
                <a:cubicBezTo>
                  <a:pt x="631" y="455"/>
                  <a:pt x="637" y="466"/>
                  <a:pt x="637" y="477"/>
                </a:cubicBezTo>
                <a:cubicBezTo>
                  <a:pt x="637" y="489"/>
                  <a:pt x="631" y="500"/>
                  <a:pt x="620" y="504"/>
                </a:cubicBezTo>
                <a:lnTo>
                  <a:pt x="348" y="630"/>
                </a:lnTo>
                <a:cubicBezTo>
                  <a:pt x="329" y="638"/>
                  <a:pt x="308" y="638"/>
                  <a:pt x="290" y="630"/>
                </a:cubicBezTo>
                <a:lnTo>
                  <a:pt x="17" y="504"/>
                </a:lnTo>
                <a:cubicBezTo>
                  <a:pt x="7" y="499"/>
                  <a:pt x="0" y="489"/>
                  <a:pt x="0" y="477"/>
                </a:cubicBezTo>
                <a:cubicBezTo>
                  <a:pt x="0" y="466"/>
                  <a:pt x="7" y="455"/>
                  <a:pt x="17" y="450"/>
                </a:cubicBezTo>
                <a:lnTo>
                  <a:pt x="83" y="420"/>
                </a:lnTo>
                <a:lnTo>
                  <a:pt x="273" y="507"/>
                </a:lnTo>
                <a:cubicBezTo>
                  <a:pt x="302" y="520"/>
                  <a:pt x="335" y="520"/>
                  <a:pt x="364" y="507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文本框 305"/>
          <p:cNvSpPr txBox="1"/>
          <p:nvPr/>
        </p:nvSpPr>
        <p:spPr>
          <a:xfrm>
            <a:off x="457200" y="487440"/>
            <a:ext cx="1376280" cy="334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个人效能提升路径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文本框 306"/>
          <p:cNvSpPr txBox="1"/>
          <p:nvPr/>
        </p:nvSpPr>
        <p:spPr>
          <a:xfrm>
            <a:off x="1066680" y="278532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能力转化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任意多边形: 形状 307"/>
          <p:cNvSpPr/>
          <p:nvPr/>
        </p:nvSpPr>
        <p:spPr>
          <a:xfrm>
            <a:off x="456840" y="37526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8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0"/>
                  <a:pt x="1250" y="801"/>
                  <a:pt x="1244" y="820"/>
                </a:cubicBezTo>
                <a:cubicBezTo>
                  <a:pt x="1238" y="840"/>
                  <a:pt x="1231" y="860"/>
                  <a:pt x="1223" y="879"/>
                </a:cubicBezTo>
                <a:cubicBezTo>
                  <a:pt x="1215" y="898"/>
                  <a:pt x="1206" y="917"/>
                  <a:pt x="1197" y="935"/>
                </a:cubicBezTo>
                <a:cubicBezTo>
                  <a:pt x="1187" y="954"/>
                  <a:pt x="1176" y="972"/>
                  <a:pt x="1164" y="989"/>
                </a:cubicBezTo>
                <a:cubicBezTo>
                  <a:pt x="1153" y="1006"/>
                  <a:pt x="1141" y="1023"/>
                  <a:pt x="1127" y="1039"/>
                </a:cubicBezTo>
                <a:cubicBezTo>
                  <a:pt x="1114" y="1055"/>
                  <a:pt x="1100" y="1070"/>
                  <a:pt x="1086" y="1085"/>
                </a:cubicBezTo>
                <a:cubicBezTo>
                  <a:pt x="1071" y="1100"/>
                  <a:pt x="1055" y="1114"/>
                  <a:pt x="1039" y="1127"/>
                </a:cubicBezTo>
                <a:cubicBezTo>
                  <a:pt x="1023" y="1140"/>
                  <a:pt x="1007" y="1153"/>
                  <a:pt x="989" y="1164"/>
                </a:cubicBezTo>
                <a:cubicBezTo>
                  <a:pt x="972" y="1176"/>
                  <a:pt x="954" y="1186"/>
                  <a:pt x="936" y="1196"/>
                </a:cubicBezTo>
                <a:cubicBezTo>
                  <a:pt x="917" y="1206"/>
                  <a:pt x="899" y="1215"/>
                  <a:pt x="880" y="1223"/>
                </a:cubicBezTo>
                <a:cubicBezTo>
                  <a:pt x="860" y="1231"/>
                  <a:pt x="841" y="1238"/>
                  <a:pt x="821" y="1244"/>
                </a:cubicBezTo>
                <a:cubicBezTo>
                  <a:pt x="801" y="1250"/>
                  <a:pt x="781" y="1255"/>
                  <a:pt x="760" y="1259"/>
                </a:cubicBezTo>
                <a:cubicBezTo>
                  <a:pt x="740" y="1263"/>
                  <a:pt x="719" y="1266"/>
                  <a:pt x="699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4" y="1270"/>
                  <a:pt x="573" y="1268"/>
                </a:cubicBezTo>
                <a:cubicBezTo>
                  <a:pt x="553" y="1266"/>
                  <a:pt x="532" y="1263"/>
                  <a:pt x="512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2" y="1231"/>
                  <a:pt x="392" y="1223"/>
                </a:cubicBezTo>
                <a:cubicBezTo>
                  <a:pt x="373" y="1215"/>
                  <a:pt x="355" y="1206"/>
                  <a:pt x="336" y="1196"/>
                </a:cubicBezTo>
                <a:cubicBezTo>
                  <a:pt x="318" y="1186"/>
                  <a:pt x="300" y="1176"/>
                  <a:pt x="283" y="1164"/>
                </a:cubicBezTo>
                <a:cubicBezTo>
                  <a:pt x="265" y="1153"/>
                  <a:pt x="249" y="1140"/>
                  <a:pt x="233" y="1127"/>
                </a:cubicBezTo>
                <a:cubicBezTo>
                  <a:pt x="217" y="1114"/>
                  <a:pt x="201" y="1100"/>
                  <a:pt x="186" y="1085"/>
                </a:cubicBezTo>
                <a:cubicBezTo>
                  <a:pt x="172" y="1070"/>
                  <a:pt x="158" y="1055"/>
                  <a:pt x="145" y="1039"/>
                </a:cubicBezTo>
                <a:cubicBezTo>
                  <a:pt x="131" y="1023"/>
                  <a:pt x="119" y="1006"/>
                  <a:pt x="108" y="989"/>
                </a:cubicBezTo>
                <a:cubicBezTo>
                  <a:pt x="96" y="972"/>
                  <a:pt x="85" y="954"/>
                  <a:pt x="75" y="935"/>
                </a:cubicBezTo>
                <a:cubicBezTo>
                  <a:pt x="66" y="917"/>
                  <a:pt x="57" y="898"/>
                  <a:pt x="49" y="879"/>
                </a:cubicBezTo>
                <a:cubicBezTo>
                  <a:pt x="41" y="860"/>
                  <a:pt x="34" y="840"/>
                  <a:pt x="28" y="820"/>
                </a:cubicBezTo>
                <a:cubicBezTo>
                  <a:pt x="22" y="801"/>
                  <a:pt x="17" y="780"/>
                  <a:pt x="13" y="760"/>
                </a:cubicBezTo>
                <a:cubicBezTo>
                  <a:pt x="9" y="740"/>
                  <a:pt x="6" y="719"/>
                  <a:pt x="4" y="698"/>
                </a:cubicBezTo>
                <a:cubicBezTo>
                  <a:pt x="2" y="678"/>
                  <a:pt x="0" y="657"/>
                  <a:pt x="0" y="636"/>
                </a:cubicBezTo>
                <a:cubicBezTo>
                  <a:pt x="0" y="615"/>
                  <a:pt x="2" y="595"/>
                  <a:pt x="4" y="574"/>
                </a:cubicBezTo>
                <a:cubicBezTo>
                  <a:pt x="6" y="553"/>
                  <a:pt x="9" y="533"/>
                  <a:pt x="13" y="512"/>
                </a:cubicBezTo>
                <a:cubicBezTo>
                  <a:pt x="17" y="492"/>
                  <a:pt x="22" y="472"/>
                  <a:pt x="28" y="452"/>
                </a:cubicBezTo>
                <a:cubicBezTo>
                  <a:pt x="34" y="432"/>
                  <a:pt x="41" y="412"/>
                  <a:pt x="49" y="393"/>
                </a:cubicBezTo>
                <a:cubicBezTo>
                  <a:pt x="57" y="374"/>
                  <a:pt x="66" y="354"/>
                  <a:pt x="75" y="336"/>
                </a:cubicBezTo>
                <a:cubicBezTo>
                  <a:pt x="85" y="317"/>
                  <a:pt x="96" y="300"/>
                  <a:pt x="108" y="282"/>
                </a:cubicBezTo>
                <a:cubicBezTo>
                  <a:pt x="119" y="265"/>
                  <a:pt x="131" y="248"/>
                  <a:pt x="145" y="232"/>
                </a:cubicBezTo>
                <a:cubicBezTo>
                  <a:pt x="158" y="216"/>
                  <a:pt x="172" y="201"/>
                  <a:pt x="186" y="186"/>
                </a:cubicBezTo>
                <a:cubicBezTo>
                  <a:pt x="201" y="171"/>
                  <a:pt x="217" y="157"/>
                  <a:pt x="233" y="144"/>
                </a:cubicBezTo>
                <a:cubicBezTo>
                  <a:pt x="249" y="131"/>
                  <a:pt x="265" y="119"/>
                  <a:pt x="283" y="107"/>
                </a:cubicBezTo>
                <a:cubicBezTo>
                  <a:pt x="300" y="96"/>
                  <a:pt x="318" y="85"/>
                  <a:pt x="336" y="75"/>
                </a:cubicBezTo>
                <a:cubicBezTo>
                  <a:pt x="355" y="65"/>
                  <a:pt x="373" y="56"/>
                  <a:pt x="392" y="48"/>
                </a:cubicBezTo>
                <a:cubicBezTo>
                  <a:pt x="412" y="40"/>
                  <a:pt x="431" y="33"/>
                  <a:pt x="451" y="27"/>
                </a:cubicBezTo>
                <a:cubicBezTo>
                  <a:pt x="471" y="21"/>
                  <a:pt x="491" y="16"/>
                  <a:pt x="512" y="12"/>
                </a:cubicBezTo>
                <a:cubicBezTo>
                  <a:pt x="532" y="8"/>
                  <a:pt x="553" y="5"/>
                  <a:pt x="573" y="3"/>
                </a:cubicBezTo>
                <a:cubicBezTo>
                  <a:pt x="594" y="1"/>
                  <a:pt x="615" y="0"/>
                  <a:pt x="636" y="0"/>
                </a:cubicBezTo>
                <a:cubicBezTo>
                  <a:pt x="657" y="0"/>
                  <a:pt x="678" y="1"/>
                  <a:pt x="699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1" y="16"/>
                  <a:pt x="801" y="21"/>
                  <a:pt x="821" y="27"/>
                </a:cubicBezTo>
                <a:cubicBezTo>
                  <a:pt x="841" y="33"/>
                  <a:pt x="860" y="40"/>
                  <a:pt x="880" y="48"/>
                </a:cubicBezTo>
                <a:cubicBezTo>
                  <a:pt x="899" y="56"/>
                  <a:pt x="917" y="65"/>
                  <a:pt x="936" y="75"/>
                </a:cubicBezTo>
                <a:cubicBezTo>
                  <a:pt x="954" y="85"/>
                  <a:pt x="972" y="96"/>
                  <a:pt x="989" y="107"/>
                </a:cubicBezTo>
                <a:cubicBezTo>
                  <a:pt x="1007" y="119"/>
                  <a:pt x="1023" y="131"/>
                  <a:pt x="1039" y="144"/>
                </a:cubicBezTo>
                <a:cubicBezTo>
                  <a:pt x="1055" y="157"/>
                  <a:pt x="1071" y="171"/>
                  <a:pt x="1086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1" y="248"/>
                  <a:pt x="1153" y="265"/>
                  <a:pt x="1164" y="282"/>
                </a:cubicBezTo>
                <a:cubicBezTo>
                  <a:pt x="1176" y="300"/>
                  <a:pt x="1187" y="317"/>
                  <a:pt x="1197" y="336"/>
                </a:cubicBezTo>
                <a:cubicBezTo>
                  <a:pt x="1206" y="354"/>
                  <a:pt x="1215" y="374"/>
                  <a:pt x="1223" y="393"/>
                </a:cubicBezTo>
                <a:cubicBezTo>
                  <a:pt x="1231" y="412"/>
                  <a:pt x="1238" y="432"/>
                  <a:pt x="1244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任意多边形: 形状 308"/>
          <p:cNvSpPr/>
          <p:nvPr/>
        </p:nvSpPr>
        <p:spPr>
          <a:xfrm>
            <a:off x="561960" y="3876480"/>
            <a:ext cx="257400" cy="229320"/>
          </a:xfrm>
          <a:custGeom>
            <a:avLst/>
            <a:gdLst/>
            <a:ahLst/>
            <a:cxnLst/>
            <a:rect l="0" t="0" r="r" b="b"/>
            <a:pathLst>
              <a:path w="715" h="637">
                <a:moveTo>
                  <a:pt x="79" y="0"/>
                </a:moveTo>
                <a:cubicBezTo>
                  <a:pt x="35" y="0"/>
                  <a:pt x="0" y="36"/>
                  <a:pt x="0" y="79"/>
                </a:cubicBezTo>
                <a:lnTo>
                  <a:pt x="0" y="558"/>
                </a:lnTo>
                <a:cubicBezTo>
                  <a:pt x="0" y="601"/>
                  <a:pt x="35" y="637"/>
                  <a:pt x="79" y="637"/>
                </a:cubicBezTo>
                <a:lnTo>
                  <a:pt x="397" y="637"/>
                </a:lnTo>
                <a:cubicBezTo>
                  <a:pt x="441" y="637"/>
                  <a:pt x="477" y="601"/>
                  <a:pt x="477" y="558"/>
                </a:cubicBezTo>
                <a:lnTo>
                  <a:pt x="477" y="534"/>
                </a:lnTo>
                <a:cubicBezTo>
                  <a:pt x="473" y="535"/>
                  <a:pt x="470" y="536"/>
                  <a:pt x="467" y="537"/>
                </a:cubicBezTo>
                <a:lnTo>
                  <a:pt x="392" y="556"/>
                </a:lnTo>
                <a:cubicBezTo>
                  <a:pt x="388" y="557"/>
                  <a:pt x="385" y="557"/>
                  <a:pt x="381" y="557"/>
                </a:cubicBezTo>
                <a:cubicBezTo>
                  <a:pt x="380" y="558"/>
                  <a:pt x="379" y="558"/>
                  <a:pt x="378" y="558"/>
                </a:cubicBezTo>
                <a:lnTo>
                  <a:pt x="298" y="558"/>
                </a:lnTo>
                <a:cubicBezTo>
                  <a:pt x="291" y="558"/>
                  <a:pt x="284" y="553"/>
                  <a:pt x="280" y="547"/>
                </a:cubicBezTo>
                <a:lnTo>
                  <a:pt x="270" y="525"/>
                </a:lnTo>
                <a:cubicBezTo>
                  <a:pt x="267" y="521"/>
                  <a:pt x="263" y="518"/>
                  <a:pt x="259" y="518"/>
                </a:cubicBezTo>
                <a:cubicBezTo>
                  <a:pt x="254" y="518"/>
                  <a:pt x="250" y="521"/>
                  <a:pt x="248" y="525"/>
                </a:cubicBezTo>
                <a:lnTo>
                  <a:pt x="237" y="547"/>
                </a:lnTo>
                <a:cubicBezTo>
                  <a:pt x="233" y="554"/>
                  <a:pt x="225" y="558"/>
                  <a:pt x="216" y="558"/>
                </a:cubicBezTo>
                <a:cubicBezTo>
                  <a:pt x="208" y="557"/>
                  <a:pt x="201" y="551"/>
                  <a:pt x="199" y="544"/>
                </a:cubicBezTo>
                <a:lnTo>
                  <a:pt x="178" y="474"/>
                </a:lnTo>
                <a:lnTo>
                  <a:pt x="166" y="515"/>
                </a:lnTo>
                <a:cubicBezTo>
                  <a:pt x="158" y="540"/>
                  <a:pt x="135" y="558"/>
                  <a:pt x="109" y="558"/>
                </a:cubicBezTo>
                <a:lnTo>
                  <a:pt x="99" y="558"/>
                </a:lnTo>
                <a:cubicBezTo>
                  <a:pt x="88" y="558"/>
                  <a:pt x="79" y="549"/>
                  <a:pt x="79" y="538"/>
                </a:cubicBezTo>
                <a:cubicBezTo>
                  <a:pt x="79" y="527"/>
                  <a:pt x="88" y="518"/>
                  <a:pt x="99" y="518"/>
                </a:cubicBezTo>
                <a:lnTo>
                  <a:pt x="109" y="518"/>
                </a:lnTo>
                <a:cubicBezTo>
                  <a:pt x="118" y="518"/>
                  <a:pt x="125" y="512"/>
                  <a:pt x="128" y="504"/>
                </a:cubicBezTo>
                <a:lnTo>
                  <a:pt x="146" y="441"/>
                </a:lnTo>
                <a:cubicBezTo>
                  <a:pt x="151" y="427"/>
                  <a:pt x="164" y="418"/>
                  <a:pt x="178" y="418"/>
                </a:cubicBezTo>
                <a:cubicBezTo>
                  <a:pt x="193" y="418"/>
                  <a:pt x="206" y="427"/>
                  <a:pt x="210" y="441"/>
                </a:cubicBezTo>
                <a:lnTo>
                  <a:pt x="225" y="490"/>
                </a:lnTo>
                <a:cubicBezTo>
                  <a:pt x="234" y="482"/>
                  <a:pt x="246" y="477"/>
                  <a:pt x="259" y="477"/>
                </a:cubicBezTo>
                <a:cubicBezTo>
                  <a:pt x="278" y="477"/>
                  <a:pt x="296" y="489"/>
                  <a:pt x="305" y="507"/>
                </a:cubicBezTo>
                <a:lnTo>
                  <a:pt x="310" y="518"/>
                </a:lnTo>
                <a:lnTo>
                  <a:pt x="322" y="518"/>
                </a:lnTo>
                <a:cubicBezTo>
                  <a:pt x="318" y="507"/>
                  <a:pt x="317" y="495"/>
                  <a:pt x="320" y="483"/>
                </a:cubicBezTo>
                <a:lnTo>
                  <a:pt x="338" y="408"/>
                </a:lnTo>
                <a:cubicBezTo>
                  <a:pt x="342" y="394"/>
                  <a:pt x="349" y="381"/>
                  <a:pt x="359" y="371"/>
                </a:cubicBezTo>
                <a:lnTo>
                  <a:pt x="477" y="254"/>
                </a:lnTo>
                <a:lnTo>
                  <a:pt x="477" y="199"/>
                </a:lnTo>
                <a:lnTo>
                  <a:pt x="318" y="199"/>
                </a:lnTo>
                <a:cubicBezTo>
                  <a:pt x="296" y="199"/>
                  <a:pt x="278" y="182"/>
                  <a:pt x="278" y="159"/>
                </a:cubicBezTo>
                <a:lnTo>
                  <a:pt x="278" y="0"/>
                </a:lnTo>
                <a:lnTo>
                  <a:pt x="79" y="0"/>
                </a:lnTo>
                <a:moveTo>
                  <a:pt x="318" y="0"/>
                </a:moveTo>
                <a:lnTo>
                  <a:pt x="318" y="159"/>
                </a:lnTo>
                <a:lnTo>
                  <a:pt x="477" y="159"/>
                </a:lnTo>
                <a:lnTo>
                  <a:pt x="318" y="0"/>
                </a:lnTo>
                <a:moveTo>
                  <a:pt x="682" y="174"/>
                </a:moveTo>
                <a:cubicBezTo>
                  <a:pt x="663" y="154"/>
                  <a:pt x="632" y="154"/>
                  <a:pt x="612" y="174"/>
                </a:cubicBezTo>
                <a:lnTo>
                  <a:pt x="576" y="211"/>
                </a:lnTo>
                <a:lnTo>
                  <a:pt x="664" y="299"/>
                </a:lnTo>
                <a:lnTo>
                  <a:pt x="700" y="262"/>
                </a:lnTo>
                <a:cubicBezTo>
                  <a:pt x="720" y="243"/>
                  <a:pt x="720" y="212"/>
                  <a:pt x="700" y="192"/>
                </a:cubicBezTo>
                <a:lnTo>
                  <a:pt x="682" y="174"/>
                </a:lnTo>
                <a:moveTo>
                  <a:pt x="387" y="399"/>
                </a:moveTo>
                <a:cubicBezTo>
                  <a:pt x="382" y="404"/>
                  <a:pt x="379" y="411"/>
                  <a:pt x="377" y="418"/>
                </a:cubicBezTo>
                <a:lnTo>
                  <a:pt x="358" y="493"/>
                </a:lnTo>
                <a:cubicBezTo>
                  <a:pt x="357" y="500"/>
                  <a:pt x="359" y="507"/>
                  <a:pt x="364" y="512"/>
                </a:cubicBezTo>
                <a:cubicBezTo>
                  <a:pt x="369" y="517"/>
                  <a:pt x="376" y="519"/>
                  <a:pt x="382" y="517"/>
                </a:cubicBezTo>
                <a:lnTo>
                  <a:pt x="457" y="499"/>
                </a:lnTo>
                <a:cubicBezTo>
                  <a:pt x="464" y="497"/>
                  <a:pt x="470" y="493"/>
                  <a:pt x="475" y="488"/>
                </a:cubicBezTo>
                <a:lnTo>
                  <a:pt x="636" y="327"/>
                </a:lnTo>
                <a:lnTo>
                  <a:pt x="548" y="239"/>
                </a:lnTo>
                <a:lnTo>
                  <a:pt x="387" y="399"/>
                </a:ln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文本框 309"/>
          <p:cNvSpPr txBox="1"/>
          <p:nvPr/>
        </p:nvSpPr>
        <p:spPr>
          <a:xfrm>
            <a:off x="1066680" y="3146040"/>
            <a:ext cx="21427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方法论掌握 → 工具熟练度提升 → 习惯养成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文本框 310"/>
          <p:cNvSpPr txBox="1"/>
          <p:nvPr/>
        </p:nvSpPr>
        <p:spPr>
          <a:xfrm>
            <a:off x="1066680" y="3823560"/>
            <a:ext cx="4579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输出成果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12" name="图片 311"/>
          <p:cNvPicPr/>
          <p:nvPr/>
        </p:nvPicPr>
        <p:blipFill>
          <a:blip r:embed="rId2"/>
          <a:stretch/>
        </p:blipFill>
        <p:spPr>
          <a:xfrm>
            <a:off x="6284520" y="1257120"/>
            <a:ext cx="5452200" cy="4609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3" name="文本框 312"/>
          <p:cNvSpPr txBox="1"/>
          <p:nvPr/>
        </p:nvSpPr>
        <p:spPr>
          <a:xfrm>
            <a:off x="1066680" y="4184280"/>
            <a:ext cx="24739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个人任务管理</a:t>
            </a:r>
            <a:r>
              <a:rPr lang="en-US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SOP</a:t>
            </a:r>
            <a:r>
              <a:rPr lang="zh-CN" sz="1350" b="0" i="0" u="none" strike="noStrike">
                <a:solidFill>
                  <a:srgbClr val="374151"/>
                </a:solidFill>
                <a:effectLst/>
                <a:uFillTx/>
                <a:latin typeface="Noto Sans SC"/>
                <a:ea typeface="Noto Sans SC"/>
              </a:rPr>
              <a:t>、每日时间审计表、周复盘报告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文本框 313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任意多边形: 形状 31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任意多边形: 形状 31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任意多边形: 形状 316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任意多边形: 形状 317"/>
          <p:cNvSpPr/>
          <p:nvPr/>
        </p:nvSpPr>
        <p:spPr>
          <a:xfrm>
            <a:off x="456840" y="2695320"/>
            <a:ext cx="610200" cy="610200"/>
          </a:xfrm>
          <a:custGeom>
            <a:avLst/>
            <a:gdLst/>
            <a:ahLst/>
            <a:cxnLst/>
            <a:rect l="0" t="0" r="r" b="b"/>
            <a:pathLst>
              <a:path w="1695" h="1695">
                <a:moveTo>
                  <a:pt x="1695" y="848"/>
                </a:moveTo>
                <a:cubicBezTo>
                  <a:pt x="1695" y="876"/>
                  <a:pt x="1693" y="903"/>
                  <a:pt x="1691" y="931"/>
                </a:cubicBezTo>
                <a:cubicBezTo>
                  <a:pt x="1688" y="958"/>
                  <a:pt x="1684" y="986"/>
                  <a:pt x="1679" y="1013"/>
                </a:cubicBezTo>
                <a:cubicBezTo>
                  <a:pt x="1673" y="1040"/>
                  <a:pt x="1666" y="1067"/>
                  <a:pt x="1658" y="1094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20" y="1197"/>
                  <a:pt x="1608" y="1223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4"/>
                  <a:pt x="1503" y="1385"/>
                </a:cubicBezTo>
                <a:cubicBezTo>
                  <a:pt x="1485" y="1406"/>
                  <a:pt x="1466" y="1427"/>
                  <a:pt x="1447" y="1447"/>
                </a:cubicBezTo>
                <a:cubicBezTo>
                  <a:pt x="1427" y="1466"/>
                  <a:pt x="1407" y="1485"/>
                  <a:pt x="1385" y="1502"/>
                </a:cubicBezTo>
                <a:cubicBezTo>
                  <a:pt x="1364" y="1520"/>
                  <a:pt x="1342" y="1536"/>
                  <a:pt x="1319" y="1552"/>
                </a:cubicBezTo>
                <a:cubicBezTo>
                  <a:pt x="1295" y="1567"/>
                  <a:pt x="1272" y="1581"/>
                  <a:pt x="1246" y="1595"/>
                </a:cubicBezTo>
                <a:cubicBezTo>
                  <a:pt x="1222" y="1608"/>
                  <a:pt x="1197" y="1619"/>
                  <a:pt x="1171" y="1630"/>
                </a:cubicBezTo>
                <a:cubicBezTo>
                  <a:pt x="1146" y="1641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4"/>
                  <a:pt x="958" y="1688"/>
                  <a:pt x="930" y="1690"/>
                </a:cubicBezTo>
                <a:cubicBezTo>
                  <a:pt x="903" y="1693"/>
                  <a:pt x="875" y="1695"/>
                  <a:pt x="847" y="1695"/>
                </a:cubicBezTo>
                <a:cubicBezTo>
                  <a:pt x="819" y="1695"/>
                  <a:pt x="792" y="1693"/>
                  <a:pt x="764" y="1690"/>
                </a:cubicBezTo>
                <a:cubicBezTo>
                  <a:pt x="737" y="1688"/>
                  <a:pt x="709" y="1684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1"/>
                  <a:pt x="523" y="1630"/>
                </a:cubicBezTo>
                <a:cubicBezTo>
                  <a:pt x="498" y="1619"/>
                  <a:pt x="473" y="1608"/>
                  <a:pt x="448" y="1595"/>
                </a:cubicBezTo>
                <a:cubicBezTo>
                  <a:pt x="424" y="1581"/>
                  <a:pt x="400" y="1567"/>
                  <a:pt x="377" y="1552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5"/>
                  <a:pt x="268" y="1466"/>
                  <a:pt x="248" y="1447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4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3"/>
                  <a:pt x="76" y="1197"/>
                  <a:pt x="65" y="1172"/>
                </a:cubicBezTo>
                <a:cubicBezTo>
                  <a:pt x="54" y="1146"/>
                  <a:pt x="45" y="1120"/>
                  <a:pt x="37" y="1094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6"/>
                  <a:pt x="7" y="958"/>
                  <a:pt x="5" y="931"/>
                </a:cubicBezTo>
                <a:cubicBezTo>
                  <a:pt x="2" y="903"/>
                  <a:pt x="0" y="876"/>
                  <a:pt x="0" y="848"/>
                </a:cubicBezTo>
                <a:cubicBezTo>
                  <a:pt x="0" y="820"/>
                  <a:pt x="2" y="792"/>
                  <a:pt x="5" y="765"/>
                </a:cubicBezTo>
                <a:cubicBezTo>
                  <a:pt x="7" y="737"/>
                  <a:pt x="11" y="710"/>
                  <a:pt x="17" y="683"/>
                </a:cubicBezTo>
                <a:cubicBezTo>
                  <a:pt x="22" y="656"/>
                  <a:pt x="29" y="629"/>
                  <a:pt x="37" y="602"/>
                </a:cubicBezTo>
                <a:cubicBezTo>
                  <a:pt x="45" y="576"/>
                  <a:pt x="54" y="549"/>
                  <a:pt x="65" y="524"/>
                </a:cubicBezTo>
                <a:cubicBezTo>
                  <a:pt x="76" y="498"/>
                  <a:pt x="87" y="473"/>
                  <a:pt x="100" y="449"/>
                </a:cubicBezTo>
                <a:cubicBezTo>
                  <a:pt x="114" y="424"/>
                  <a:pt x="128" y="401"/>
                  <a:pt x="143" y="377"/>
                </a:cubicBezTo>
                <a:cubicBezTo>
                  <a:pt x="159" y="354"/>
                  <a:pt x="175" y="332"/>
                  <a:pt x="193" y="311"/>
                </a:cubicBezTo>
                <a:cubicBezTo>
                  <a:pt x="210" y="289"/>
                  <a:pt x="229" y="269"/>
                  <a:pt x="248" y="249"/>
                </a:cubicBezTo>
                <a:cubicBezTo>
                  <a:pt x="268" y="230"/>
                  <a:pt x="289" y="211"/>
                  <a:pt x="310" y="193"/>
                </a:cubicBezTo>
                <a:cubicBezTo>
                  <a:pt x="331" y="176"/>
                  <a:pt x="354" y="159"/>
                  <a:pt x="377" y="144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5"/>
                </a:cubicBezTo>
                <a:cubicBezTo>
                  <a:pt x="549" y="54"/>
                  <a:pt x="575" y="45"/>
                  <a:pt x="601" y="37"/>
                </a:cubicBezTo>
                <a:cubicBezTo>
                  <a:pt x="628" y="29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2"/>
                  <a:pt x="819" y="0"/>
                  <a:pt x="847" y="0"/>
                </a:cubicBezTo>
                <a:cubicBezTo>
                  <a:pt x="875" y="0"/>
                  <a:pt x="903" y="2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9"/>
                  <a:pt x="1093" y="37"/>
                </a:cubicBezTo>
                <a:cubicBezTo>
                  <a:pt x="1119" y="45"/>
                  <a:pt x="1146" y="54"/>
                  <a:pt x="1171" y="65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4"/>
                </a:cubicBezTo>
                <a:cubicBezTo>
                  <a:pt x="1342" y="159"/>
                  <a:pt x="1364" y="176"/>
                  <a:pt x="1385" y="193"/>
                </a:cubicBezTo>
                <a:cubicBezTo>
                  <a:pt x="1407" y="211"/>
                  <a:pt x="1427" y="230"/>
                  <a:pt x="1447" y="249"/>
                </a:cubicBezTo>
                <a:cubicBezTo>
                  <a:pt x="1466" y="269"/>
                  <a:pt x="1485" y="289"/>
                  <a:pt x="1503" y="311"/>
                </a:cubicBezTo>
                <a:cubicBezTo>
                  <a:pt x="1520" y="332"/>
                  <a:pt x="1537" y="354"/>
                  <a:pt x="1552" y="377"/>
                </a:cubicBezTo>
                <a:cubicBezTo>
                  <a:pt x="1568" y="401"/>
                  <a:pt x="1582" y="424"/>
                  <a:pt x="1595" y="449"/>
                </a:cubicBezTo>
                <a:cubicBezTo>
                  <a:pt x="1608" y="473"/>
                  <a:pt x="1620" y="498"/>
                  <a:pt x="1630" y="524"/>
                </a:cubicBezTo>
                <a:cubicBezTo>
                  <a:pt x="1641" y="549"/>
                  <a:pt x="1650" y="576"/>
                  <a:pt x="1658" y="602"/>
                </a:cubicBezTo>
                <a:cubicBezTo>
                  <a:pt x="1666" y="629"/>
                  <a:pt x="1673" y="656"/>
                  <a:pt x="1679" y="683"/>
                </a:cubicBezTo>
                <a:cubicBezTo>
                  <a:pt x="1684" y="710"/>
                  <a:pt x="1688" y="737"/>
                  <a:pt x="1691" y="765"/>
                </a:cubicBezTo>
                <a:cubicBezTo>
                  <a:pt x="1693" y="792"/>
                  <a:pt x="1695" y="820"/>
                  <a:pt x="1695" y="848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任意多边形: 形状 318"/>
          <p:cNvSpPr/>
          <p:nvPr/>
        </p:nvSpPr>
        <p:spPr>
          <a:xfrm>
            <a:off x="599760" y="2866680"/>
            <a:ext cx="321840" cy="286200"/>
          </a:xfrm>
          <a:custGeom>
            <a:avLst/>
            <a:gdLst/>
            <a:ahLst/>
            <a:cxnLst/>
            <a:rect l="0" t="0" r="r" b="b"/>
            <a:pathLst>
              <a:path w="894" h="795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lnTo>
                  <a:pt x="0" y="696"/>
                </a:lnTo>
                <a:cubicBezTo>
                  <a:pt x="0" y="751"/>
                  <a:pt x="45" y="795"/>
                  <a:pt x="100" y="795"/>
                </a:cubicBezTo>
                <a:lnTo>
                  <a:pt x="496" y="795"/>
                </a:lnTo>
                <a:cubicBezTo>
                  <a:pt x="551" y="795"/>
                  <a:pt x="597" y="751"/>
                  <a:pt x="597" y="696"/>
                </a:cubicBezTo>
                <a:lnTo>
                  <a:pt x="597" y="666"/>
                </a:lnTo>
                <a:cubicBezTo>
                  <a:pt x="593" y="668"/>
                  <a:pt x="588" y="669"/>
                  <a:pt x="584" y="670"/>
                </a:cubicBezTo>
                <a:lnTo>
                  <a:pt x="490" y="694"/>
                </a:lnTo>
                <a:cubicBezTo>
                  <a:pt x="485" y="695"/>
                  <a:pt x="481" y="695"/>
                  <a:pt x="476" y="696"/>
                </a:cubicBezTo>
                <a:cubicBezTo>
                  <a:pt x="474" y="696"/>
                  <a:pt x="473" y="696"/>
                  <a:pt x="472" y="696"/>
                </a:cubicBezTo>
                <a:lnTo>
                  <a:pt x="372" y="696"/>
                </a:lnTo>
                <a:cubicBezTo>
                  <a:pt x="363" y="696"/>
                  <a:pt x="354" y="691"/>
                  <a:pt x="350" y="682"/>
                </a:cubicBezTo>
                <a:lnTo>
                  <a:pt x="337" y="655"/>
                </a:lnTo>
                <a:cubicBezTo>
                  <a:pt x="334" y="650"/>
                  <a:pt x="329" y="646"/>
                  <a:pt x="323" y="646"/>
                </a:cubicBezTo>
                <a:cubicBezTo>
                  <a:pt x="317" y="646"/>
                  <a:pt x="312" y="650"/>
                  <a:pt x="309" y="655"/>
                </a:cubicBezTo>
                <a:lnTo>
                  <a:pt x="296" y="682"/>
                </a:lnTo>
                <a:cubicBezTo>
                  <a:pt x="291" y="691"/>
                  <a:pt x="281" y="697"/>
                  <a:pt x="271" y="696"/>
                </a:cubicBezTo>
                <a:cubicBezTo>
                  <a:pt x="261" y="695"/>
                  <a:pt x="253" y="688"/>
                  <a:pt x="250" y="678"/>
                </a:cubicBezTo>
                <a:lnTo>
                  <a:pt x="224" y="592"/>
                </a:lnTo>
                <a:lnTo>
                  <a:pt x="208" y="643"/>
                </a:lnTo>
                <a:cubicBezTo>
                  <a:pt x="199" y="674"/>
                  <a:pt x="170" y="696"/>
                  <a:pt x="137" y="696"/>
                </a:cubicBezTo>
                <a:lnTo>
                  <a:pt x="124" y="696"/>
                </a:lnTo>
                <a:cubicBezTo>
                  <a:pt x="111" y="696"/>
                  <a:pt x="100" y="685"/>
                  <a:pt x="100" y="671"/>
                </a:cubicBezTo>
                <a:cubicBezTo>
                  <a:pt x="100" y="658"/>
                  <a:pt x="111" y="646"/>
                  <a:pt x="124" y="646"/>
                </a:cubicBezTo>
                <a:lnTo>
                  <a:pt x="137" y="646"/>
                </a:lnTo>
                <a:cubicBezTo>
                  <a:pt x="148" y="646"/>
                  <a:pt x="158" y="639"/>
                  <a:pt x="161" y="629"/>
                </a:cubicBezTo>
                <a:lnTo>
                  <a:pt x="184" y="552"/>
                </a:lnTo>
                <a:cubicBezTo>
                  <a:pt x="189" y="534"/>
                  <a:pt x="205" y="522"/>
                  <a:pt x="224" y="522"/>
                </a:cubicBezTo>
                <a:cubicBezTo>
                  <a:pt x="242" y="522"/>
                  <a:pt x="258" y="534"/>
                  <a:pt x="263" y="552"/>
                </a:cubicBezTo>
                <a:lnTo>
                  <a:pt x="281" y="612"/>
                </a:lnTo>
                <a:cubicBezTo>
                  <a:pt x="293" y="602"/>
                  <a:pt x="307" y="597"/>
                  <a:pt x="323" y="597"/>
                </a:cubicBezTo>
                <a:cubicBezTo>
                  <a:pt x="347" y="597"/>
                  <a:pt x="370" y="611"/>
                  <a:pt x="381" y="633"/>
                </a:cubicBezTo>
                <a:lnTo>
                  <a:pt x="388" y="646"/>
                </a:lnTo>
                <a:lnTo>
                  <a:pt x="402" y="646"/>
                </a:lnTo>
                <a:cubicBezTo>
                  <a:pt x="397" y="633"/>
                  <a:pt x="396" y="618"/>
                  <a:pt x="399" y="603"/>
                </a:cubicBezTo>
                <a:lnTo>
                  <a:pt x="423" y="510"/>
                </a:lnTo>
                <a:cubicBezTo>
                  <a:pt x="427" y="493"/>
                  <a:pt x="436" y="477"/>
                  <a:pt x="449" y="464"/>
                </a:cubicBezTo>
                <a:lnTo>
                  <a:pt x="597" y="316"/>
                </a:lnTo>
                <a:lnTo>
                  <a:pt x="597" y="249"/>
                </a:lnTo>
                <a:lnTo>
                  <a:pt x="397" y="249"/>
                </a:lnTo>
                <a:cubicBezTo>
                  <a:pt x="370" y="249"/>
                  <a:pt x="348" y="226"/>
                  <a:pt x="348" y="199"/>
                </a:cubicBezTo>
                <a:lnTo>
                  <a:pt x="348" y="0"/>
                </a:lnTo>
                <a:lnTo>
                  <a:pt x="100" y="0"/>
                </a:lnTo>
                <a:moveTo>
                  <a:pt x="397" y="0"/>
                </a:moveTo>
                <a:lnTo>
                  <a:pt x="397" y="199"/>
                </a:lnTo>
                <a:lnTo>
                  <a:pt x="597" y="199"/>
                </a:lnTo>
                <a:lnTo>
                  <a:pt x="397" y="0"/>
                </a:lnTo>
                <a:moveTo>
                  <a:pt x="854" y="217"/>
                </a:moveTo>
                <a:cubicBezTo>
                  <a:pt x="830" y="193"/>
                  <a:pt x="790" y="193"/>
                  <a:pt x="766" y="217"/>
                </a:cubicBezTo>
                <a:lnTo>
                  <a:pt x="720" y="263"/>
                </a:lnTo>
                <a:lnTo>
                  <a:pt x="830" y="374"/>
                </a:lnTo>
                <a:lnTo>
                  <a:pt x="876" y="327"/>
                </a:lnTo>
                <a:cubicBezTo>
                  <a:pt x="900" y="303"/>
                  <a:pt x="900" y="264"/>
                  <a:pt x="876" y="239"/>
                </a:cubicBezTo>
                <a:lnTo>
                  <a:pt x="854" y="217"/>
                </a:lnTo>
                <a:moveTo>
                  <a:pt x="484" y="499"/>
                </a:moveTo>
                <a:cubicBezTo>
                  <a:pt x="478" y="505"/>
                  <a:pt x="473" y="513"/>
                  <a:pt x="471" y="522"/>
                </a:cubicBezTo>
                <a:lnTo>
                  <a:pt x="448" y="615"/>
                </a:lnTo>
                <a:cubicBezTo>
                  <a:pt x="445" y="624"/>
                  <a:pt x="448" y="633"/>
                  <a:pt x="454" y="639"/>
                </a:cubicBezTo>
                <a:cubicBezTo>
                  <a:pt x="460" y="645"/>
                  <a:pt x="469" y="648"/>
                  <a:pt x="478" y="645"/>
                </a:cubicBezTo>
                <a:lnTo>
                  <a:pt x="572" y="622"/>
                </a:lnTo>
                <a:cubicBezTo>
                  <a:pt x="581" y="620"/>
                  <a:pt x="589" y="616"/>
                  <a:pt x="595" y="609"/>
                </a:cubicBezTo>
                <a:lnTo>
                  <a:pt x="795" y="409"/>
                </a:lnTo>
                <a:lnTo>
                  <a:pt x="685" y="298"/>
                </a:lnTo>
                <a:lnTo>
                  <a:pt x="484" y="499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文本框 319"/>
          <p:cNvSpPr txBox="1"/>
          <p:nvPr/>
        </p:nvSpPr>
        <p:spPr>
          <a:xfrm>
            <a:off x="457200" y="482040"/>
            <a:ext cx="164700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团队协作优化成果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1" name="文本框 320"/>
          <p:cNvSpPr txBox="1"/>
          <p:nvPr/>
        </p:nvSpPr>
        <p:spPr>
          <a:xfrm>
            <a:off x="1295280" y="2769120"/>
            <a:ext cx="686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标准化输出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任意多边形: 形状 321"/>
          <p:cNvSpPr/>
          <p:nvPr/>
        </p:nvSpPr>
        <p:spPr>
          <a:xfrm>
            <a:off x="456840" y="38764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8"/>
                </a:moveTo>
                <a:cubicBezTo>
                  <a:pt x="1695" y="875"/>
                  <a:pt x="1693" y="903"/>
                  <a:pt x="1691" y="931"/>
                </a:cubicBezTo>
                <a:cubicBezTo>
                  <a:pt x="1688" y="958"/>
                  <a:pt x="1684" y="986"/>
                  <a:pt x="1679" y="1013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2"/>
                </a:cubicBezTo>
                <a:cubicBezTo>
                  <a:pt x="1620" y="1197"/>
                  <a:pt x="1608" y="1222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5"/>
                </a:cubicBezTo>
                <a:cubicBezTo>
                  <a:pt x="1485" y="1406"/>
                  <a:pt x="1466" y="1427"/>
                  <a:pt x="1447" y="1446"/>
                </a:cubicBezTo>
                <a:cubicBezTo>
                  <a:pt x="1427" y="1466"/>
                  <a:pt x="1407" y="1485"/>
                  <a:pt x="1385" y="1502"/>
                </a:cubicBezTo>
                <a:cubicBezTo>
                  <a:pt x="1364" y="1520"/>
                  <a:pt x="1342" y="1536"/>
                  <a:pt x="1319" y="1552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1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4"/>
                  <a:pt x="958" y="1688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8"/>
                  <a:pt x="709" y="1684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1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2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5"/>
                  <a:pt x="268" y="1466"/>
                  <a:pt x="248" y="1446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2"/>
                  <a:pt x="76" y="1197"/>
                  <a:pt x="65" y="1172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6"/>
                  <a:pt x="7" y="958"/>
                  <a:pt x="5" y="931"/>
                </a:cubicBezTo>
                <a:cubicBezTo>
                  <a:pt x="2" y="903"/>
                  <a:pt x="0" y="875"/>
                  <a:pt x="0" y="848"/>
                </a:cubicBezTo>
                <a:cubicBezTo>
                  <a:pt x="0" y="820"/>
                  <a:pt x="2" y="792"/>
                  <a:pt x="5" y="765"/>
                </a:cubicBezTo>
                <a:cubicBezTo>
                  <a:pt x="7" y="737"/>
                  <a:pt x="11" y="710"/>
                  <a:pt x="17" y="683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4"/>
                </a:cubicBezTo>
                <a:cubicBezTo>
                  <a:pt x="76" y="498"/>
                  <a:pt x="87" y="473"/>
                  <a:pt x="100" y="449"/>
                </a:cubicBezTo>
                <a:cubicBezTo>
                  <a:pt x="114" y="424"/>
                  <a:pt x="128" y="400"/>
                  <a:pt x="143" y="377"/>
                </a:cubicBezTo>
                <a:cubicBezTo>
                  <a:pt x="159" y="354"/>
                  <a:pt x="175" y="332"/>
                  <a:pt x="193" y="311"/>
                </a:cubicBezTo>
                <a:cubicBezTo>
                  <a:pt x="210" y="289"/>
                  <a:pt x="229" y="269"/>
                  <a:pt x="248" y="249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5"/>
                  <a:pt x="601" y="36"/>
                </a:cubicBezTo>
                <a:cubicBezTo>
                  <a:pt x="628" y="28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8"/>
                  <a:pt x="1093" y="36"/>
                </a:cubicBezTo>
                <a:cubicBezTo>
                  <a:pt x="1119" y="45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5"/>
                  <a:pt x="1385" y="192"/>
                </a:cubicBezTo>
                <a:cubicBezTo>
                  <a:pt x="1407" y="210"/>
                  <a:pt x="1427" y="228"/>
                  <a:pt x="1447" y="249"/>
                </a:cubicBezTo>
                <a:cubicBezTo>
                  <a:pt x="1466" y="269"/>
                  <a:pt x="1485" y="289"/>
                  <a:pt x="1503" y="311"/>
                </a:cubicBezTo>
                <a:cubicBezTo>
                  <a:pt x="1520" y="332"/>
                  <a:pt x="1537" y="354"/>
                  <a:pt x="1552" y="377"/>
                </a:cubicBezTo>
                <a:cubicBezTo>
                  <a:pt x="1568" y="400"/>
                  <a:pt x="1582" y="424"/>
                  <a:pt x="1595" y="449"/>
                </a:cubicBezTo>
                <a:cubicBezTo>
                  <a:pt x="1608" y="473"/>
                  <a:pt x="1620" y="498"/>
                  <a:pt x="1630" y="524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3"/>
                </a:cubicBezTo>
                <a:cubicBezTo>
                  <a:pt x="1684" y="710"/>
                  <a:pt x="1688" y="737"/>
                  <a:pt x="1691" y="765"/>
                </a:cubicBezTo>
                <a:cubicBezTo>
                  <a:pt x="1693" y="792"/>
                  <a:pt x="1695" y="820"/>
                  <a:pt x="1695" y="848"/>
                </a:cubicBezTo>
                <a:close/>
              </a:path>
            </a:pathLst>
          </a:custGeom>
          <a:solidFill>
            <a:srgbClr val="DCFCE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任意多边形: 形状 322"/>
          <p:cNvSpPr/>
          <p:nvPr/>
        </p:nvSpPr>
        <p:spPr>
          <a:xfrm>
            <a:off x="618840" y="4057560"/>
            <a:ext cx="286200" cy="285840"/>
          </a:xfrm>
          <a:custGeom>
            <a:avLst/>
            <a:gdLst/>
            <a:ahLst/>
            <a:cxnLst/>
            <a:rect l="0" t="0" r="r" b="b"/>
            <a:pathLst>
              <a:path w="795" h="794">
                <a:moveTo>
                  <a:pt x="0" y="398"/>
                </a:moveTo>
                <a:cubicBezTo>
                  <a:pt x="0" y="372"/>
                  <a:pt x="3" y="346"/>
                  <a:pt x="8" y="320"/>
                </a:cubicBezTo>
                <a:cubicBezTo>
                  <a:pt x="13" y="295"/>
                  <a:pt x="21" y="270"/>
                  <a:pt x="31" y="246"/>
                </a:cubicBezTo>
                <a:cubicBezTo>
                  <a:pt x="40" y="221"/>
                  <a:pt x="53" y="198"/>
                  <a:pt x="67" y="176"/>
                </a:cubicBezTo>
                <a:cubicBezTo>
                  <a:pt x="82" y="154"/>
                  <a:pt x="98" y="134"/>
                  <a:pt x="117" y="116"/>
                </a:cubicBezTo>
                <a:cubicBezTo>
                  <a:pt x="135" y="98"/>
                  <a:pt x="155" y="81"/>
                  <a:pt x="177" y="67"/>
                </a:cubicBezTo>
                <a:cubicBezTo>
                  <a:pt x="198" y="52"/>
                  <a:pt x="221" y="40"/>
                  <a:pt x="245" y="30"/>
                </a:cubicBezTo>
                <a:cubicBezTo>
                  <a:pt x="270" y="20"/>
                  <a:pt x="295" y="12"/>
                  <a:pt x="321" y="7"/>
                </a:cubicBezTo>
                <a:cubicBezTo>
                  <a:pt x="346" y="2"/>
                  <a:pt x="372" y="0"/>
                  <a:pt x="398" y="0"/>
                </a:cubicBezTo>
                <a:cubicBezTo>
                  <a:pt x="424" y="0"/>
                  <a:pt x="450" y="2"/>
                  <a:pt x="476" y="7"/>
                </a:cubicBezTo>
                <a:cubicBezTo>
                  <a:pt x="501" y="12"/>
                  <a:pt x="526" y="20"/>
                  <a:pt x="550" y="30"/>
                </a:cubicBezTo>
                <a:cubicBezTo>
                  <a:pt x="574" y="40"/>
                  <a:pt x="597" y="52"/>
                  <a:pt x="619" y="67"/>
                </a:cubicBezTo>
                <a:cubicBezTo>
                  <a:pt x="640" y="81"/>
                  <a:pt x="660" y="98"/>
                  <a:pt x="679" y="116"/>
                </a:cubicBezTo>
                <a:cubicBezTo>
                  <a:pt x="697" y="134"/>
                  <a:pt x="714" y="154"/>
                  <a:pt x="728" y="176"/>
                </a:cubicBezTo>
                <a:cubicBezTo>
                  <a:pt x="743" y="198"/>
                  <a:pt x="755" y="221"/>
                  <a:pt x="765" y="246"/>
                </a:cubicBezTo>
                <a:cubicBezTo>
                  <a:pt x="775" y="270"/>
                  <a:pt x="782" y="295"/>
                  <a:pt x="787" y="320"/>
                </a:cubicBezTo>
                <a:cubicBezTo>
                  <a:pt x="792" y="346"/>
                  <a:pt x="795" y="372"/>
                  <a:pt x="795" y="398"/>
                </a:cubicBezTo>
                <a:cubicBezTo>
                  <a:pt x="795" y="424"/>
                  <a:pt x="792" y="449"/>
                  <a:pt x="787" y="475"/>
                </a:cubicBezTo>
                <a:cubicBezTo>
                  <a:pt x="782" y="501"/>
                  <a:pt x="775" y="525"/>
                  <a:pt x="765" y="550"/>
                </a:cubicBezTo>
                <a:cubicBezTo>
                  <a:pt x="755" y="574"/>
                  <a:pt x="743" y="596"/>
                  <a:pt x="728" y="618"/>
                </a:cubicBezTo>
                <a:cubicBezTo>
                  <a:pt x="714" y="640"/>
                  <a:pt x="697" y="660"/>
                  <a:pt x="679" y="678"/>
                </a:cubicBezTo>
                <a:cubicBezTo>
                  <a:pt x="660" y="697"/>
                  <a:pt x="640" y="713"/>
                  <a:pt x="619" y="728"/>
                </a:cubicBezTo>
                <a:cubicBezTo>
                  <a:pt x="597" y="742"/>
                  <a:pt x="574" y="754"/>
                  <a:pt x="550" y="764"/>
                </a:cubicBezTo>
                <a:cubicBezTo>
                  <a:pt x="526" y="774"/>
                  <a:pt x="501" y="782"/>
                  <a:pt x="476" y="787"/>
                </a:cubicBezTo>
                <a:cubicBezTo>
                  <a:pt x="450" y="792"/>
                  <a:pt x="424" y="794"/>
                  <a:pt x="398" y="794"/>
                </a:cubicBezTo>
                <a:cubicBezTo>
                  <a:pt x="372" y="794"/>
                  <a:pt x="346" y="792"/>
                  <a:pt x="321" y="787"/>
                </a:cubicBezTo>
                <a:cubicBezTo>
                  <a:pt x="295" y="782"/>
                  <a:pt x="270" y="774"/>
                  <a:pt x="245" y="764"/>
                </a:cubicBezTo>
                <a:cubicBezTo>
                  <a:pt x="221" y="754"/>
                  <a:pt x="198" y="742"/>
                  <a:pt x="177" y="728"/>
                </a:cubicBezTo>
                <a:cubicBezTo>
                  <a:pt x="155" y="713"/>
                  <a:pt x="135" y="697"/>
                  <a:pt x="117" y="678"/>
                </a:cubicBezTo>
                <a:cubicBezTo>
                  <a:pt x="98" y="660"/>
                  <a:pt x="82" y="640"/>
                  <a:pt x="67" y="618"/>
                </a:cubicBezTo>
                <a:cubicBezTo>
                  <a:pt x="53" y="596"/>
                  <a:pt x="40" y="574"/>
                  <a:pt x="31" y="550"/>
                </a:cubicBezTo>
                <a:cubicBezTo>
                  <a:pt x="21" y="525"/>
                  <a:pt x="13" y="501"/>
                  <a:pt x="8" y="475"/>
                </a:cubicBezTo>
                <a:cubicBezTo>
                  <a:pt x="3" y="449"/>
                  <a:pt x="0" y="424"/>
                  <a:pt x="0" y="398"/>
                </a:cubicBezTo>
                <a:moveTo>
                  <a:pt x="448" y="149"/>
                </a:moveTo>
                <a:cubicBezTo>
                  <a:pt x="448" y="142"/>
                  <a:pt x="447" y="136"/>
                  <a:pt x="444" y="130"/>
                </a:cubicBezTo>
                <a:cubicBezTo>
                  <a:pt x="441" y="124"/>
                  <a:pt x="438" y="118"/>
                  <a:pt x="433" y="113"/>
                </a:cubicBezTo>
                <a:cubicBezTo>
                  <a:pt x="429" y="109"/>
                  <a:pt x="423" y="105"/>
                  <a:pt x="417" y="103"/>
                </a:cubicBezTo>
                <a:cubicBezTo>
                  <a:pt x="411" y="100"/>
                  <a:pt x="405" y="99"/>
                  <a:pt x="398" y="99"/>
                </a:cubicBezTo>
                <a:cubicBezTo>
                  <a:pt x="392" y="99"/>
                  <a:pt x="385" y="100"/>
                  <a:pt x="379" y="103"/>
                </a:cubicBezTo>
                <a:cubicBezTo>
                  <a:pt x="373" y="105"/>
                  <a:pt x="368" y="109"/>
                  <a:pt x="363" y="113"/>
                </a:cubicBezTo>
                <a:cubicBezTo>
                  <a:pt x="358" y="118"/>
                  <a:pt x="355" y="124"/>
                  <a:pt x="352" y="130"/>
                </a:cubicBezTo>
                <a:cubicBezTo>
                  <a:pt x="350" y="136"/>
                  <a:pt x="349" y="142"/>
                  <a:pt x="349" y="149"/>
                </a:cubicBezTo>
                <a:cubicBezTo>
                  <a:pt x="349" y="155"/>
                  <a:pt x="350" y="161"/>
                  <a:pt x="352" y="168"/>
                </a:cubicBezTo>
                <a:cubicBezTo>
                  <a:pt x="355" y="174"/>
                  <a:pt x="358" y="179"/>
                  <a:pt x="363" y="184"/>
                </a:cubicBezTo>
                <a:cubicBezTo>
                  <a:pt x="368" y="188"/>
                  <a:pt x="373" y="192"/>
                  <a:pt x="379" y="194"/>
                </a:cubicBezTo>
                <a:cubicBezTo>
                  <a:pt x="385" y="197"/>
                  <a:pt x="392" y="198"/>
                  <a:pt x="398" y="198"/>
                </a:cubicBezTo>
                <a:cubicBezTo>
                  <a:pt x="405" y="198"/>
                  <a:pt x="411" y="197"/>
                  <a:pt x="417" y="194"/>
                </a:cubicBezTo>
                <a:cubicBezTo>
                  <a:pt x="423" y="192"/>
                  <a:pt x="429" y="188"/>
                  <a:pt x="433" y="184"/>
                </a:cubicBezTo>
                <a:cubicBezTo>
                  <a:pt x="438" y="179"/>
                  <a:pt x="441" y="174"/>
                  <a:pt x="444" y="168"/>
                </a:cubicBezTo>
                <a:cubicBezTo>
                  <a:pt x="447" y="161"/>
                  <a:pt x="448" y="155"/>
                  <a:pt x="448" y="149"/>
                </a:cubicBezTo>
                <a:moveTo>
                  <a:pt x="398" y="646"/>
                </a:moveTo>
                <a:cubicBezTo>
                  <a:pt x="453" y="646"/>
                  <a:pt x="497" y="601"/>
                  <a:pt x="497" y="546"/>
                </a:cubicBezTo>
                <a:cubicBezTo>
                  <a:pt x="497" y="519"/>
                  <a:pt x="487" y="495"/>
                  <a:pt x="469" y="477"/>
                </a:cubicBezTo>
                <a:lnTo>
                  <a:pt x="569" y="251"/>
                </a:lnTo>
                <a:cubicBezTo>
                  <a:pt x="577" y="233"/>
                  <a:pt x="568" y="210"/>
                  <a:pt x="550" y="201"/>
                </a:cubicBezTo>
                <a:cubicBezTo>
                  <a:pt x="531" y="193"/>
                  <a:pt x="509" y="202"/>
                  <a:pt x="501" y="221"/>
                </a:cubicBezTo>
                <a:lnTo>
                  <a:pt x="401" y="447"/>
                </a:lnTo>
                <a:cubicBezTo>
                  <a:pt x="400" y="447"/>
                  <a:pt x="399" y="447"/>
                  <a:pt x="398" y="447"/>
                </a:cubicBezTo>
                <a:cubicBezTo>
                  <a:pt x="343" y="447"/>
                  <a:pt x="299" y="492"/>
                  <a:pt x="299" y="546"/>
                </a:cubicBezTo>
                <a:cubicBezTo>
                  <a:pt x="299" y="601"/>
                  <a:pt x="343" y="646"/>
                  <a:pt x="398" y="646"/>
                </a:cubicBezTo>
                <a:moveTo>
                  <a:pt x="274" y="223"/>
                </a:moveTo>
                <a:cubicBezTo>
                  <a:pt x="274" y="216"/>
                  <a:pt x="273" y="210"/>
                  <a:pt x="270" y="204"/>
                </a:cubicBezTo>
                <a:cubicBezTo>
                  <a:pt x="268" y="198"/>
                  <a:pt x="263" y="193"/>
                  <a:pt x="259" y="188"/>
                </a:cubicBezTo>
                <a:cubicBezTo>
                  <a:pt x="254" y="183"/>
                  <a:pt x="249" y="180"/>
                  <a:pt x="243" y="177"/>
                </a:cubicBezTo>
                <a:cubicBezTo>
                  <a:pt x="236" y="175"/>
                  <a:pt x="230" y="173"/>
                  <a:pt x="224" y="173"/>
                </a:cubicBezTo>
                <a:cubicBezTo>
                  <a:pt x="217" y="173"/>
                  <a:pt x="211" y="175"/>
                  <a:pt x="205" y="177"/>
                </a:cubicBezTo>
                <a:cubicBezTo>
                  <a:pt x="198" y="180"/>
                  <a:pt x="193" y="183"/>
                  <a:pt x="188" y="188"/>
                </a:cubicBezTo>
                <a:cubicBezTo>
                  <a:pt x="184" y="193"/>
                  <a:pt x="180" y="198"/>
                  <a:pt x="178" y="204"/>
                </a:cubicBezTo>
                <a:cubicBezTo>
                  <a:pt x="175" y="210"/>
                  <a:pt x="174" y="216"/>
                  <a:pt x="174" y="223"/>
                </a:cubicBezTo>
                <a:cubicBezTo>
                  <a:pt x="174" y="231"/>
                  <a:pt x="175" y="237"/>
                  <a:pt x="178" y="243"/>
                </a:cubicBezTo>
                <a:cubicBezTo>
                  <a:pt x="180" y="249"/>
                  <a:pt x="184" y="254"/>
                  <a:pt x="188" y="259"/>
                </a:cubicBezTo>
                <a:cubicBezTo>
                  <a:pt x="193" y="264"/>
                  <a:pt x="198" y="267"/>
                  <a:pt x="205" y="270"/>
                </a:cubicBezTo>
                <a:cubicBezTo>
                  <a:pt x="211" y="272"/>
                  <a:pt x="217" y="274"/>
                  <a:pt x="224" y="274"/>
                </a:cubicBezTo>
                <a:cubicBezTo>
                  <a:pt x="230" y="274"/>
                  <a:pt x="236" y="272"/>
                  <a:pt x="243" y="270"/>
                </a:cubicBezTo>
                <a:cubicBezTo>
                  <a:pt x="249" y="267"/>
                  <a:pt x="254" y="264"/>
                  <a:pt x="259" y="259"/>
                </a:cubicBezTo>
                <a:cubicBezTo>
                  <a:pt x="263" y="254"/>
                  <a:pt x="268" y="249"/>
                  <a:pt x="270" y="243"/>
                </a:cubicBezTo>
                <a:cubicBezTo>
                  <a:pt x="273" y="237"/>
                  <a:pt x="274" y="231"/>
                  <a:pt x="274" y="223"/>
                </a:cubicBezTo>
                <a:moveTo>
                  <a:pt x="149" y="447"/>
                </a:moveTo>
                <a:cubicBezTo>
                  <a:pt x="156" y="447"/>
                  <a:pt x="162" y="446"/>
                  <a:pt x="168" y="443"/>
                </a:cubicBezTo>
                <a:cubicBezTo>
                  <a:pt x="174" y="441"/>
                  <a:pt x="180" y="437"/>
                  <a:pt x="184" y="433"/>
                </a:cubicBezTo>
                <a:cubicBezTo>
                  <a:pt x="189" y="428"/>
                  <a:pt x="192" y="423"/>
                  <a:pt x="195" y="417"/>
                </a:cubicBezTo>
                <a:cubicBezTo>
                  <a:pt x="197" y="411"/>
                  <a:pt x="199" y="404"/>
                  <a:pt x="199" y="398"/>
                </a:cubicBezTo>
                <a:cubicBezTo>
                  <a:pt x="199" y="391"/>
                  <a:pt x="197" y="385"/>
                  <a:pt x="195" y="379"/>
                </a:cubicBezTo>
                <a:cubicBezTo>
                  <a:pt x="192" y="373"/>
                  <a:pt x="189" y="367"/>
                  <a:pt x="184" y="363"/>
                </a:cubicBezTo>
                <a:cubicBezTo>
                  <a:pt x="180" y="358"/>
                  <a:pt x="174" y="354"/>
                  <a:pt x="168" y="352"/>
                </a:cubicBezTo>
                <a:cubicBezTo>
                  <a:pt x="162" y="349"/>
                  <a:pt x="156" y="348"/>
                  <a:pt x="149" y="348"/>
                </a:cubicBezTo>
                <a:cubicBezTo>
                  <a:pt x="143" y="348"/>
                  <a:pt x="136" y="349"/>
                  <a:pt x="130" y="352"/>
                </a:cubicBezTo>
                <a:cubicBezTo>
                  <a:pt x="124" y="354"/>
                  <a:pt x="119" y="358"/>
                  <a:pt x="114" y="363"/>
                </a:cubicBezTo>
                <a:cubicBezTo>
                  <a:pt x="109" y="367"/>
                  <a:pt x="106" y="373"/>
                  <a:pt x="103" y="379"/>
                </a:cubicBezTo>
                <a:cubicBezTo>
                  <a:pt x="101" y="385"/>
                  <a:pt x="100" y="391"/>
                  <a:pt x="100" y="398"/>
                </a:cubicBezTo>
                <a:cubicBezTo>
                  <a:pt x="100" y="404"/>
                  <a:pt x="101" y="411"/>
                  <a:pt x="103" y="417"/>
                </a:cubicBezTo>
                <a:cubicBezTo>
                  <a:pt x="106" y="423"/>
                  <a:pt x="109" y="428"/>
                  <a:pt x="114" y="433"/>
                </a:cubicBezTo>
                <a:cubicBezTo>
                  <a:pt x="119" y="437"/>
                  <a:pt x="124" y="441"/>
                  <a:pt x="130" y="443"/>
                </a:cubicBezTo>
                <a:cubicBezTo>
                  <a:pt x="136" y="446"/>
                  <a:pt x="143" y="447"/>
                  <a:pt x="149" y="447"/>
                </a:cubicBezTo>
                <a:moveTo>
                  <a:pt x="696" y="398"/>
                </a:moveTo>
                <a:cubicBezTo>
                  <a:pt x="696" y="391"/>
                  <a:pt x="695" y="385"/>
                  <a:pt x="692" y="379"/>
                </a:cubicBezTo>
                <a:cubicBezTo>
                  <a:pt x="690" y="373"/>
                  <a:pt x="686" y="367"/>
                  <a:pt x="681" y="363"/>
                </a:cubicBezTo>
                <a:cubicBezTo>
                  <a:pt x="677" y="358"/>
                  <a:pt x="671" y="354"/>
                  <a:pt x="665" y="352"/>
                </a:cubicBezTo>
                <a:cubicBezTo>
                  <a:pt x="659" y="349"/>
                  <a:pt x="653" y="348"/>
                  <a:pt x="646" y="348"/>
                </a:cubicBezTo>
                <a:cubicBezTo>
                  <a:pt x="640" y="348"/>
                  <a:pt x="633" y="349"/>
                  <a:pt x="627" y="352"/>
                </a:cubicBezTo>
                <a:cubicBezTo>
                  <a:pt x="621" y="354"/>
                  <a:pt x="616" y="358"/>
                  <a:pt x="611" y="363"/>
                </a:cubicBezTo>
                <a:cubicBezTo>
                  <a:pt x="606" y="367"/>
                  <a:pt x="603" y="373"/>
                  <a:pt x="600" y="379"/>
                </a:cubicBezTo>
                <a:cubicBezTo>
                  <a:pt x="598" y="385"/>
                  <a:pt x="597" y="391"/>
                  <a:pt x="597" y="398"/>
                </a:cubicBezTo>
                <a:cubicBezTo>
                  <a:pt x="597" y="404"/>
                  <a:pt x="598" y="411"/>
                  <a:pt x="600" y="417"/>
                </a:cubicBezTo>
                <a:cubicBezTo>
                  <a:pt x="603" y="423"/>
                  <a:pt x="606" y="428"/>
                  <a:pt x="611" y="433"/>
                </a:cubicBezTo>
                <a:cubicBezTo>
                  <a:pt x="616" y="437"/>
                  <a:pt x="621" y="441"/>
                  <a:pt x="627" y="443"/>
                </a:cubicBezTo>
                <a:cubicBezTo>
                  <a:pt x="633" y="446"/>
                  <a:pt x="640" y="447"/>
                  <a:pt x="646" y="447"/>
                </a:cubicBezTo>
                <a:cubicBezTo>
                  <a:pt x="653" y="447"/>
                  <a:pt x="659" y="446"/>
                  <a:pt x="665" y="443"/>
                </a:cubicBezTo>
                <a:cubicBezTo>
                  <a:pt x="671" y="441"/>
                  <a:pt x="677" y="437"/>
                  <a:pt x="681" y="433"/>
                </a:cubicBezTo>
                <a:cubicBezTo>
                  <a:pt x="686" y="428"/>
                  <a:pt x="690" y="423"/>
                  <a:pt x="692" y="417"/>
                </a:cubicBezTo>
                <a:cubicBezTo>
                  <a:pt x="695" y="411"/>
                  <a:pt x="696" y="404"/>
                  <a:pt x="696" y="398"/>
                </a:cubicBezTo>
                <a:close/>
              </a:path>
            </a:pathLst>
          </a:custGeom>
          <a:solidFill>
            <a:srgbClr val="22C5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文本框 323"/>
          <p:cNvSpPr txBox="1"/>
          <p:nvPr/>
        </p:nvSpPr>
        <p:spPr>
          <a:xfrm>
            <a:off x="1295280" y="3166560"/>
            <a:ext cx="1535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《实验时间管理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SOP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》《跨部门协作手册》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文本框 324"/>
          <p:cNvSpPr txBox="1"/>
          <p:nvPr/>
        </p:nvSpPr>
        <p:spPr>
          <a:xfrm>
            <a:off x="1295280" y="395028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效率改善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文本框 325"/>
          <p:cNvSpPr txBox="1"/>
          <p:nvPr/>
        </p:nvSpPr>
        <p:spPr>
          <a:xfrm>
            <a:off x="1295280" y="4347720"/>
            <a:ext cx="362844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22C55E"/>
                </a:solidFill>
                <a:effectLst/>
                <a:uFillTx/>
                <a:latin typeface="Noto Sans SC"/>
                <a:ea typeface="Noto Sans SC"/>
              </a:rPr>
              <a:t>非核心任务时间占比从</a:t>
            </a:r>
            <a:r>
              <a:rPr lang="en-US" sz="1500" b="0" i="0" u="none" strike="noStrike">
                <a:solidFill>
                  <a:srgbClr val="22C55E"/>
                </a:solidFill>
                <a:effectLst/>
                <a:uFillTx/>
                <a:latin typeface="Noto Sans SC"/>
                <a:ea typeface="Noto Sans SC"/>
              </a:rPr>
              <a:t>15%→8%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， </a:t>
            </a:r>
            <a:r>
              <a:rPr lang="zh-CN" sz="1500" b="0" i="0" u="none" strike="noStrike">
                <a:solidFill>
                  <a:srgbClr val="22C55E"/>
                </a:solidFill>
                <a:effectLst/>
                <a:uFillTx/>
                <a:latin typeface="Noto Sans SC"/>
                <a:ea typeface="Noto Sans SC"/>
              </a:rPr>
              <a:t>跨部门响应时间</a:t>
            </a:r>
            <a:r>
              <a:rPr lang="en-US" sz="1500" b="0" i="0" u="none" strike="noStrike">
                <a:solidFill>
                  <a:srgbClr val="22C55E"/>
                </a:solidFill>
                <a:effectLst/>
                <a:uFillTx/>
                <a:latin typeface="Noto Sans SC"/>
                <a:ea typeface="Noto Sans SC"/>
              </a:rPr>
              <a:t>-40%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文本框 326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任意多边形: 形状 327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任意多边形: 形状 328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任意多边形: 形状 329"/>
          <p:cNvSpPr/>
          <p:nvPr/>
        </p:nvSpPr>
        <p:spPr>
          <a:xfrm>
            <a:off x="456840" y="99036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1" name="任意多边形: 形状 330"/>
          <p:cNvSpPr/>
          <p:nvPr/>
        </p:nvSpPr>
        <p:spPr>
          <a:xfrm>
            <a:off x="456840" y="217152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4"/>
                  <a:pt x="1693" y="902"/>
                  <a:pt x="1691" y="930"/>
                </a:cubicBezTo>
                <a:cubicBezTo>
                  <a:pt x="1688" y="957"/>
                  <a:pt x="1684" y="985"/>
                  <a:pt x="1679" y="1012"/>
                </a:cubicBezTo>
                <a:cubicBezTo>
                  <a:pt x="1673" y="1039"/>
                  <a:pt x="1666" y="1066"/>
                  <a:pt x="1658" y="1092"/>
                </a:cubicBezTo>
                <a:cubicBezTo>
                  <a:pt x="1650" y="1119"/>
                  <a:pt x="1641" y="1145"/>
                  <a:pt x="1630" y="1171"/>
                </a:cubicBezTo>
                <a:cubicBezTo>
                  <a:pt x="1620" y="1196"/>
                  <a:pt x="1608" y="1221"/>
                  <a:pt x="1595" y="1246"/>
                </a:cubicBezTo>
                <a:cubicBezTo>
                  <a:pt x="1582" y="1270"/>
                  <a:pt x="1568" y="1294"/>
                  <a:pt x="1552" y="1317"/>
                </a:cubicBezTo>
                <a:cubicBezTo>
                  <a:pt x="1537" y="1340"/>
                  <a:pt x="1520" y="1362"/>
                  <a:pt x="1503" y="1384"/>
                </a:cubicBezTo>
                <a:cubicBezTo>
                  <a:pt x="1485" y="1405"/>
                  <a:pt x="1466" y="1426"/>
                  <a:pt x="1447" y="1445"/>
                </a:cubicBezTo>
                <a:cubicBezTo>
                  <a:pt x="1427" y="1465"/>
                  <a:pt x="1407" y="1484"/>
                  <a:pt x="1385" y="1501"/>
                </a:cubicBezTo>
                <a:cubicBezTo>
                  <a:pt x="1364" y="1519"/>
                  <a:pt x="1342" y="1535"/>
                  <a:pt x="1319" y="1551"/>
                </a:cubicBezTo>
                <a:cubicBezTo>
                  <a:pt x="1295" y="1566"/>
                  <a:pt x="1272" y="1580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3"/>
                  <a:pt x="1012" y="1678"/>
                </a:cubicBezTo>
                <a:cubicBezTo>
                  <a:pt x="985" y="1683"/>
                  <a:pt x="958" y="1688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8"/>
                  <a:pt x="709" y="1683"/>
                  <a:pt x="682" y="1678"/>
                </a:cubicBezTo>
                <a:cubicBezTo>
                  <a:pt x="655" y="1673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0"/>
                  <a:pt x="400" y="1566"/>
                  <a:pt x="377" y="1551"/>
                </a:cubicBezTo>
                <a:cubicBezTo>
                  <a:pt x="354" y="1535"/>
                  <a:pt x="331" y="1519"/>
                  <a:pt x="310" y="1501"/>
                </a:cubicBezTo>
                <a:cubicBezTo>
                  <a:pt x="289" y="1484"/>
                  <a:pt x="268" y="1465"/>
                  <a:pt x="248" y="1445"/>
                </a:cubicBezTo>
                <a:cubicBezTo>
                  <a:pt x="229" y="1426"/>
                  <a:pt x="210" y="1405"/>
                  <a:pt x="193" y="1384"/>
                </a:cubicBezTo>
                <a:cubicBezTo>
                  <a:pt x="175" y="1362"/>
                  <a:pt x="159" y="1340"/>
                  <a:pt x="143" y="1317"/>
                </a:cubicBezTo>
                <a:cubicBezTo>
                  <a:pt x="128" y="1294"/>
                  <a:pt x="114" y="1270"/>
                  <a:pt x="100" y="1246"/>
                </a:cubicBezTo>
                <a:cubicBezTo>
                  <a:pt x="87" y="1221"/>
                  <a:pt x="76" y="1196"/>
                  <a:pt x="65" y="1171"/>
                </a:cubicBezTo>
                <a:cubicBezTo>
                  <a:pt x="54" y="1145"/>
                  <a:pt x="45" y="1119"/>
                  <a:pt x="37" y="1092"/>
                </a:cubicBezTo>
                <a:cubicBezTo>
                  <a:pt x="29" y="1066"/>
                  <a:pt x="22" y="1039"/>
                  <a:pt x="17" y="1012"/>
                </a:cubicBezTo>
                <a:cubicBezTo>
                  <a:pt x="11" y="985"/>
                  <a:pt x="7" y="957"/>
                  <a:pt x="5" y="930"/>
                </a:cubicBezTo>
                <a:cubicBezTo>
                  <a:pt x="2" y="902"/>
                  <a:pt x="0" y="874"/>
                  <a:pt x="0" y="847"/>
                </a:cubicBezTo>
                <a:cubicBezTo>
                  <a:pt x="0" y="819"/>
                  <a:pt x="2" y="791"/>
                  <a:pt x="5" y="764"/>
                </a:cubicBezTo>
                <a:cubicBezTo>
                  <a:pt x="7" y="736"/>
                  <a:pt x="11" y="709"/>
                  <a:pt x="17" y="681"/>
                </a:cubicBezTo>
                <a:cubicBezTo>
                  <a:pt x="22" y="654"/>
                  <a:pt x="29" y="627"/>
                  <a:pt x="37" y="601"/>
                </a:cubicBezTo>
                <a:cubicBezTo>
                  <a:pt x="45" y="574"/>
                  <a:pt x="54" y="548"/>
                  <a:pt x="65" y="523"/>
                </a:cubicBezTo>
                <a:cubicBezTo>
                  <a:pt x="76" y="497"/>
                  <a:pt x="87" y="472"/>
                  <a:pt x="100" y="448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10"/>
                </a:cubicBezTo>
                <a:cubicBezTo>
                  <a:pt x="210" y="288"/>
                  <a:pt x="229" y="268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5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5"/>
                  <a:pt x="601" y="36"/>
                </a:cubicBezTo>
                <a:cubicBezTo>
                  <a:pt x="628" y="28"/>
                  <a:pt x="655" y="22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2"/>
                  <a:pt x="1066" y="28"/>
                  <a:pt x="1093" y="36"/>
                </a:cubicBezTo>
                <a:cubicBezTo>
                  <a:pt x="1119" y="45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5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8"/>
                  <a:pt x="1485" y="288"/>
                  <a:pt x="1503" y="310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8"/>
                </a:cubicBezTo>
                <a:cubicBezTo>
                  <a:pt x="1608" y="472"/>
                  <a:pt x="1620" y="497"/>
                  <a:pt x="1630" y="523"/>
                </a:cubicBezTo>
                <a:cubicBezTo>
                  <a:pt x="1641" y="548"/>
                  <a:pt x="1650" y="574"/>
                  <a:pt x="1658" y="601"/>
                </a:cubicBezTo>
                <a:cubicBezTo>
                  <a:pt x="1666" y="627"/>
                  <a:pt x="1673" y="654"/>
                  <a:pt x="1679" y="681"/>
                </a:cubicBezTo>
                <a:cubicBezTo>
                  <a:pt x="1684" y="709"/>
                  <a:pt x="1688" y="736"/>
                  <a:pt x="1691" y="764"/>
                </a:cubicBezTo>
                <a:cubicBezTo>
                  <a:pt x="1693" y="791"/>
                  <a:pt x="1695" y="819"/>
                  <a:pt x="1695" y="847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任意多边形: 形状 331"/>
          <p:cNvSpPr/>
          <p:nvPr/>
        </p:nvSpPr>
        <p:spPr>
          <a:xfrm>
            <a:off x="657000" y="2352600"/>
            <a:ext cx="214560" cy="285840"/>
          </a:xfrm>
          <a:custGeom>
            <a:avLst/>
            <a:gdLst/>
            <a:ahLst/>
            <a:cxnLst/>
            <a:rect l="0" t="0" r="r" b="b"/>
            <a:pathLst>
              <a:path w="596" h="794">
                <a:moveTo>
                  <a:pt x="299" y="0"/>
                </a:moveTo>
                <a:cubicBezTo>
                  <a:pt x="233" y="0"/>
                  <a:pt x="178" y="41"/>
                  <a:pt x="157" y="99"/>
                </a:cubicBezTo>
                <a:lnTo>
                  <a:pt x="99" y="99"/>
                </a:lnTo>
                <a:cubicBezTo>
                  <a:pt x="45" y="99"/>
                  <a:pt x="0" y="143"/>
                  <a:pt x="0" y="198"/>
                </a:cubicBezTo>
                <a:lnTo>
                  <a:pt x="0" y="695"/>
                </a:lnTo>
                <a:cubicBezTo>
                  <a:pt x="0" y="750"/>
                  <a:pt x="45" y="794"/>
                  <a:pt x="99" y="794"/>
                </a:cubicBezTo>
                <a:lnTo>
                  <a:pt x="497" y="794"/>
                </a:lnTo>
                <a:cubicBezTo>
                  <a:pt x="552" y="794"/>
                  <a:pt x="596" y="750"/>
                  <a:pt x="596" y="695"/>
                </a:cubicBezTo>
                <a:lnTo>
                  <a:pt x="596" y="198"/>
                </a:lnTo>
                <a:cubicBezTo>
                  <a:pt x="596" y="143"/>
                  <a:pt x="552" y="99"/>
                  <a:pt x="497" y="99"/>
                </a:cubicBezTo>
                <a:lnTo>
                  <a:pt x="439" y="99"/>
                </a:lnTo>
                <a:cubicBezTo>
                  <a:pt x="419" y="41"/>
                  <a:pt x="364" y="0"/>
                  <a:pt x="299" y="0"/>
                </a:cubicBezTo>
                <a:moveTo>
                  <a:pt x="299" y="99"/>
                </a:moveTo>
                <a:cubicBezTo>
                  <a:pt x="305" y="99"/>
                  <a:pt x="312" y="100"/>
                  <a:pt x="318" y="103"/>
                </a:cubicBezTo>
                <a:cubicBezTo>
                  <a:pt x="324" y="105"/>
                  <a:pt x="329" y="109"/>
                  <a:pt x="334" y="113"/>
                </a:cubicBezTo>
                <a:cubicBezTo>
                  <a:pt x="339" y="118"/>
                  <a:pt x="342" y="123"/>
                  <a:pt x="345" y="130"/>
                </a:cubicBezTo>
                <a:cubicBezTo>
                  <a:pt x="347" y="136"/>
                  <a:pt x="348" y="142"/>
                  <a:pt x="348" y="149"/>
                </a:cubicBezTo>
                <a:cubicBezTo>
                  <a:pt x="348" y="155"/>
                  <a:pt x="347" y="161"/>
                  <a:pt x="345" y="168"/>
                </a:cubicBezTo>
                <a:cubicBezTo>
                  <a:pt x="342" y="174"/>
                  <a:pt x="339" y="179"/>
                  <a:pt x="334" y="184"/>
                </a:cubicBezTo>
                <a:cubicBezTo>
                  <a:pt x="329" y="188"/>
                  <a:pt x="324" y="192"/>
                  <a:pt x="318" y="194"/>
                </a:cubicBezTo>
                <a:cubicBezTo>
                  <a:pt x="312" y="197"/>
                  <a:pt x="305" y="198"/>
                  <a:pt x="299" y="198"/>
                </a:cubicBezTo>
                <a:cubicBezTo>
                  <a:pt x="292" y="198"/>
                  <a:pt x="286" y="197"/>
                  <a:pt x="280" y="194"/>
                </a:cubicBezTo>
                <a:cubicBezTo>
                  <a:pt x="274" y="192"/>
                  <a:pt x="268" y="188"/>
                  <a:pt x="264" y="184"/>
                </a:cubicBezTo>
                <a:cubicBezTo>
                  <a:pt x="259" y="179"/>
                  <a:pt x="254" y="174"/>
                  <a:pt x="252" y="168"/>
                </a:cubicBezTo>
                <a:cubicBezTo>
                  <a:pt x="249" y="161"/>
                  <a:pt x="248" y="155"/>
                  <a:pt x="248" y="149"/>
                </a:cubicBezTo>
                <a:cubicBezTo>
                  <a:pt x="248" y="142"/>
                  <a:pt x="249" y="136"/>
                  <a:pt x="252" y="130"/>
                </a:cubicBezTo>
                <a:cubicBezTo>
                  <a:pt x="254" y="123"/>
                  <a:pt x="259" y="118"/>
                  <a:pt x="264" y="113"/>
                </a:cubicBezTo>
                <a:cubicBezTo>
                  <a:pt x="268" y="109"/>
                  <a:pt x="274" y="105"/>
                  <a:pt x="280" y="103"/>
                </a:cubicBezTo>
                <a:cubicBezTo>
                  <a:pt x="286" y="100"/>
                  <a:pt x="292" y="99"/>
                  <a:pt x="299" y="99"/>
                </a:cubicBezTo>
                <a:moveTo>
                  <a:pt x="474" y="424"/>
                </a:moveTo>
                <a:lnTo>
                  <a:pt x="276" y="622"/>
                </a:lnTo>
                <a:cubicBezTo>
                  <a:pt x="261" y="637"/>
                  <a:pt x="236" y="637"/>
                  <a:pt x="222" y="622"/>
                </a:cubicBezTo>
                <a:lnTo>
                  <a:pt x="123" y="523"/>
                </a:lnTo>
                <a:cubicBezTo>
                  <a:pt x="108" y="509"/>
                  <a:pt x="108" y="485"/>
                  <a:pt x="123" y="471"/>
                </a:cubicBezTo>
                <a:cubicBezTo>
                  <a:pt x="137" y="456"/>
                  <a:pt x="161" y="456"/>
                  <a:pt x="175" y="471"/>
                </a:cubicBezTo>
                <a:lnTo>
                  <a:pt x="248" y="543"/>
                </a:lnTo>
                <a:lnTo>
                  <a:pt x="421" y="371"/>
                </a:lnTo>
                <a:cubicBezTo>
                  <a:pt x="436" y="357"/>
                  <a:pt x="459" y="357"/>
                  <a:pt x="474" y="371"/>
                </a:cubicBezTo>
                <a:cubicBezTo>
                  <a:pt x="488" y="386"/>
                  <a:pt x="488" y="409"/>
                  <a:pt x="474" y="424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文本框 332"/>
          <p:cNvSpPr txBox="1"/>
          <p:nvPr/>
        </p:nvSpPr>
        <p:spPr>
          <a:xfrm>
            <a:off x="457200" y="482040"/>
            <a:ext cx="12355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培训评估方法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文本框 333"/>
          <p:cNvSpPr txBox="1"/>
          <p:nvPr/>
        </p:nvSpPr>
        <p:spPr>
          <a:xfrm>
            <a:off x="1295280" y="224532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过程评估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任意多边形: 形状 334"/>
          <p:cNvSpPr/>
          <p:nvPr/>
        </p:nvSpPr>
        <p:spPr>
          <a:xfrm>
            <a:off x="456840" y="32860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5"/>
                  <a:pt x="1693" y="903"/>
                  <a:pt x="1691" y="930"/>
                </a:cubicBezTo>
                <a:cubicBezTo>
                  <a:pt x="1688" y="958"/>
                  <a:pt x="1684" y="985"/>
                  <a:pt x="1679" y="1012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1"/>
                </a:cubicBezTo>
                <a:cubicBezTo>
                  <a:pt x="1620" y="1197"/>
                  <a:pt x="1608" y="1222"/>
                  <a:pt x="1595" y="1246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4"/>
                </a:cubicBezTo>
                <a:cubicBezTo>
                  <a:pt x="1485" y="1406"/>
                  <a:pt x="1466" y="1426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19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49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7"/>
                </a:cubicBezTo>
                <a:cubicBezTo>
                  <a:pt x="575" y="1649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19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6"/>
                  <a:pt x="210" y="1406"/>
                  <a:pt x="193" y="1384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6"/>
                </a:cubicBezTo>
                <a:cubicBezTo>
                  <a:pt x="87" y="1222"/>
                  <a:pt x="76" y="1197"/>
                  <a:pt x="65" y="1171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2"/>
                </a:cubicBezTo>
                <a:cubicBezTo>
                  <a:pt x="11" y="985"/>
                  <a:pt x="7" y="958"/>
                  <a:pt x="5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5" y="764"/>
                </a:cubicBezTo>
                <a:cubicBezTo>
                  <a:pt x="7" y="737"/>
                  <a:pt x="11" y="709"/>
                  <a:pt x="17" y="682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3"/>
                </a:cubicBezTo>
                <a:cubicBezTo>
                  <a:pt x="76" y="498"/>
                  <a:pt x="87" y="473"/>
                  <a:pt x="100" y="448"/>
                </a:cubicBezTo>
                <a:cubicBezTo>
                  <a:pt x="114" y="424"/>
                  <a:pt x="128" y="400"/>
                  <a:pt x="143" y="377"/>
                </a:cubicBezTo>
                <a:cubicBezTo>
                  <a:pt x="159" y="354"/>
                  <a:pt x="175" y="332"/>
                  <a:pt x="193" y="310"/>
                </a:cubicBezTo>
                <a:cubicBezTo>
                  <a:pt x="210" y="289"/>
                  <a:pt x="229" y="268"/>
                  <a:pt x="248" y="249"/>
                </a:cubicBezTo>
                <a:cubicBezTo>
                  <a:pt x="268" y="229"/>
                  <a:pt x="289" y="210"/>
                  <a:pt x="310" y="193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3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0"/>
                  <a:pt x="737" y="6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6"/>
                  <a:pt x="985" y="10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3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3"/>
                </a:cubicBezTo>
                <a:cubicBezTo>
                  <a:pt x="1407" y="210"/>
                  <a:pt x="1427" y="229"/>
                  <a:pt x="1447" y="249"/>
                </a:cubicBezTo>
                <a:cubicBezTo>
                  <a:pt x="1466" y="268"/>
                  <a:pt x="1485" y="289"/>
                  <a:pt x="1503" y="310"/>
                </a:cubicBezTo>
                <a:cubicBezTo>
                  <a:pt x="1520" y="332"/>
                  <a:pt x="1537" y="354"/>
                  <a:pt x="1552" y="377"/>
                </a:cubicBezTo>
                <a:cubicBezTo>
                  <a:pt x="1568" y="400"/>
                  <a:pt x="1582" y="424"/>
                  <a:pt x="1595" y="448"/>
                </a:cubicBezTo>
                <a:cubicBezTo>
                  <a:pt x="1608" y="473"/>
                  <a:pt x="1620" y="498"/>
                  <a:pt x="1630" y="523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2"/>
                </a:cubicBezTo>
                <a:cubicBezTo>
                  <a:pt x="1684" y="709"/>
                  <a:pt x="1688" y="737"/>
                  <a:pt x="1691" y="764"/>
                </a:cubicBezTo>
                <a:cubicBezTo>
                  <a:pt x="1693" y="792"/>
                  <a:pt x="1695" y="820"/>
                  <a:pt x="1695" y="847"/>
                </a:cubicBezTo>
                <a:close/>
              </a:path>
            </a:pathLst>
          </a:custGeom>
          <a:solidFill>
            <a:srgbClr val="CFF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任意多边形: 形状 335"/>
          <p:cNvSpPr/>
          <p:nvPr/>
        </p:nvSpPr>
        <p:spPr>
          <a:xfrm>
            <a:off x="617760" y="3466800"/>
            <a:ext cx="302760" cy="286200"/>
          </a:xfrm>
          <a:custGeom>
            <a:avLst/>
            <a:gdLst/>
            <a:ahLst/>
            <a:cxnLst/>
            <a:rect l="0" t="0" r="r" b="b"/>
            <a:pathLst>
              <a:path w="841" h="795">
                <a:moveTo>
                  <a:pt x="423" y="373"/>
                </a:moveTo>
                <a:lnTo>
                  <a:pt x="423" y="26"/>
                </a:lnTo>
                <a:cubicBezTo>
                  <a:pt x="423" y="12"/>
                  <a:pt x="434" y="0"/>
                  <a:pt x="447" y="0"/>
                </a:cubicBezTo>
                <a:cubicBezTo>
                  <a:pt x="639" y="0"/>
                  <a:pt x="795" y="156"/>
                  <a:pt x="795" y="349"/>
                </a:cubicBezTo>
                <a:cubicBezTo>
                  <a:pt x="795" y="363"/>
                  <a:pt x="783" y="373"/>
                  <a:pt x="769" y="373"/>
                </a:cubicBezTo>
                <a:lnTo>
                  <a:pt x="423" y="373"/>
                </a:lnTo>
                <a:moveTo>
                  <a:pt x="0" y="423"/>
                </a:moveTo>
                <a:cubicBezTo>
                  <a:pt x="0" y="234"/>
                  <a:pt x="140" y="78"/>
                  <a:pt x="321" y="54"/>
                </a:cubicBezTo>
                <a:cubicBezTo>
                  <a:pt x="335" y="51"/>
                  <a:pt x="347" y="63"/>
                  <a:pt x="347" y="77"/>
                </a:cubicBezTo>
                <a:lnTo>
                  <a:pt x="347" y="448"/>
                </a:lnTo>
                <a:lnTo>
                  <a:pt x="591" y="690"/>
                </a:lnTo>
                <a:cubicBezTo>
                  <a:pt x="601" y="701"/>
                  <a:pt x="600" y="718"/>
                  <a:pt x="589" y="726"/>
                </a:cubicBezTo>
                <a:cubicBezTo>
                  <a:pt x="528" y="770"/>
                  <a:pt x="453" y="795"/>
                  <a:pt x="372" y="795"/>
                </a:cubicBezTo>
                <a:cubicBezTo>
                  <a:pt x="167" y="795"/>
                  <a:pt x="0" y="629"/>
                  <a:pt x="0" y="423"/>
                </a:cubicBezTo>
                <a:moveTo>
                  <a:pt x="817" y="448"/>
                </a:moveTo>
                <a:cubicBezTo>
                  <a:pt x="831" y="448"/>
                  <a:pt x="843" y="460"/>
                  <a:pt x="841" y="474"/>
                </a:cubicBezTo>
                <a:cubicBezTo>
                  <a:pt x="829" y="561"/>
                  <a:pt x="787" y="638"/>
                  <a:pt x="726" y="695"/>
                </a:cubicBezTo>
                <a:cubicBezTo>
                  <a:pt x="717" y="703"/>
                  <a:pt x="702" y="703"/>
                  <a:pt x="694" y="694"/>
                </a:cubicBezTo>
                <a:lnTo>
                  <a:pt x="447" y="448"/>
                </a:lnTo>
                <a:lnTo>
                  <a:pt x="817" y="448"/>
                </a:lnTo>
                <a:close/>
              </a:path>
            </a:pathLst>
          </a:custGeom>
          <a:solidFill>
            <a:srgbClr val="36BFFA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文本框 336"/>
          <p:cNvSpPr txBox="1"/>
          <p:nvPr/>
        </p:nvSpPr>
        <p:spPr>
          <a:xfrm>
            <a:off x="1295280" y="2642760"/>
            <a:ext cx="221040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工具实操考核（甘特图绘制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优先级排序）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文本框 337"/>
          <p:cNvSpPr txBox="1"/>
          <p:nvPr/>
        </p:nvSpPr>
        <p:spPr>
          <a:xfrm>
            <a:off x="1295280" y="335988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结果评估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任意多边形: 形状 338"/>
          <p:cNvSpPr/>
          <p:nvPr/>
        </p:nvSpPr>
        <p:spPr>
          <a:xfrm>
            <a:off x="456840" y="439092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7"/>
                </a:moveTo>
                <a:cubicBezTo>
                  <a:pt x="1695" y="875"/>
                  <a:pt x="1693" y="903"/>
                  <a:pt x="1691" y="930"/>
                </a:cubicBezTo>
                <a:cubicBezTo>
                  <a:pt x="1688" y="958"/>
                  <a:pt x="1684" y="985"/>
                  <a:pt x="1679" y="1013"/>
                </a:cubicBezTo>
                <a:cubicBezTo>
                  <a:pt x="1673" y="1040"/>
                  <a:pt x="1666" y="1067"/>
                  <a:pt x="1658" y="1093"/>
                </a:cubicBezTo>
                <a:cubicBezTo>
                  <a:pt x="1650" y="1120"/>
                  <a:pt x="1641" y="1146"/>
                  <a:pt x="1630" y="1171"/>
                </a:cubicBezTo>
                <a:cubicBezTo>
                  <a:pt x="1620" y="1197"/>
                  <a:pt x="1608" y="1222"/>
                  <a:pt x="1595" y="1247"/>
                </a:cubicBezTo>
                <a:cubicBezTo>
                  <a:pt x="1582" y="1271"/>
                  <a:pt x="1568" y="1295"/>
                  <a:pt x="1552" y="1318"/>
                </a:cubicBezTo>
                <a:cubicBezTo>
                  <a:pt x="1537" y="1341"/>
                  <a:pt x="1520" y="1363"/>
                  <a:pt x="1503" y="1385"/>
                </a:cubicBezTo>
                <a:cubicBezTo>
                  <a:pt x="1485" y="1406"/>
                  <a:pt x="1466" y="1427"/>
                  <a:pt x="1447" y="1446"/>
                </a:cubicBezTo>
                <a:cubicBezTo>
                  <a:pt x="1427" y="1466"/>
                  <a:pt x="1407" y="1484"/>
                  <a:pt x="1385" y="1502"/>
                </a:cubicBezTo>
                <a:cubicBezTo>
                  <a:pt x="1364" y="1520"/>
                  <a:pt x="1342" y="1536"/>
                  <a:pt x="1319" y="1551"/>
                </a:cubicBezTo>
                <a:cubicBezTo>
                  <a:pt x="1295" y="1567"/>
                  <a:pt x="1272" y="1581"/>
                  <a:pt x="1246" y="1594"/>
                </a:cubicBezTo>
                <a:cubicBezTo>
                  <a:pt x="1222" y="1607"/>
                  <a:pt x="1197" y="1619"/>
                  <a:pt x="1171" y="1630"/>
                </a:cubicBezTo>
                <a:cubicBezTo>
                  <a:pt x="1146" y="1640"/>
                  <a:pt x="1119" y="1650"/>
                  <a:pt x="1093" y="1658"/>
                </a:cubicBezTo>
                <a:cubicBezTo>
                  <a:pt x="1066" y="1666"/>
                  <a:pt x="1040" y="1672"/>
                  <a:pt x="1012" y="1678"/>
                </a:cubicBezTo>
                <a:cubicBezTo>
                  <a:pt x="985" y="1683"/>
                  <a:pt x="958" y="1687"/>
                  <a:pt x="930" y="1690"/>
                </a:cubicBezTo>
                <a:cubicBezTo>
                  <a:pt x="903" y="1693"/>
                  <a:pt x="875" y="1694"/>
                  <a:pt x="847" y="1694"/>
                </a:cubicBezTo>
                <a:cubicBezTo>
                  <a:pt x="819" y="1694"/>
                  <a:pt x="792" y="1693"/>
                  <a:pt x="764" y="1690"/>
                </a:cubicBezTo>
                <a:cubicBezTo>
                  <a:pt x="737" y="1687"/>
                  <a:pt x="709" y="1683"/>
                  <a:pt x="682" y="1678"/>
                </a:cubicBezTo>
                <a:cubicBezTo>
                  <a:pt x="655" y="1672"/>
                  <a:pt x="628" y="1666"/>
                  <a:pt x="601" y="1658"/>
                </a:cubicBezTo>
                <a:cubicBezTo>
                  <a:pt x="575" y="1650"/>
                  <a:pt x="549" y="1640"/>
                  <a:pt x="523" y="1630"/>
                </a:cubicBezTo>
                <a:cubicBezTo>
                  <a:pt x="498" y="1619"/>
                  <a:pt x="473" y="1607"/>
                  <a:pt x="448" y="1594"/>
                </a:cubicBezTo>
                <a:cubicBezTo>
                  <a:pt x="424" y="1581"/>
                  <a:pt x="400" y="1567"/>
                  <a:pt x="377" y="1551"/>
                </a:cubicBezTo>
                <a:cubicBezTo>
                  <a:pt x="354" y="1536"/>
                  <a:pt x="331" y="1520"/>
                  <a:pt x="310" y="1502"/>
                </a:cubicBezTo>
                <a:cubicBezTo>
                  <a:pt x="289" y="1484"/>
                  <a:pt x="268" y="1466"/>
                  <a:pt x="248" y="1446"/>
                </a:cubicBezTo>
                <a:cubicBezTo>
                  <a:pt x="229" y="1427"/>
                  <a:pt x="210" y="1406"/>
                  <a:pt x="193" y="1385"/>
                </a:cubicBezTo>
                <a:cubicBezTo>
                  <a:pt x="175" y="1363"/>
                  <a:pt x="159" y="1341"/>
                  <a:pt x="143" y="1318"/>
                </a:cubicBezTo>
                <a:cubicBezTo>
                  <a:pt x="128" y="1295"/>
                  <a:pt x="114" y="1271"/>
                  <a:pt x="100" y="1247"/>
                </a:cubicBezTo>
                <a:cubicBezTo>
                  <a:pt x="87" y="1222"/>
                  <a:pt x="76" y="1197"/>
                  <a:pt x="65" y="1171"/>
                </a:cubicBezTo>
                <a:cubicBezTo>
                  <a:pt x="54" y="1146"/>
                  <a:pt x="45" y="1120"/>
                  <a:pt x="37" y="1093"/>
                </a:cubicBezTo>
                <a:cubicBezTo>
                  <a:pt x="29" y="1067"/>
                  <a:pt x="22" y="1040"/>
                  <a:pt x="17" y="1013"/>
                </a:cubicBezTo>
                <a:cubicBezTo>
                  <a:pt x="11" y="985"/>
                  <a:pt x="7" y="958"/>
                  <a:pt x="5" y="930"/>
                </a:cubicBezTo>
                <a:cubicBezTo>
                  <a:pt x="2" y="903"/>
                  <a:pt x="0" y="875"/>
                  <a:pt x="0" y="847"/>
                </a:cubicBezTo>
                <a:cubicBezTo>
                  <a:pt x="0" y="820"/>
                  <a:pt x="2" y="792"/>
                  <a:pt x="5" y="764"/>
                </a:cubicBezTo>
                <a:cubicBezTo>
                  <a:pt x="7" y="737"/>
                  <a:pt x="11" y="709"/>
                  <a:pt x="17" y="682"/>
                </a:cubicBezTo>
                <a:cubicBezTo>
                  <a:pt x="22" y="655"/>
                  <a:pt x="29" y="628"/>
                  <a:pt x="37" y="602"/>
                </a:cubicBezTo>
                <a:cubicBezTo>
                  <a:pt x="45" y="575"/>
                  <a:pt x="54" y="549"/>
                  <a:pt x="65" y="523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4"/>
                  <a:pt x="354" y="158"/>
                  <a:pt x="377" y="142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4"/>
                  <a:pt x="601" y="36"/>
                </a:cubicBezTo>
                <a:cubicBezTo>
                  <a:pt x="628" y="28"/>
                  <a:pt x="655" y="21"/>
                  <a:pt x="682" y="16"/>
                </a:cubicBezTo>
                <a:cubicBezTo>
                  <a:pt x="709" y="11"/>
                  <a:pt x="737" y="7"/>
                  <a:pt x="764" y="4"/>
                </a:cubicBezTo>
                <a:cubicBezTo>
                  <a:pt x="792" y="1"/>
                  <a:pt x="819" y="0"/>
                  <a:pt x="847" y="0"/>
                </a:cubicBezTo>
                <a:cubicBezTo>
                  <a:pt x="875" y="0"/>
                  <a:pt x="903" y="1"/>
                  <a:pt x="930" y="4"/>
                </a:cubicBezTo>
                <a:cubicBezTo>
                  <a:pt x="958" y="7"/>
                  <a:pt x="985" y="11"/>
                  <a:pt x="1012" y="16"/>
                </a:cubicBezTo>
                <a:cubicBezTo>
                  <a:pt x="1040" y="21"/>
                  <a:pt x="1066" y="28"/>
                  <a:pt x="1093" y="36"/>
                </a:cubicBezTo>
                <a:cubicBezTo>
                  <a:pt x="1119" y="44"/>
                  <a:pt x="1146" y="54"/>
                  <a:pt x="1171" y="64"/>
                </a:cubicBezTo>
                <a:cubicBezTo>
                  <a:pt x="1197" y="75"/>
                  <a:pt x="1222" y="87"/>
                  <a:pt x="1246" y="100"/>
                </a:cubicBezTo>
                <a:cubicBezTo>
                  <a:pt x="1272" y="113"/>
                  <a:pt x="1295" y="127"/>
                  <a:pt x="1319" y="142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3"/>
                </a:cubicBezTo>
                <a:cubicBezTo>
                  <a:pt x="1641" y="549"/>
                  <a:pt x="1650" y="575"/>
                  <a:pt x="1658" y="602"/>
                </a:cubicBezTo>
                <a:cubicBezTo>
                  <a:pt x="1666" y="628"/>
                  <a:pt x="1673" y="655"/>
                  <a:pt x="1679" y="682"/>
                </a:cubicBezTo>
                <a:cubicBezTo>
                  <a:pt x="1684" y="709"/>
                  <a:pt x="1688" y="737"/>
                  <a:pt x="1691" y="764"/>
                </a:cubicBezTo>
                <a:cubicBezTo>
                  <a:pt x="1693" y="792"/>
                  <a:pt x="1695" y="820"/>
                  <a:pt x="1695" y="847"/>
                </a:cubicBezTo>
                <a:close/>
              </a:path>
            </a:pathLst>
          </a:custGeom>
          <a:solidFill>
            <a:srgbClr val="DCFCE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任意多边形: 形状 339"/>
          <p:cNvSpPr/>
          <p:nvPr/>
        </p:nvSpPr>
        <p:spPr>
          <a:xfrm>
            <a:off x="637920" y="4571640"/>
            <a:ext cx="250560" cy="286200"/>
          </a:xfrm>
          <a:custGeom>
            <a:avLst/>
            <a:gdLst/>
            <a:ahLst/>
            <a:cxnLst/>
            <a:rect l="0" t="0" r="r" b="b"/>
            <a:pathLst>
              <a:path w="696" h="795">
                <a:moveTo>
                  <a:pt x="696" y="125"/>
                </a:moveTo>
                <a:lnTo>
                  <a:pt x="696" y="199"/>
                </a:lnTo>
                <a:cubicBezTo>
                  <a:pt x="696" y="267"/>
                  <a:pt x="539" y="323"/>
                  <a:pt x="347" y="323"/>
                </a:cubicBezTo>
                <a:cubicBezTo>
                  <a:pt x="156" y="323"/>
                  <a:pt x="0" y="267"/>
                  <a:pt x="0" y="199"/>
                </a:cubicBezTo>
                <a:lnTo>
                  <a:pt x="0" y="125"/>
                </a:lnTo>
                <a:cubicBezTo>
                  <a:pt x="0" y="56"/>
                  <a:pt x="156" y="0"/>
                  <a:pt x="347" y="0"/>
                </a:cubicBezTo>
                <a:cubicBezTo>
                  <a:pt x="539" y="0"/>
                  <a:pt x="696" y="56"/>
                  <a:pt x="696" y="125"/>
                </a:cubicBezTo>
                <a:moveTo>
                  <a:pt x="610" y="333"/>
                </a:moveTo>
                <a:cubicBezTo>
                  <a:pt x="642" y="322"/>
                  <a:pt x="673" y="307"/>
                  <a:pt x="696" y="289"/>
                </a:cubicBezTo>
                <a:lnTo>
                  <a:pt x="696" y="448"/>
                </a:lnTo>
                <a:cubicBezTo>
                  <a:pt x="696" y="517"/>
                  <a:pt x="539" y="572"/>
                  <a:pt x="347" y="572"/>
                </a:cubicBezTo>
                <a:cubicBezTo>
                  <a:pt x="156" y="572"/>
                  <a:pt x="0" y="517"/>
                  <a:pt x="0" y="448"/>
                </a:cubicBezTo>
                <a:lnTo>
                  <a:pt x="0" y="289"/>
                </a:lnTo>
                <a:cubicBezTo>
                  <a:pt x="23" y="307"/>
                  <a:pt x="53" y="322"/>
                  <a:pt x="85" y="333"/>
                </a:cubicBezTo>
                <a:cubicBezTo>
                  <a:pt x="155" y="358"/>
                  <a:pt x="247" y="373"/>
                  <a:pt x="347" y="373"/>
                </a:cubicBezTo>
                <a:cubicBezTo>
                  <a:pt x="447" y="373"/>
                  <a:pt x="540" y="358"/>
                  <a:pt x="610" y="333"/>
                </a:cubicBezTo>
                <a:moveTo>
                  <a:pt x="0" y="538"/>
                </a:moveTo>
                <a:cubicBezTo>
                  <a:pt x="23" y="556"/>
                  <a:pt x="53" y="571"/>
                  <a:pt x="85" y="582"/>
                </a:cubicBezTo>
                <a:cubicBezTo>
                  <a:pt x="155" y="607"/>
                  <a:pt x="247" y="622"/>
                  <a:pt x="347" y="622"/>
                </a:cubicBezTo>
                <a:cubicBezTo>
                  <a:pt x="447" y="622"/>
                  <a:pt x="540" y="607"/>
                  <a:pt x="610" y="582"/>
                </a:cubicBezTo>
                <a:cubicBezTo>
                  <a:pt x="642" y="571"/>
                  <a:pt x="673" y="556"/>
                  <a:pt x="696" y="538"/>
                </a:cubicBezTo>
                <a:lnTo>
                  <a:pt x="696" y="671"/>
                </a:lnTo>
                <a:cubicBezTo>
                  <a:pt x="696" y="740"/>
                  <a:pt x="539" y="795"/>
                  <a:pt x="347" y="795"/>
                </a:cubicBezTo>
                <a:cubicBezTo>
                  <a:pt x="156" y="795"/>
                  <a:pt x="0" y="740"/>
                  <a:pt x="0" y="671"/>
                </a:cubicBezTo>
                <a:lnTo>
                  <a:pt x="0" y="538"/>
                </a:lnTo>
                <a:close/>
              </a:path>
            </a:pathLst>
          </a:custGeom>
          <a:solidFill>
            <a:srgbClr val="22C5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文本框 340"/>
          <p:cNvSpPr txBox="1"/>
          <p:nvPr/>
        </p:nvSpPr>
        <p:spPr>
          <a:xfrm>
            <a:off x="1295280" y="3756960"/>
            <a:ext cx="321552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360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度反馈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+ 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绩效数据对比（任务完成率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/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加班时长）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文本框 341"/>
          <p:cNvSpPr txBox="1"/>
          <p:nvPr/>
        </p:nvSpPr>
        <p:spPr>
          <a:xfrm>
            <a:off x="1295280" y="446472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数据来源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文本框 342"/>
          <p:cNvSpPr txBox="1"/>
          <p:nvPr/>
        </p:nvSpPr>
        <p:spPr>
          <a:xfrm>
            <a:off x="1295280" y="4861800"/>
            <a:ext cx="3273480" cy="22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板栗看板日志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+ RescueTime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报告 </a:t>
            </a:r>
            <a:r>
              <a:rPr lang="en-US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+ </a:t>
            </a:r>
            <a:r>
              <a:rPr lang="zh-CN" sz="150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工时系统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文本框 343"/>
          <p:cNvSpPr txBox="1"/>
          <p:nvPr/>
        </p:nvSpPr>
        <p:spPr>
          <a:xfrm>
            <a:off x="105156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9CA3AF"/>
                </a:solidFill>
                <a:effectLst/>
                <a:uFillTx/>
                <a:latin typeface="NotoSansSC"/>
                <a:ea typeface="NotoSans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任意多边形: 形状 344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0F2F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任意多边形: 形状 345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cxn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任意多边形: 形状 346"/>
          <p:cNvSpPr/>
          <p:nvPr/>
        </p:nvSpPr>
        <p:spPr>
          <a:xfrm>
            <a:off x="456840" y="952200"/>
            <a:ext cx="915120" cy="57600"/>
          </a:xfrm>
          <a:custGeom>
            <a:avLst/>
            <a:gdLst/>
            <a:ahLst/>
            <a:cxnLst/>
            <a:rect l="0" t="0" r="r" b="b"/>
            <a:pathLst>
              <a:path w="2542" h="160">
                <a:moveTo>
                  <a:pt x="0" y="0"/>
                </a:moveTo>
                <a:lnTo>
                  <a:pt x="2542" y="0"/>
                </a:lnTo>
                <a:lnTo>
                  <a:pt x="2542" y="160"/>
                </a:lnTo>
                <a:lnTo>
                  <a:pt x="0" y="160"/>
                </a:lnTo>
                <a:lnTo>
                  <a:pt x="0" y="0"/>
                </a:ln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348" name="图片 347"/>
          <p:cNvPicPr/>
          <p:nvPr/>
        </p:nvPicPr>
        <p:blipFill>
          <a:blip r:embed="rId2"/>
          <a:stretch/>
        </p:blipFill>
        <p:spPr>
          <a:xfrm>
            <a:off x="455040" y="1314360"/>
            <a:ext cx="5451840" cy="455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9" name="任意多边形: 形状 348"/>
          <p:cNvSpPr/>
          <p:nvPr/>
        </p:nvSpPr>
        <p:spPr>
          <a:xfrm>
            <a:off x="6286320" y="162864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6"/>
                  <a:pt x="1268" y="697"/>
                </a:cubicBezTo>
                <a:cubicBezTo>
                  <a:pt x="1266" y="718"/>
                  <a:pt x="1263" y="738"/>
                  <a:pt x="1259" y="759"/>
                </a:cubicBezTo>
                <a:cubicBezTo>
                  <a:pt x="1255" y="779"/>
                  <a:pt x="1250" y="799"/>
                  <a:pt x="1244" y="819"/>
                </a:cubicBezTo>
                <a:cubicBezTo>
                  <a:pt x="1238" y="839"/>
                  <a:pt x="1231" y="859"/>
                  <a:pt x="1223" y="878"/>
                </a:cubicBezTo>
                <a:cubicBezTo>
                  <a:pt x="1215" y="897"/>
                  <a:pt x="1206" y="916"/>
                  <a:pt x="1196" y="934"/>
                </a:cubicBezTo>
                <a:cubicBezTo>
                  <a:pt x="1186" y="953"/>
                  <a:pt x="1176" y="970"/>
                  <a:pt x="1164" y="988"/>
                </a:cubicBezTo>
                <a:cubicBezTo>
                  <a:pt x="1152" y="1005"/>
                  <a:pt x="1140" y="1022"/>
                  <a:pt x="1127" y="1038"/>
                </a:cubicBezTo>
                <a:cubicBezTo>
                  <a:pt x="1114" y="1054"/>
                  <a:pt x="1100" y="1069"/>
                  <a:pt x="1085" y="1084"/>
                </a:cubicBezTo>
                <a:cubicBezTo>
                  <a:pt x="1070" y="1099"/>
                  <a:pt x="1055" y="1113"/>
                  <a:pt x="1039" y="1126"/>
                </a:cubicBezTo>
                <a:cubicBezTo>
                  <a:pt x="1023" y="1139"/>
                  <a:pt x="1006" y="1151"/>
                  <a:pt x="989" y="1163"/>
                </a:cubicBezTo>
                <a:cubicBezTo>
                  <a:pt x="971" y="1174"/>
                  <a:pt x="954" y="1185"/>
                  <a:pt x="934" y="1196"/>
                </a:cubicBezTo>
                <a:cubicBezTo>
                  <a:pt x="916" y="1206"/>
                  <a:pt x="897" y="1215"/>
                  <a:pt x="878" y="1223"/>
                </a:cubicBezTo>
                <a:cubicBezTo>
                  <a:pt x="859" y="1230"/>
                  <a:pt x="839" y="1237"/>
                  <a:pt x="819" y="1244"/>
                </a:cubicBezTo>
                <a:cubicBezTo>
                  <a:pt x="799" y="1250"/>
                  <a:pt x="779" y="1255"/>
                  <a:pt x="759" y="1259"/>
                </a:cubicBezTo>
                <a:cubicBezTo>
                  <a:pt x="738" y="1263"/>
                  <a:pt x="718" y="1266"/>
                  <a:pt x="697" y="1268"/>
                </a:cubicBezTo>
                <a:cubicBezTo>
                  <a:pt x="677" y="1270"/>
                  <a:pt x="656" y="1271"/>
                  <a:pt x="635" y="1271"/>
                </a:cubicBezTo>
                <a:cubicBezTo>
                  <a:pt x="614" y="1271"/>
                  <a:pt x="593" y="1270"/>
                  <a:pt x="573" y="1268"/>
                </a:cubicBezTo>
                <a:cubicBezTo>
                  <a:pt x="552" y="1266"/>
                  <a:pt x="532" y="1263"/>
                  <a:pt x="511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7"/>
                  <a:pt x="411" y="1230"/>
                  <a:pt x="392" y="1223"/>
                </a:cubicBezTo>
                <a:cubicBezTo>
                  <a:pt x="373" y="1215"/>
                  <a:pt x="354" y="1206"/>
                  <a:pt x="336" y="1196"/>
                </a:cubicBezTo>
                <a:cubicBezTo>
                  <a:pt x="317" y="1185"/>
                  <a:pt x="300" y="1174"/>
                  <a:pt x="282" y="1163"/>
                </a:cubicBezTo>
                <a:cubicBezTo>
                  <a:pt x="265" y="1151"/>
                  <a:pt x="248" y="1139"/>
                  <a:pt x="232" y="1126"/>
                </a:cubicBezTo>
                <a:cubicBezTo>
                  <a:pt x="216" y="1113"/>
                  <a:pt x="201" y="1099"/>
                  <a:pt x="186" y="1084"/>
                </a:cubicBezTo>
                <a:cubicBezTo>
                  <a:pt x="171" y="1069"/>
                  <a:pt x="157" y="1054"/>
                  <a:pt x="144" y="1038"/>
                </a:cubicBezTo>
                <a:cubicBezTo>
                  <a:pt x="131" y="1022"/>
                  <a:pt x="119" y="1005"/>
                  <a:pt x="107" y="988"/>
                </a:cubicBezTo>
                <a:cubicBezTo>
                  <a:pt x="95" y="970"/>
                  <a:pt x="85" y="953"/>
                  <a:pt x="75" y="934"/>
                </a:cubicBezTo>
                <a:cubicBezTo>
                  <a:pt x="65" y="916"/>
                  <a:pt x="56" y="897"/>
                  <a:pt x="48" y="878"/>
                </a:cubicBezTo>
                <a:cubicBezTo>
                  <a:pt x="40" y="859"/>
                  <a:pt x="33" y="839"/>
                  <a:pt x="27" y="819"/>
                </a:cubicBezTo>
                <a:cubicBezTo>
                  <a:pt x="21" y="799"/>
                  <a:pt x="16" y="779"/>
                  <a:pt x="12" y="759"/>
                </a:cubicBezTo>
                <a:cubicBezTo>
                  <a:pt x="8" y="738"/>
                  <a:pt x="5" y="718"/>
                  <a:pt x="3" y="697"/>
                </a:cubicBezTo>
                <a:cubicBezTo>
                  <a:pt x="1" y="676"/>
                  <a:pt x="0" y="656"/>
                  <a:pt x="0" y="635"/>
                </a:cubicBezTo>
                <a:cubicBezTo>
                  <a:pt x="0" y="614"/>
                  <a:pt x="1" y="593"/>
                  <a:pt x="3" y="573"/>
                </a:cubicBezTo>
                <a:cubicBezTo>
                  <a:pt x="5" y="552"/>
                  <a:pt x="8" y="531"/>
                  <a:pt x="12" y="511"/>
                </a:cubicBezTo>
                <a:cubicBezTo>
                  <a:pt x="16" y="491"/>
                  <a:pt x="21" y="470"/>
                  <a:pt x="27" y="451"/>
                </a:cubicBezTo>
                <a:cubicBezTo>
                  <a:pt x="33" y="431"/>
                  <a:pt x="40" y="411"/>
                  <a:pt x="48" y="392"/>
                </a:cubicBezTo>
                <a:cubicBezTo>
                  <a:pt x="56" y="373"/>
                  <a:pt x="65" y="354"/>
                  <a:pt x="75" y="336"/>
                </a:cubicBezTo>
                <a:cubicBezTo>
                  <a:pt x="85" y="317"/>
                  <a:pt x="95" y="299"/>
                  <a:pt x="107" y="282"/>
                </a:cubicBezTo>
                <a:cubicBezTo>
                  <a:pt x="119" y="265"/>
                  <a:pt x="131" y="248"/>
                  <a:pt x="144" y="232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1"/>
                  <a:pt x="216" y="157"/>
                  <a:pt x="232" y="144"/>
                </a:cubicBezTo>
                <a:cubicBezTo>
                  <a:pt x="248" y="131"/>
                  <a:pt x="265" y="118"/>
                  <a:pt x="282" y="107"/>
                </a:cubicBezTo>
                <a:cubicBezTo>
                  <a:pt x="300" y="95"/>
                  <a:pt x="317" y="85"/>
                  <a:pt x="336" y="75"/>
                </a:cubicBezTo>
                <a:cubicBezTo>
                  <a:pt x="354" y="65"/>
                  <a:pt x="373" y="56"/>
                  <a:pt x="392" y="48"/>
                </a:cubicBezTo>
                <a:cubicBezTo>
                  <a:pt x="411" y="40"/>
                  <a:pt x="431" y="33"/>
                  <a:pt x="451" y="27"/>
                </a:cubicBezTo>
                <a:cubicBezTo>
                  <a:pt x="471" y="21"/>
                  <a:pt x="491" y="16"/>
                  <a:pt x="511" y="12"/>
                </a:cubicBezTo>
                <a:cubicBezTo>
                  <a:pt x="532" y="8"/>
                  <a:pt x="552" y="5"/>
                  <a:pt x="573" y="3"/>
                </a:cubicBezTo>
                <a:cubicBezTo>
                  <a:pt x="593" y="1"/>
                  <a:pt x="614" y="0"/>
                  <a:pt x="635" y="0"/>
                </a:cubicBezTo>
                <a:cubicBezTo>
                  <a:pt x="656" y="0"/>
                  <a:pt x="677" y="1"/>
                  <a:pt x="697" y="3"/>
                </a:cubicBezTo>
                <a:cubicBezTo>
                  <a:pt x="718" y="5"/>
                  <a:pt x="738" y="8"/>
                  <a:pt x="759" y="12"/>
                </a:cubicBezTo>
                <a:cubicBezTo>
                  <a:pt x="779" y="16"/>
                  <a:pt x="799" y="21"/>
                  <a:pt x="819" y="27"/>
                </a:cubicBezTo>
                <a:cubicBezTo>
                  <a:pt x="839" y="33"/>
                  <a:pt x="859" y="40"/>
                  <a:pt x="878" y="48"/>
                </a:cubicBezTo>
                <a:cubicBezTo>
                  <a:pt x="897" y="56"/>
                  <a:pt x="916" y="65"/>
                  <a:pt x="934" y="75"/>
                </a:cubicBezTo>
                <a:cubicBezTo>
                  <a:pt x="954" y="85"/>
                  <a:pt x="971" y="95"/>
                  <a:pt x="989" y="107"/>
                </a:cubicBezTo>
                <a:cubicBezTo>
                  <a:pt x="1006" y="118"/>
                  <a:pt x="1023" y="131"/>
                  <a:pt x="1039" y="144"/>
                </a:cubicBezTo>
                <a:cubicBezTo>
                  <a:pt x="1055" y="157"/>
                  <a:pt x="1070" y="171"/>
                  <a:pt x="1085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0" y="248"/>
                  <a:pt x="1152" y="265"/>
                  <a:pt x="1164" y="282"/>
                </a:cubicBezTo>
                <a:cubicBezTo>
                  <a:pt x="1176" y="299"/>
                  <a:pt x="1186" y="317"/>
                  <a:pt x="1196" y="336"/>
                </a:cubicBezTo>
                <a:cubicBezTo>
                  <a:pt x="1206" y="354"/>
                  <a:pt x="1215" y="373"/>
                  <a:pt x="1223" y="392"/>
                </a:cubicBezTo>
                <a:cubicBezTo>
                  <a:pt x="1231" y="411"/>
                  <a:pt x="1238" y="431"/>
                  <a:pt x="1244" y="451"/>
                </a:cubicBezTo>
                <a:cubicBezTo>
                  <a:pt x="1250" y="470"/>
                  <a:pt x="1255" y="491"/>
                  <a:pt x="1259" y="511"/>
                </a:cubicBezTo>
                <a:cubicBezTo>
                  <a:pt x="1263" y="531"/>
                  <a:pt x="1266" y="552"/>
                  <a:pt x="1268" y="573"/>
                </a:cubicBezTo>
                <a:cubicBezTo>
                  <a:pt x="1270" y="593"/>
                  <a:pt x="1271" y="614"/>
                  <a:pt x="1271" y="635"/>
                </a:cubicBezTo>
                <a:close/>
              </a:path>
            </a:pathLst>
          </a:custGeom>
          <a:solidFill>
            <a:srgbClr val="DBEAF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任意多边形: 形状 349"/>
          <p:cNvSpPr/>
          <p:nvPr/>
        </p:nvSpPr>
        <p:spPr>
          <a:xfrm>
            <a:off x="6372000" y="1752480"/>
            <a:ext cx="286200" cy="229320"/>
          </a:xfrm>
          <a:custGeom>
            <a:avLst/>
            <a:gdLst/>
            <a:ahLst/>
            <a:cxnLst/>
            <a:rect l="0" t="0" r="r" b="b"/>
            <a:pathLst>
              <a:path w="795" h="637">
                <a:moveTo>
                  <a:pt x="259" y="438"/>
                </a:moveTo>
                <a:cubicBezTo>
                  <a:pt x="402" y="438"/>
                  <a:pt x="517" y="340"/>
                  <a:pt x="517" y="219"/>
                </a:cubicBezTo>
                <a:cubicBezTo>
                  <a:pt x="517" y="99"/>
                  <a:pt x="402" y="0"/>
                  <a:pt x="259" y="0"/>
                </a:cubicBezTo>
                <a:cubicBezTo>
                  <a:pt x="116" y="0"/>
                  <a:pt x="0" y="99"/>
                  <a:pt x="0" y="219"/>
                </a:cubicBezTo>
                <a:cubicBezTo>
                  <a:pt x="0" y="267"/>
                  <a:pt x="18" y="311"/>
                  <a:pt x="49" y="347"/>
                </a:cubicBezTo>
                <a:cubicBezTo>
                  <a:pt x="45" y="359"/>
                  <a:pt x="38" y="370"/>
                  <a:pt x="32" y="379"/>
                </a:cubicBezTo>
                <a:cubicBezTo>
                  <a:pt x="26" y="387"/>
                  <a:pt x="20" y="393"/>
                  <a:pt x="15" y="397"/>
                </a:cubicBezTo>
                <a:cubicBezTo>
                  <a:pt x="13" y="399"/>
                  <a:pt x="11" y="400"/>
                  <a:pt x="10" y="401"/>
                </a:cubicBezTo>
                <a:cubicBezTo>
                  <a:pt x="9" y="402"/>
                  <a:pt x="9" y="402"/>
                  <a:pt x="8" y="402"/>
                </a:cubicBezTo>
                <a:lnTo>
                  <a:pt x="8" y="403"/>
                </a:lnTo>
                <a:cubicBezTo>
                  <a:pt x="1" y="408"/>
                  <a:pt x="-2" y="417"/>
                  <a:pt x="1" y="425"/>
                </a:cubicBezTo>
                <a:cubicBezTo>
                  <a:pt x="4" y="433"/>
                  <a:pt x="11" y="438"/>
                  <a:pt x="20" y="438"/>
                </a:cubicBezTo>
                <a:cubicBezTo>
                  <a:pt x="47" y="438"/>
                  <a:pt x="74" y="431"/>
                  <a:pt x="97" y="423"/>
                </a:cubicBezTo>
                <a:cubicBezTo>
                  <a:pt x="108" y="419"/>
                  <a:pt x="119" y="414"/>
                  <a:pt x="128" y="409"/>
                </a:cubicBezTo>
                <a:cubicBezTo>
                  <a:pt x="167" y="428"/>
                  <a:pt x="212" y="438"/>
                  <a:pt x="259" y="438"/>
                </a:cubicBezTo>
                <a:moveTo>
                  <a:pt x="557" y="219"/>
                </a:moveTo>
                <a:cubicBezTo>
                  <a:pt x="557" y="358"/>
                  <a:pt x="434" y="464"/>
                  <a:pt x="288" y="477"/>
                </a:cubicBezTo>
                <a:cubicBezTo>
                  <a:pt x="318" y="569"/>
                  <a:pt x="418" y="637"/>
                  <a:pt x="537" y="637"/>
                </a:cubicBezTo>
                <a:cubicBezTo>
                  <a:pt x="584" y="637"/>
                  <a:pt x="629" y="626"/>
                  <a:pt x="667" y="607"/>
                </a:cubicBezTo>
                <a:cubicBezTo>
                  <a:pt x="676" y="612"/>
                  <a:pt x="687" y="617"/>
                  <a:pt x="698" y="621"/>
                </a:cubicBezTo>
                <a:cubicBezTo>
                  <a:pt x="721" y="630"/>
                  <a:pt x="748" y="637"/>
                  <a:pt x="775" y="637"/>
                </a:cubicBezTo>
                <a:cubicBezTo>
                  <a:pt x="784" y="637"/>
                  <a:pt x="791" y="631"/>
                  <a:pt x="794" y="623"/>
                </a:cubicBezTo>
                <a:cubicBezTo>
                  <a:pt x="796" y="615"/>
                  <a:pt x="794" y="606"/>
                  <a:pt x="787" y="601"/>
                </a:cubicBezTo>
                <a:lnTo>
                  <a:pt x="786" y="601"/>
                </a:lnTo>
                <a:cubicBezTo>
                  <a:pt x="786" y="600"/>
                  <a:pt x="786" y="600"/>
                  <a:pt x="785" y="600"/>
                </a:cubicBezTo>
                <a:cubicBezTo>
                  <a:pt x="784" y="599"/>
                  <a:pt x="782" y="597"/>
                  <a:pt x="780" y="595"/>
                </a:cubicBezTo>
                <a:cubicBezTo>
                  <a:pt x="775" y="591"/>
                  <a:pt x="769" y="585"/>
                  <a:pt x="763" y="577"/>
                </a:cubicBezTo>
                <a:cubicBezTo>
                  <a:pt x="756" y="569"/>
                  <a:pt x="750" y="558"/>
                  <a:pt x="746" y="547"/>
                </a:cubicBezTo>
                <a:cubicBezTo>
                  <a:pt x="777" y="511"/>
                  <a:pt x="795" y="466"/>
                  <a:pt x="795" y="418"/>
                </a:cubicBezTo>
                <a:cubicBezTo>
                  <a:pt x="795" y="302"/>
                  <a:pt x="689" y="208"/>
                  <a:pt x="556" y="200"/>
                </a:cubicBezTo>
                <a:cubicBezTo>
                  <a:pt x="556" y="206"/>
                  <a:pt x="557" y="213"/>
                  <a:pt x="557" y="219"/>
                </a:cubicBezTo>
                <a:close/>
              </a:path>
            </a:pathLst>
          </a:custGeom>
          <a:solidFill>
            <a:srgbClr val="165D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文本框 350"/>
          <p:cNvSpPr txBox="1"/>
          <p:nvPr/>
        </p:nvSpPr>
        <p:spPr>
          <a:xfrm>
            <a:off x="457200" y="482040"/>
            <a:ext cx="209916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Q&amp;A </a:t>
            </a:r>
            <a:r>
              <a:rPr lang="zh-CN" sz="27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与 行动计划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2" name="文本框 351"/>
          <p:cNvSpPr txBox="1"/>
          <p:nvPr/>
        </p:nvSpPr>
        <p:spPr>
          <a:xfrm>
            <a:off x="6896160" y="170244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开放答疑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文本框 352"/>
          <p:cNvSpPr txBox="1"/>
          <p:nvPr/>
        </p:nvSpPr>
        <p:spPr>
          <a:xfrm>
            <a:off x="6896160" y="2060280"/>
            <a:ext cx="2766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欢迎就本次培训内容提出任何问题，我们将进行深入探讨与解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任意多边形: 形状 353"/>
          <p:cNvSpPr/>
          <p:nvPr/>
        </p:nvSpPr>
        <p:spPr>
          <a:xfrm>
            <a:off x="6286320" y="286668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9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1"/>
                  <a:pt x="1250" y="801"/>
                  <a:pt x="1244" y="821"/>
                </a:cubicBezTo>
                <a:cubicBezTo>
                  <a:pt x="1238" y="841"/>
                  <a:pt x="1231" y="860"/>
                  <a:pt x="1223" y="879"/>
                </a:cubicBezTo>
                <a:cubicBezTo>
                  <a:pt x="1215" y="899"/>
                  <a:pt x="1206" y="917"/>
                  <a:pt x="1196" y="936"/>
                </a:cubicBezTo>
                <a:cubicBezTo>
                  <a:pt x="1186" y="954"/>
                  <a:pt x="1176" y="972"/>
                  <a:pt x="1164" y="989"/>
                </a:cubicBezTo>
                <a:cubicBezTo>
                  <a:pt x="1152" y="1007"/>
                  <a:pt x="1140" y="1023"/>
                  <a:pt x="1127" y="1039"/>
                </a:cubicBezTo>
                <a:cubicBezTo>
                  <a:pt x="1114" y="1055"/>
                  <a:pt x="1100" y="1071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1"/>
                  <a:pt x="1006" y="1153"/>
                  <a:pt x="989" y="1164"/>
                </a:cubicBezTo>
                <a:cubicBezTo>
                  <a:pt x="971" y="1176"/>
                  <a:pt x="954" y="1187"/>
                  <a:pt x="934" y="1196"/>
                </a:cubicBezTo>
                <a:cubicBezTo>
                  <a:pt x="916" y="1206"/>
                  <a:pt x="897" y="1215"/>
                  <a:pt x="878" y="1223"/>
                </a:cubicBezTo>
                <a:cubicBezTo>
                  <a:pt x="859" y="1231"/>
                  <a:pt x="839" y="1238"/>
                  <a:pt x="819" y="1244"/>
                </a:cubicBezTo>
                <a:cubicBezTo>
                  <a:pt x="799" y="1250"/>
                  <a:pt x="779" y="1255"/>
                  <a:pt x="759" y="1259"/>
                </a:cubicBezTo>
                <a:cubicBezTo>
                  <a:pt x="738" y="1263"/>
                  <a:pt x="718" y="1266"/>
                  <a:pt x="697" y="1268"/>
                </a:cubicBezTo>
                <a:cubicBezTo>
                  <a:pt x="677" y="1270"/>
                  <a:pt x="656" y="1271"/>
                  <a:pt x="635" y="1271"/>
                </a:cubicBezTo>
                <a:cubicBezTo>
                  <a:pt x="614" y="1271"/>
                  <a:pt x="593" y="1270"/>
                  <a:pt x="573" y="1268"/>
                </a:cubicBezTo>
                <a:cubicBezTo>
                  <a:pt x="552" y="1266"/>
                  <a:pt x="532" y="1263"/>
                  <a:pt x="511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1" y="1231"/>
                  <a:pt x="392" y="1223"/>
                </a:cubicBezTo>
                <a:cubicBezTo>
                  <a:pt x="373" y="1215"/>
                  <a:pt x="354" y="1206"/>
                  <a:pt x="336" y="1196"/>
                </a:cubicBezTo>
                <a:cubicBezTo>
                  <a:pt x="317" y="1187"/>
                  <a:pt x="300" y="1176"/>
                  <a:pt x="282" y="1164"/>
                </a:cubicBezTo>
                <a:cubicBezTo>
                  <a:pt x="265" y="1153"/>
                  <a:pt x="248" y="1141"/>
                  <a:pt x="232" y="1127"/>
                </a:cubicBezTo>
                <a:cubicBezTo>
                  <a:pt x="216" y="1114"/>
                  <a:pt x="201" y="1100"/>
                  <a:pt x="186" y="1085"/>
                </a:cubicBezTo>
                <a:cubicBezTo>
                  <a:pt x="171" y="1071"/>
                  <a:pt x="157" y="1055"/>
                  <a:pt x="144" y="1039"/>
                </a:cubicBezTo>
                <a:cubicBezTo>
                  <a:pt x="131" y="1023"/>
                  <a:pt x="119" y="1007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9"/>
                  <a:pt x="48" y="879"/>
                </a:cubicBezTo>
                <a:cubicBezTo>
                  <a:pt x="40" y="860"/>
                  <a:pt x="33" y="841"/>
                  <a:pt x="27" y="821"/>
                </a:cubicBezTo>
                <a:cubicBezTo>
                  <a:pt x="21" y="801"/>
                  <a:pt x="16" y="781"/>
                  <a:pt x="12" y="760"/>
                </a:cubicBezTo>
                <a:cubicBezTo>
                  <a:pt x="8" y="740"/>
                  <a:pt x="5" y="719"/>
                  <a:pt x="3" y="699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6"/>
                  <a:pt x="1" y="595"/>
                  <a:pt x="3" y="574"/>
                </a:cubicBezTo>
                <a:cubicBezTo>
                  <a:pt x="5" y="554"/>
                  <a:pt x="8" y="533"/>
                  <a:pt x="12" y="513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3"/>
                  <a:pt x="48" y="393"/>
                </a:cubicBezTo>
                <a:cubicBezTo>
                  <a:pt x="56" y="374"/>
                  <a:pt x="65" y="355"/>
                  <a:pt x="75" y="337"/>
                </a:cubicBezTo>
                <a:cubicBezTo>
                  <a:pt x="85" y="319"/>
                  <a:pt x="95" y="301"/>
                  <a:pt x="107" y="283"/>
                </a:cubicBezTo>
                <a:cubicBezTo>
                  <a:pt x="119" y="265"/>
                  <a:pt x="131" y="249"/>
                  <a:pt x="144" y="233"/>
                </a:cubicBezTo>
                <a:cubicBezTo>
                  <a:pt x="157" y="217"/>
                  <a:pt x="171" y="201"/>
                  <a:pt x="186" y="186"/>
                </a:cubicBezTo>
                <a:cubicBezTo>
                  <a:pt x="201" y="172"/>
                  <a:pt x="216" y="158"/>
                  <a:pt x="232" y="145"/>
                </a:cubicBezTo>
                <a:cubicBezTo>
                  <a:pt x="248" y="131"/>
                  <a:pt x="265" y="119"/>
                  <a:pt x="282" y="107"/>
                </a:cubicBezTo>
                <a:cubicBezTo>
                  <a:pt x="300" y="96"/>
                  <a:pt x="317" y="85"/>
                  <a:pt x="336" y="75"/>
                </a:cubicBezTo>
                <a:cubicBezTo>
                  <a:pt x="354" y="66"/>
                  <a:pt x="373" y="57"/>
                  <a:pt x="392" y="49"/>
                </a:cubicBezTo>
                <a:cubicBezTo>
                  <a:pt x="411" y="41"/>
                  <a:pt x="431" y="34"/>
                  <a:pt x="451" y="28"/>
                </a:cubicBezTo>
                <a:cubicBezTo>
                  <a:pt x="471" y="22"/>
                  <a:pt x="491" y="17"/>
                  <a:pt x="511" y="13"/>
                </a:cubicBezTo>
                <a:cubicBezTo>
                  <a:pt x="532" y="9"/>
                  <a:pt x="552" y="6"/>
                  <a:pt x="573" y="4"/>
                </a:cubicBezTo>
                <a:cubicBezTo>
                  <a:pt x="593" y="1"/>
                  <a:pt x="614" y="0"/>
                  <a:pt x="635" y="0"/>
                </a:cubicBezTo>
                <a:cubicBezTo>
                  <a:pt x="656" y="0"/>
                  <a:pt x="677" y="1"/>
                  <a:pt x="697" y="4"/>
                </a:cubicBezTo>
                <a:cubicBezTo>
                  <a:pt x="718" y="6"/>
                  <a:pt x="738" y="9"/>
                  <a:pt x="759" y="13"/>
                </a:cubicBezTo>
                <a:cubicBezTo>
                  <a:pt x="779" y="17"/>
                  <a:pt x="799" y="22"/>
                  <a:pt x="819" y="28"/>
                </a:cubicBezTo>
                <a:cubicBezTo>
                  <a:pt x="839" y="34"/>
                  <a:pt x="859" y="41"/>
                  <a:pt x="878" y="49"/>
                </a:cubicBezTo>
                <a:cubicBezTo>
                  <a:pt x="897" y="57"/>
                  <a:pt x="916" y="66"/>
                  <a:pt x="934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5"/>
                </a:cubicBezTo>
                <a:cubicBezTo>
                  <a:pt x="1055" y="158"/>
                  <a:pt x="1070" y="172"/>
                  <a:pt x="1085" y="186"/>
                </a:cubicBezTo>
                <a:cubicBezTo>
                  <a:pt x="1100" y="201"/>
                  <a:pt x="1114" y="217"/>
                  <a:pt x="1127" y="233"/>
                </a:cubicBezTo>
                <a:cubicBezTo>
                  <a:pt x="1140" y="249"/>
                  <a:pt x="1152" y="265"/>
                  <a:pt x="1164" y="283"/>
                </a:cubicBezTo>
                <a:cubicBezTo>
                  <a:pt x="1176" y="301"/>
                  <a:pt x="1186" y="319"/>
                  <a:pt x="1196" y="337"/>
                </a:cubicBezTo>
                <a:cubicBezTo>
                  <a:pt x="1206" y="355"/>
                  <a:pt x="1215" y="374"/>
                  <a:pt x="1223" y="393"/>
                </a:cubicBezTo>
                <a:cubicBezTo>
                  <a:pt x="1231" y="413"/>
                  <a:pt x="1238" y="432"/>
                  <a:pt x="1244" y="452"/>
                </a:cubicBezTo>
                <a:cubicBezTo>
                  <a:pt x="1250" y="472"/>
                  <a:pt x="1255" y="492"/>
                  <a:pt x="1259" y="513"/>
                </a:cubicBezTo>
                <a:cubicBezTo>
                  <a:pt x="1263" y="533"/>
                  <a:pt x="1266" y="554"/>
                  <a:pt x="1268" y="574"/>
                </a:cubicBezTo>
                <a:cubicBezTo>
                  <a:pt x="1270" y="595"/>
                  <a:pt x="1271" y="616"/>
                  <a:pt x="1271" y="636"/>
                </a:cubicBezTo>
                <a:close/>
              </a:path>
            </a:pathLst>
          </a:custGeom>
          <a:solidFill>
            <a:srgbClr val="DCFCE7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任意多边形: 形状 354"/>
          <p:cNvSpPr/>
          <p:nvPr/>
        </p:nvSpPr>
        <p:spPr>
          <a:xfrm>
            <a:off x="6429240" y="2990520"/>
            <a:ext cx="171720" cy="229320"/>
          </a:xfrm>
          <a:custGeom>
            <a:avLst/>
            <a:gdLst/>
            <a:ahLst/>
            <a:cxnLst/>
            <a:rect l="0" t="0" r="r" b="b"/>
            <a:pathLst>
              <a:path w="477" h="637">
                <a:moveTo>
                  <a:pt x="238" y="0"/>
                </a:moveTo>
                <a:cubicBezTo>
                  <a:pt x="186" y="0"/>
                  <a:pt x="142" y="34"/>
                  <a:pt x="126" y="80"/>
                </a:cubicBezTo>
                <a:lnTo>
                  <a:pt x="79" y="80"/>
                </a:lnTo>
                <a:cubicBezTo>
                  <a:pt x="35" y="80"/>
                  <a:pt x="0" y="116"/>
                  <a:pt x="0" y="160"/>
                </a:cubicBezTo>
                <a:lnTo>
                  <a:pt x="0" y="558"/>
                </a:lnTo>
                <a:cubicBezTo>
                  <a:pt x="0" y="602"/>
                  <a:pt x="35" y="637"/>
                  <a:pt x="79" y="637"/>
                </a:cubicBezTo>
                <a:lnTo>
                  <a:pt x="397" y="637"/>
                </a:lnTo>
                <a:cubicBezTo>
                  <a:pt x="441" y="637"/>
                  <a:pt x="477" y="602"/>
                  <a:pt x="477" y="558"/>
                </a:cubicBezTo>
                <a:lnTo>
                  <a:pt x="477" y="160"/>
                </a:lnTo>
                <a:cubicBezTo>
                  <a:pt x="477" y="116"/>
                  <a:pt x="441" y="80"/>
                  <a:pt x="397" y="80"/>
                </a:cubicBezTo>
                <a:lnTo>
                  <a:pt x="350" y="80"/>
                </a:lnTo>
                <a:cubicBezTo>
                  <a:pt x="334" y="34"/>
                  <a:pt x="290" y="0"/>
                  <a:pt x="238" y="0"/>
                </a:cubicBezTo>
                <a:moveTo>
                  <a:pt x="238" y="80"/>
                </a:moveTo>
                <a:cubicBezTo>
                  <a:pt x="243" y="80"/>
                  <a:pt x="248" y="81"/>
                  <a:pt x="253" y="83"/>
                </a:cubicBezTo>
                <a:cubicBezTo>
                  <a:pt x="258" y="85"/>
                  <a:pt x="262" y="88"/>
                  <a:pt x="266" y="91"/>
                </a:cubicBezTo>
                <a:cubicBezTo>
                  <a:pt x="270" y="96"/>
                  <a:pt x="273" y="100"/>
                  <a:pt x="275" y="105"/>
                </a:cubicBezTo>
                <a:cubicBezTo>
                  <a:pt x="277" y="110"/>
                  <a:pt x="278" y="115"/>
                  <a:pt x="278" y="120"/>
                </a:cubicBezTo>
                <a:cubicBezTo>
                  <a:pt x="278" y="126"/>
                  <a:pt x="277" y="131"/>
                  <a:pt x="275" y="136"/>
                </a:cubicBezTo>
                <a:cubicBezTo>
                  <a:pt x="273" y="141"/>
                  <a:pt x="270" y="145"/>
                  <a:pt x="266" y="149"/>
                </a:cubicBezTo>
                <a:cubicBezTo>
                  <a:pt x="262" y="152"/>
                  <a:pt x="258" y="155"/>
                  <a:pt x="253" y="157"/>
                </a:cubicBezTo>
                <a:cubicBezTo>
                  <a:pt x="248" y="159"/>
                  <a:pt x="243" y="160"/>
                  <a:pt x="238" y="160"/>
                </a:cubicBezTo>
                <a:cubicBezTo>
                  <a:pt x="233" y="160"/>
                  <a:pt x="228" y="159"/>
                  <a:pt x="223" y="157"/>
                </a:cubicBezTo>
                <a:cubicBezTo>
                  <a:pt x="218" y="155"/>
                  <a:pt x="214" y="152"/>
                  <a:pt x="210" y="149"/>
                </a:cubicBezTo>
                <a:cubicBezTo>
                  <a:pt x="206" y="145"/>
                  <a:pt x="203" y="141"/>
                  <a:pt x="201" y="136"/>
                </a:cubicBezTo>
                <a:cubicBezTo>
                  <a:pt x="199" y="131"/>
                  <a:pt x="198" y="126"/>
                  <a:pt x="198" y="120"/>
                </a:cubicBezTo>
                <a:cubicBezTo>
                  <a:pt x="198" y="115"/>
                  <a:pt x="199" y="110"/>
                  <a:pt x="201" y="105"/>
                </a:cubicBezTo>
                <a:cubicBezTo>
                  <a:pt x="203" y="100"/>
                  <a:pt x="206" y="96"/>
                  <a:pt x="210" y="91"/>
                </a:cubicBezTo>
                <a:cubicBezTo>
                  <a:pt x="214" y="88"/>
                  <a:pt x="218" y="85"/>
                  <a:pt x="223" y="83"/>
                </a:cubicBezTo>
                <a:cubicBezTo>
                  <a:pt x="228" y="81"/>
                  <a:pt x="233" y="80"/>
                  <a:pt x="238" y="80"/>
                </a:cubicBezTo>
                <a:moveTo>
                  <a:pt x="89" y="339"/>
                </a:moveTo>
                <a:cubicBezTo>
                  <a:pt x="89" y="331"/>
                  <a:pt x="92" y="324"/>
                  <a:pt x="98" y="318"/>
                </a:cubicBezTo>
                <a:cubicBezTo>
                  <a:pt x="104" y="312"/>
                  <a:pt x="111" y="309"/>
                  <a:pt x="119" y="309"/>
                </a:cubicBezTo>
                <a:cubicBezTo>
                  <a:pt x="127" y="309"/>
                  <a:pt x="134" y="312"/>
                  <a:pt x="140" y="318"/>
                </a:cubicBezTo>
                <a:cubicBezTo>
                  <a:pt x="146" y="324"/>
                  <a:pt x="149" y="331"/>
                  <a:pt x="149" y="339"/>
                </a:cubicBezTo>
                <a:cubicBezTo>
                  <a:pt x="149" y="347"/>
                  <a:pt x="146" y="354"/>
                  <a:pt x="140" y="360"/>
                </a:cubicBezTo>
                <a:cubicBezTo>
                  <a:pt x="134" y="366"/>
                  <a:pt x="127" y="369"/>
                  <a:pt x="119" y="369"/>
                </a:cubicBezTo>
                <a:cubicBezTo>
                  <a:pt x="111" y="369"/>
                  <a:pt x="104" y="366"/>
                  <a:pt x="98" y="360"/>
                </a:cubicBezTo>
                <a:cubicBezTo>
                  <a:pt x="92" y="354"/>
                  <a:pt x="89" y="347"/>
                  <a:pt x="89" y="339"/>
                </a:cubicBezTo>
                <a:moveTo>
                  <a:pt x="218" y="319"/>
                </a:moveTo>
                <a:lnTo>
                  <a:pt x="377" y="319"/>
                </a:lnTo>
                <a:cubicBezTo>
                  <a:pt x="388" y="319"/>
                  <a:pt x="397" y="328"/>
                  <a:pt x="397" y="339"/>
                </a:cubicBezTo>
                <a:cubicBezTo>
                  <a:pt x="397" y="350"/>
                  <a:pt x="388" y="359"/>
                  <a:pt x="377" y="359"/>
                </a:cubicBezTo>
                <a:lnTo>
                  <a:pt x="218" y="359"/>
                </a:lnTo>
                <a:cubicBezTo>
                  <a:pt x="207" y="359"/>
                  <a:pt x="198" y="350"/>
                  <a:pt x="198" y="339"/>
                </a:cubicBezTo>
                <a:cubicBezTo>
                  <a:pt x="198" y="328"/>
                  <a:pt x="207" y="319"/>
                  <a:pt x="218" y="319"/>
                </a:cubicBezTo>
                <a:moveTo>
                  <a:pt x="89" y="459"/>
                </a:moveTo>
                <a:cubicBezTo>
                  <a:pt x="89" y="451"/>
                  <a:pt x="92" y="444"/>
                  <a:pt x="98" y="438"/>
                </a:cubicBezTo>
                <a:cubicBezTo>
                  <a:pt x="104" y="432"/>
                  <a:pt x="111" y="429"/>
                  <a:pt x="119" y="429"/>
                </a:cubicBezTo>
                <a:cubicBezTo>
                  <a:pt x="127" y="429"/>
                  <a:pt x="134" y="432"/>
                  <a:pt x="140" y="438"/>
                </a:cubicBezTo>
                <a:cubicBezTo>
                  <a:pt x="146" y="444"/>
                  <a:pt x="149" y="451"/>
                  <a:pt x="149" y="459"/>
                </a:cubicBezTo>
                <a:cubicBezTo>
                  <a:pt x="149" y="467"/>
                  <a:pt x="146" y="474"/>
                  <a:pt x="140" y="480"/>
                </a:cubicBezTo>
                <a:cubicBezTo>
                  <a:pt x="134" y="486"/>
                  <a:pt x="127" y="489"/>
                  <a:pt x="119" y="489"/>
                </a:cubicBezTo>
                <a:cubicBezTo>
                  <a:pt x="111" y="489"/>
                  <a:pt x="104" y="486"/>
                  <a:pt x="98" y="480"/>
                </a:cubicBezTo>
                <a:cubicBezTo>
                  <a:pt x="92" y="474"/>
                  <a:pt x="89" y="467"/>
                  <a:pt x="89" y="459"/>
                </a:cubicBezTo>
                <a:moveTo>
                  <a:pt x="198" y="459"/>
                </a:moveTo>
                <a:cubicBezTo>
                  <a:pt x="198" y="448"/>
                  <a:pt x="207" y="439"/>
                  <a:pt x="218" y="439"/>
                </a:cubicBezTo>
                <a:lnTo>
                  <a:pt x="377" y="439"/>
                </a:lnTo>
                <a:cubicBezTo>
                  <a:pt x="388" y="439"/>
                  <a:pt x="397" y="448"/>
                  <a:pt x="397" y="459"/>
                </a:cubicBezTo>
                <a:cubicBezTo>
                  <a:pt x="397" y="470"/>
                  <a:pt x="388" y="479"/>
                  <a:pt x="377" y="479"/>
                </a:cubicBezTo>
                <a:lnTo>
                  <a:pt x="218" y="479"/>
                </a:lnTo>
                <a:cubicBezTo>
                  <a:pt x="207" y="479"/>
                  <a:pt x="198" y="470"/>
                  <a:pt x="198" y="459"/>
                </a:cubicBezTo>
                <a:close/>
              </a:path>
            </a:pathLst>
          </a:custGeom>
          <a:solidFill>
            <a:srgbClr val="22C55E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6" name="文本框 355"/>
          <p:cNvSpPr txBox="1"/>
          <p:nvPr/>
        </p:nvSpPr>
        <p:spPr>
          <a:xfrm>
            <a:off x="6896160" y="233640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i="0" u="none" strike="noStrike">
                <a:solidFill>
                  <a:srgbClr val="4B5563"/>
                </a:solidFill>
                <a:effectLst/>
                <a:uFillTx/>
                <a:latin typeface="Noto Sans SC"/>
                <a:ea typeface="Noto Sans SC"/>
              </a:rPr>
              <a:t>答。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文本框 356"/>
          <p:cNvSpPr txBox="1"/>
          <p:nvPr/>
        </p:nvSpPr>
        <p:spPr>
          <a:xfrm>
            <a:off x="6896160" y="294048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课后任务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8" name="文本框 357"/>
          <p:cNvSpPr txBox="1"/>
          <p:nvPr/>
        </p:nvSpPr>
        <p:spPr>
          <a:xfrm>
            <a:off x="6896160" y="3298320"/>
            <a:ext cx="1258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· 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完成</a:t>
            </a:r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1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周时间追踪日志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9" name="任意多边形: 形状 358"/>
          <p:cNvSpPr/>
          <p:nvPr/>
        </p:nvSpPr>
        <p:spPr>
          <a:xfrm>
            <a:off x="6286320" y="419076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6"/>
                </a:moveTo>
                <a:cubicBezTo>
                  <a:pt x="1271" y="657"/>
                  <a:pt x="1270" y="678"/>
                  <a:pt x="1268" y="698"/>
                </a:cubicBezTo>
                <a:cubicBezTo>
                  <a:pt x="1266" y="719"/>
                  <a:pt x="1263" y="740"/>
                  <a:pt x="1259" y="760"/>
                </a:cubicBezTo>
                <a:cubicBezTo>
                  <a:pt x="1255" y="780"/>
                  <a:pt x="1250" y="801"/>
                  <a:pt x="1244" y="820"/>
                </a:cubicBezTo>
                <a:cubicBezTo>
                  <a:pt x="1238" y="840"/>
                  <a:pt x="1231" y="860"/>
                  <a:pt x="1223" y="879"/>
                </a:cubicBezTo>
                <a:cubicBezTo>
                  <a:pt x="1215" y="898"/>
                  <a:pt x="1206" y="917"/>
                  <a:pt x="1196" y="936"/>
                </a:cubicBezTo>
                <a:cubicBezTo>
                  <a:pt x="1186" y="954"/>
                  <a:pt x="1176" y="972"/>
                  <a:pt x="1164" y="989"/>
                </a:cubicBezTo>
                <a:cubicBezTo>
                  <a:pt x="1152" y="1006"/>
                  <a:pt x="1140" y="1023"/>
                  <a:pt x="1127" y="1039"/>
                </a:cubicBezTo>
                <a:cubicBezTo>
                  <a:pt x="1114" y="1055"/>
                  <a:pt x="1100" y="1070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3"/>
                  <a:pt x="989" y="1164"/>
                </a:cubicBezTo>
                <a:cubicBezTo>
                  <a:pt x="971" y="1176"/>
                  <a:pt x="954" y="1186"/>
                  <a:pt x="934" y="1196"/>
                </a:cubicBezTo>
                <a:cubicBezTo>
                  <a:pt x="916" y="1206"/>
                  <a:pt x="897" y="1215"/>
                  <a:pt x="878" y="1223"/>
                </a:cubicBezTo>
                <a:cubicBezTo>
                  <a:pt x="859" y="1231"/>
                  <a:pt x="839" y="1238"/>
                  <a:pt x="819" y="1244"/>
                </a:cubicBezTo>
                <a:cubicBezTo>
                  <a:pt x="799" y="1250"/>
                  <a:pt x="779" y="1255"/>
                  <a:pt x="759" y="1259"/>
                </a:cubicBezTo>
                <a:cubicBezTo>
                  <a:pt x="738" y="1263"/>
                  <a:pt x="718" y="1266"/>
                  <a:pt x="697" y="1268"/>
                </a:cubicBezTo>
                <a:cubicBezTo>
                  <a:pt x="677" y="1270"/>
                  <a:pt x="656" y="1271"/>
                  <a:pt x="635" y="1271"/>
                </a:cubicBezTo>
                <a:cubicBezTo>
                  <a:pt x="614" y="1271"/>
                  <a:pt x="593" y="1270"/>
                  <a:pt x="573" y="1268"/>
                </a:cubicBezTo>
                <a:cubicBezTo>
                  <a:pt x="552" y="1266"/>
                  <a:pt x="532" y="1263"/>
                  <a:pt x="511" y="1259"/>
                </a:cubicBezTo>
                <a:cubicBezTo>
                  <a:pt x="491" y="1255"/>
                  <a:pt x="471" y="1250"/>
                  <a:pt x="451" y="1244"/>
                </a:cubicBezTo>
                <a:cubicBezTo>
                  <a:pt x="431" y="1238"/>
                  <a:pt x="411" y="1231"/>
                  <a:pt x="392" y="1223"/>
                </a:cubicBezTo>
                <a:cubicBezTo>
                  <a:pt x="373" y="1215"/>
                  <a:pt x="354" y="1206"/>
                  <a:pt x="336" y="1196"/>
                </a:cubicBezTo>
                <a:cubicBezTo>
                  <a:pt x="317" y="1186"/>
                  <a:pt x="300" y="1176"/>
                  <a:pt x="282" y="1164"/>
                </a:cubicBezTo>
                <a:cubicBezTo>
                  <a:pt x="265" y="1153"/>
                  <a:pt x="248" y="1140"/>
                  <a:pt x="232" y="1127"/>
                </a:cubicBezTo>
                <a:cubicBezTo>
                  <a:pt x="216" y="1114"/>
                  <a:pt x="201" y="1100"/>
                  <a:pt x="186" y="1085"/>
                </a:cubicBezTo>
                <a:cubicBezTo>
                  <a:pt x="171" y="1070"/>
                  <a:pt x="157" y="1055"/>
                  <a:pt x="144" y="1039"/>
                </a:cubicBezTo>
                <a:cubicBezTo>
                  <a:pt x="131" y="1023"/>
                  <a:pt x="119" y="1006"/>
                  <a:pt x="107" y="989"/>
                </a:cubicBezTo>
                <a:cubicBezTo>
                  <a:pt x="95" y="972"/>
                  <a:pt x="85" y="954"/>
                  <a:pt x="75" y="936"/>
                </a:cubicBezTo>
                <a:cubicBezTo>
                  <a:pt x="65" y="917"/>
                  <a:pt x="56" y="898"/>
                  <a:pt x="48" y="879"/>
                </a:cubicBezTo>
                <a:cubicBezTo>
                  <a:pt x="40" y="860"/>
                  <a:pt x="33" y="840"/>
                  <a:pt x="27" y="820"/>
                </a:cubicBezTo>
                <a:cubicBezTo>
                  <a:pt x="21" y="801"/>
                  <a:pt x="16" y="780"/>
                  <a:pt x="12" y="760"/>
                </a:cubicBezTo>
                <a:cubicBezTo>
                  <a:pt x="8" y="740"/>
                  <a:pt x="5" y="719"/>
                  <a:pt x="3" y="698"/>
                </a:cubicBezTo>
                <a:cubicBezTo>
                  <a:pt x="1" y="678"/>
                  <a:pt x="0" y="657"/>
                  <a:pt x="0" y="636"/>
                </a:cubicBezTo>
                <a:cubicBezTo>
                  <a:pt x="0" y="615"/>
                  <a:pt x="1" y="595"/>
                  <a:pt x="3" y="574"/>
                </a:cubicBezTo>
                <a:cubicBezTo>
                  <a:pt x="5" y="553"/>
                  <a:pt x="8" y="533"/>
                  <a:pt x="12" y="512"/>
                </a:cubicBezTo>
                <a:cubicBezTo>
                  <a:pt x="16" y="492"/>
                  <a:pt x="21" y="472"/>
                  <a:pt x="27" y="452"/>
                </a:cubicBezTo>
                <a:cubicBezTo>
                  <a:pt x="33" y="432"/>
                  <a:pt x="40" y="411"/>
                  <a:pt x="48" y="392"/>
                </a:cubicBezTo>
                <a:cubicBezTo>
                  <a:pt x="56" y="373"/>
                  <a:pt x="65" y="354"/>
                  <a:pt x="75" y="336"/>
                </a:cubicBezTo>
                <a:cubicBezTo>
                  <a:pt x="85" y="317"/>
                  <a:pt x="95" y="300"/>
                  <a:pt x="107" y="282"/>
                </a:cubicBezTo>
                <a:cubicBezTo>
                  <a:pt x="119" y="265"/>
                  <a:pt x="131" y="248"/>
                  <a:pt x="144" y="232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1"/>
                  <a:pt x="216" y="157"/>
                  <a:pt x="232" y="144"/>
                </a:cubicBezTo>
                <a:cubicBezTo>
                  <a:pt x="248" y="131"/>
                  <a:pt x="265" y="119"/>
                  <a:pt x="282" y="107"/>
                </a:cubicBezTo>
                <a:cubicBezTo>
                  <a:pt x="300" y="96"/>
                  <a:pt x="317" y="85"/>
                  <a:pt x="336" y="75"/>
                </a:cubicBezTo>
                <a:cubicBezTo>
                  <a:pt x="354" y="65"/>
                  <a:pt x="373" y="56"/>
                  <a:pt x="392" y="49"/>
                </a:cubicBezTo>
                <a:cubicBezTo>
                  <a:pt x="411" y="41"/>
                  <a:pt x="431" y="34"/>
                  <a:pt x="451" y="28"/>
                </a:cubicBezTo>
                <a:cubicBezTo>
                  <a:pt x="471" y="21"/>
                  <a:pt x="491" y="16"/>
                  <a:pt x="511" y="12"/>
                </a:cubicBezTo>
                <a:cubicBezTo>
                  <a:pt x="532" y="8"/>
                  <a:pt x="552" y="5"/>
                  <a:pt x="573" y="3"/>
                </a:cubicBezTo>
                <a:cubicBezTo>
                  <a:pt x="593" y="1"/>
                  <a:pt x="614" y="0"/>
                  <a:pt x="635" y="0"/>
                </a:cubicBezTo>
                <a:cubicBezTo>
                  <a:pt x="656" y="0"/>
                  <a:pt x="677" y="1"/>
                  <a:pt x="697" y="3"/>
                </a:cubicBezTo>
                <a:cubicBezTo>
                  <a:pt x="718" y="5"/>
                  <a:pt x="738" y="8"/>
                  <a:pt x="759" y="12"/>
                </a:cubicBezTo>
                <a:cubicBezTo>
                  <a:pt x="779" y="16"/>
                  <a:pt x="799" y="21"/>
                  <a:pt x="819" y="28"/>
                </a:cubicBezTo>
                <a:cubicBezTo>
                  <a:pt x="839" y="34"/>
                  <a:pt x="859" y="41"/>
                  <a:pt x="878" y="49"/>
                </a:cubicBezTo>
                <a:cubicBezTo>
                  <a:pt x="897" y="56"/>
                  <a:pt x="916" y="65"/>
                  <a:pt x="934" y="75"/>
                </a:cubicBezTo>
                <a:cubicBezTo>
                  <a:pt x="954" y="85"/>
                  <a:pt x="971" y="96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7"/>
                  <a:pt x="1070" y="171"/>
                  <a:pt x="1085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0" y="248"/>
                  <a:pt x="1152" y="265"/>
                  <a:pt x="1164" y="282"/>
                </a:cubicBezTo>
                <a:cubicBezTo>
                  <a:pt x="1176" y="300"/>
                  <a:pt x="1186" y="317"/>
                  <a:pt x="1196" y="336"/>
                </a:cubicBezTo>
                <a:cubicBezTo>
                  <a:pt x="1206" y="354"/>
                  <a:pt x="1215" y="373"/>
                  <a:pt x="1223" y="392"/>
                </a:cubicBezTo>
                <a:cubicBezTo>
                  <a:pt x="1231" y="411"/>
                  <a:pt x="1238" y="432"/>
                  <a:pt x="1244" y="452"/>
                </a:cubicBezTo>
                <a:cubicBezTo>
                  <a:pt x="1250" y="472"/>
                  <a:pt x="1255" y="492"/>
                  <a:pt x="1259" y="512"/>
                </a:cubicBezTo>
                <a:cubicBezTo>
                  <a:pt x="1263" y="533"/>
                  <a:pt x="1266" y="553"/>
                  <a:pt x="1268" y="574"/>
                </a:cubicBezTo>
                <a:cubicBezTo>
                  <a:pt x="1270" y="595"/>
                  <a:pt x="1271" y="615"/>
                  <a:pt x="1271" y="636"/>
                </a:cubicBezTo>
                <a:close/>
              </a:path>
            </a:pathLst>
          </a:custGeom>
          <a:solidFill>
            <a:srgbClr val="FEF9C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任意多边形: 形状 359"/>
          <p:cNvSpPr/>
          <p:nvPr/>
        </p:nvSpPr>
        <p:spPr>
          <a:xfrm>
            <a:off x="6378120" y="4329360"/>
            <a:ext cx="273960" cy="199080"/>
          </a:xfrm>
          <a:custGeom>
            <a:avLst/>
            <a:gdLst/>
            <a:ahLst/>
            <a:cxnLst/>
            <a:rect l="0" t="0" r="r" b="b"/>
            <a:pathLst>
              <a:path w="761" h="553">
                <a:moveTo>
                  <a:pt x="56" y="10"/>
                </a:moveTo>
                <a:cubicBezTo>
                  <a:pt x="60" y="3"/>
                  <a:pt x="68" y="-2"/>
                  <a:pt x="76" y="0"/>
                </a:cubicBezTo>
                <a:lnTo>
                  <a:pt x="381" y="37"/>
                </a:lnTo>
                <a:lnTo>
                  <a:pt x="685" y="0"/>
                </a:lnTo>
                <a:cubicBezTo>
                  <a:pt x="693" y="-1"/>
                  <a:pt x="701" y="3"/>
                  <a:pt x="705" y="10"/>
                </a:cubicBezTo>
                <a:lnTo>
                  <a:pt x="757" y="114"/>
                </a:lnTo>
                <a:cubicBezTo>
                  <a:pt x="768" y="136"/>
                  <a:pt x="756" y="163"/>
                  <a:pt x="732" y="170"/>
                </a:cubicBezTo>
                <a:lnTo>
                  <a:pt x="529" y="228"/>
                </a:lnTo>
                <a:cubicBezTo>
                  <a:pt x="512" y="233"/>
                  <a:pt x="494" y="225"/>
                  <a:pt x="484" y="210"/>
                </a:cubicBezTo>
                <a:lnTo>
                  <a:pt x="381" y="37"/>
                </a:lnTo>
                <a:lnTo>
                  <a:pt x="278" y="210"/>
                </a:lnTo>
                <a:cubicBezTo>
                  <a:pt x="268" y="225"/>
                  <a:pt x="250" y="233"/>
                  <a:pt x="233" y="228"/>
                </a:cubicBezTo>
                <a:lnTo>
                  <a:pt x="29" y="170"/>
                </a:lnTo>
                <a:cubicBezTo>
                  <a:pt x="5" y="163"/>
                  <a:pt x="-7" y="136"/>
                  <a:pt x="5" y="114"/>
                </a:cubicBezTo>
                <a:lnTo>
                  <a:pt x="56" y="10"/>
                </a:lnTo>
                <a:moveTo>
                  <a:pt x="382" y="117"/>
                </a:moveTo>
                <a:lnTo>
                  <a:pt x="450" y="230"/>
                </a:lnTo>
                <a:cubicBezTo>
                  <a:pt x="469" y="261"/>
                  <a:pt x="506" y="276"/>
                  <a:pt x="540" y="266"/>
                </a:cubicBezTo>
                <a:lnTo>
                  <a:pt x="698" y="221"/>
                </a:lnTo>
                <a:lnTo>
                  <a:pt x="698" y="429"/>
                </a:lnTo>
                <a:cubicBezTo>
                  <a:pt x="698" y="456"/>
                  <a:pt x="680" y="480"/>
                  <a:pt x="653" y="486"/>
                </a:cubicBezTo>
                <a:lnTo>
                  <a:pt x="400" y="550"/>
                </a:lnTo>
                <a:cubicBezTo>
                  <a:pt x="388" y="553"/>
                  <a:pt x="374" y="553"/>
                  <a:pt x="362" y="550"/>
                </a:cubicBezTo>
                <a:lnTo>
                  <a:pt x="108" y="486"/>
                </a:lnTo>
                <a:cubicBezTo>
                  <a:pt x="81" y="480"/>
                  <a:pt x="62" y="456"/>
                  <a:pt x="62" y="429"/>
                </a:cubicBezTo>
                <a:lnTo>
                  <a:pt x="62" y="220"/>
                </a:lnTo>
                <a:lnTo>
                  <a:pt x="222" y="266"/>
                </a:lnTo>
                <a:cubicBezTo>
                  <a:pt x="256" y="276"/>
                  <a:pt x="293" y="261"/>
                  <a:pt x="312" y="230"/>
                </a:cubicBezTo>
                <a:lnTo>
                  <a:pt x="380" y="117"/>
                </a:lnTo>
                <a:lnTo>
                  <a:pt x="382" y="117"/>
                </a:lnTo>
                <a:close/>
              </a:path>
            </a:pathLst>
          </a:custGeom>
          <a:solidFill>
            <a:srgbClr val="F59E0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文本框 360"/>
          <p:cNvSpPr txBox="1"/>
          <p:nvPr/>
        </p:nvSpPr>
        <p:spPr>
          <a:xfrm>
            <a:off x="6896160" y="3650760"/>
            <a:ext cx="1258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· 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优化</a:t>
            </a:r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3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个核心工作流程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文本框 361"/>
          <p:cNvSpPr txBox="1"/>
          <p:nvPr/>
        </p:nvSpPr>
        <p:spPr>
          <a:xfrm>
            <a:off x="6896160" y="4264560"/>
            <a:ext cx="41220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i="0" u="none" strike="noStrike">
                <a:solidFill>
                  <a:srgbClr val="1F2937"/>
                </a:solidFill>
                <a:effectLst/>
                <a:uFillTx/>
                <a:latin typeface="Noto Sans SC"/>
                <a:ea typeface="Noto Sans SC"/>
              </a:rPr>
              <a:t>资源包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文本框 362"/>
          <p:cNvSpPr txBox="1"/>
          <p:nvPr/>
        </p:nvSpPr>
        <p:spPr>
          <a:xfrm>
            <a:off x="6896160" y="4622400"/>
            <a:ext cx="141228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· 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工具模板（甘特图</a:t>
            </a:r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/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看板）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文本框 363"/>
          <p:cNvSpPr txBox="1"/>
          <p:nvPr/>
        </p:nvSpPr>
        <p:spPr>
          <a:xfrm>
            <a:off x="6896160" y="4974840"/>
            <a:ext cx="45612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· 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案例库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5" name="文本框 364"/>
          <p:cNvSpPr txBox="1"/>
          <p:nvPr/>
        </p:nvSpPr>
        <p:spPr>
          <a:xfrm>
            <a:off x="6896160" y="5327280"/>
            <a:ext cx="6609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· </a:t>
            </a:r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NotoSansSC"/>
                <a:ea typeface="NotoSansSC"/>
              </a:rPr>
              <a:t>方法论手册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文本框 365"/>
          <p:cNvSpPr txBox="1"/>
          <p:nvPr/>
        </p:nvSpPr>
        <p:spPr>
          <a:xfrm>
            <a:off x="457200" y="6211800"/>
            <a:ext cx="7322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i="0" u="none" strike="noStrike">
                <a:solidFill>
                  <a:srgbClr val="9CA3AF"/>
                </a:solidFill>
                <a:effectLst/>
                <a:uFillTx/>
                <a:latin typeface="Noto Sans SC"/>
                <a:ea typeface="Noto Sans SC"/>
              </a:rPr>
              <a:t>高效时间管理培训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文本框 366"/>
          <p:cNvSpPr txBox="1"/>
          <p:nvPr/>
        </p:nvSpPr>
        <p:spPr>
          <a:xfrm>
            <a:off x="11180880" y="6211800"/>
            <a:ext cx="5457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200" b="0" u="none" strike="noStrike">
                <a:solidFill>
                  <a:srgbClr val="6B7280"/>
                </a:solidFill>
                <a:effectLst/>
                <a:uFillTx/>
                <a:latin typeface="NotoSansSC"/>
                <a:ea typeface="NotoSansSC"/>
              </a:rPr>
              <a:t>第 </a:t>
            </a:r>
            <a:r>
              <a:rPr lang="en-US" sz="1200" b="0" u="none" strike="noStrike">
                <a:solidFill>
                  <a:srgbClr val="6B7280"/>
                </a:solidFill>
                <a:effectLst/>
                <a:uFillTx/>
                <a:latin typeface="NotoSansSC"/>
                <a:ea typeface="NotoSansSC"/>
              </a:rPr>
              <a:t>20 </a:t>
            </a:r>
            <a:r>
              <a:rPr lang="zh-CN" sz="1200" b="0" u="none" strike="noStrike">
                <a:solidFill>
                  <a:srgbClr val="6B7280"/>
                </a:solidFill>
                <a:effectLst/>
                <a:uFillTx/>
                <a:latin typeface="NotoSansSC"/>
                <a:ea typeface="NotoSansSC"/>
              </a:rPr>
              <a:t>页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1910</Words>
  <Application>Microsoft Office PowerPoint</Application>
  <PresentationFormat>宽屏</PresentationFormat>
  <Paragraphs>178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Noto Sans SC</vt:lpstr>
      <vt:lpstr>NotoSansSC</vt:lpstr>
      <vt:lpstr>Times New Roman</vt:lpstr>
      <vt:lpstr>Arial</vt:lpstr>
      <vt:lpstr>NotoSansCJKsc</vt:lpstr>
      <vt:lpstr>Wingdings</vt:lpstr>
      <vt:lpstr>Symbol</vt:lpstr>
      <vt:lpstr>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k K</cp:lastModifiedBy>
  <cp:revision>1</cp:revision>
  <dcterms:modified xsi:type="dcterms:W3CDTF">2026-07-30T07:10:37Z</dcterms:modified>
  <dc:language>en-US</dc:language>
</cp:coreProperties>
</file>