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media/image6.jpeg" ContentType="image/jpeg"/>
  <Override PartName="/ppt/media/image5.png" ContentType="image/png"/>
  <Override PartName="/ppt/media/image2.jpeg" ContentType="image/jpeg"/>
  <Override PartName="/ppt/media/image3.png" ContentType="image/png"/>
  <Override PartName="/ppt/media/image7.jpeg" ContentType="image/jpeg"/>
  <Override PartName="/ppt/media/image1.png" ContentType="image/png"/>
  <Override PartName="/ppt/media/image8.png" ContentType="image/png"/>
  <Override PartName="/ppt/media/image4.jpeg" ContentType="image/jpeg"/>
  <Override PartName="/ppt/presentation.xml" ContentType="application/vnd.openxmlformats-officedocument.presentationml.presentation.main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772400" cy="10058400"/>
  <p:embeddedFontLst>
    <p:embeddedFont>
      <p:font typeface="NotoSansSC"/>
      <p:regular r:id="rId14"/>
      <p:bold r:id="rId1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?>
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presProps" Target="presProps.xml" 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>
              <a:alpha val="6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>
              <a:alpha val="6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>
              <a:alpha val="6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"/>
          <p:cNvSpPr/>
          <p:nvPr/>
        </p:nvSpPr>
        <p:spPr>
          <a:xfrm>
            <a:off x="6086160" y="0"/>
            <a:ext cx="10080" cy="6858000"/>
          </a:xfrm>
          <a:custGeom>
            <a:avLst/>
            <a:gdLst/>
            <a:ahLst/>
            <a:rect l="0" t="0" r="r" b="b"/>
            <a:pathLst>
              <a:path w="28" h="19050">
                <a:moveTo>
                  <a:pt x="0" y="0"/>
                </a:moveTo>
                <a:lnTo>
                  <a:pt x="28" y="0"/>
                </a:lnTo>
                <a:lnTo>
                  <a:pt x="28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"/>
          <p:cNvSpPr/>
          <p:nvPr/>
        </p:nvSpPr>
        <p:spPr>
          <a:xfrm>
            <a:off x="0" y="3428640"/>
            <a:ext cx="12192120" cy="10080"/>
          </a:xfrm>
          <a:custGeom>
            <a:avLst/>
            <a:gdLst/>
            <a:ahLst/>
            <a:rect l="0" t="0" r="r" b="b"/>
            <a:pathLst>
              <a:path w="33867" h="28">
                <a:moveTo>
                  <a:pt x="0" y="0"/>
                </a:moveTo>
                <a:lnTo>
                  <a:pt x="33867" y="0"/>
                </a:lnTo>
                <a:lnTo>
                  <a:pt x="33867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"/>
          <p:cNvSpPr/>
          <p:nvPr/>
        </p:nvSpPr>
        <p:spPr>
          <a:xfrm>
            <a:off x="10153440" y="4819320"/>
            <a:ext cx="2038680" cy="2038680"/>
          </a:xfrm>
          <a:custGeom>
            <a:avLst/>
            <a:gdLst/>
            <a:ahLst/>
            <a:rect l="0" t="0" r="r" b="b"/>
            <a:pathLst>
              <a:path fill="none" w="5663" h="5663">
                <a:moveTo>
                  <a:pt x="379" y="5663"/>
                </a:moveTo>
                <a:cubicBezTo>
                  <a:pt x="352" y="5606"/>
                  <a:pt x="327" y="5548"/>
                  <a:pt x="302" y="5489"/>
                </a:cubicBezTo>
                <a:cubicBezTo>
                  <a:pt x="277" y="5429"/>
                  <a:pt x="254" y="5368"/>
                  <a:pt x="232" y="5307"/>
                </a:cubicBezTo>
                <a:cubicBezTo>
                  <a:pt x="210" y="5246"/>
                  <a:pt x="190" y="5184"/>
                  <a:pt x="171" y="5122"/>
                </a:cubicBezTo>
                <a:cubicBezTo>
                  <a:pt x="152" y="5060"/>
                  <a:pt x="135" y="4997"/>
                  <a:pt x="119" y="4934"/>
                </a:cubicBezTo>
                <a:cubicBezTo>
                  <a:pt x="103" y="4871"/>
                  <a:pt x="89" y="4808"/>
                  <a:pt x="76" y="4744"/>
                </a:cubicBezTo>
                <a:cubicBezTo>
                  <a:pt x="64" y="4681"/>
                  <a:pt x="53" y="4617"/>
                  <a:pt x="43" y="4553"/>
                </a:cubicBezTo>
                <a:cubicBezTo>
                  <a:pt x="34" y="4488"/>
                  <a:pt x="26" y="4424"/>
                  <a:pt x="19" y="4359"/>
                </a:cubicBezTo>
                <a:cubicBezTo>
                  <a:pt x="13" y="4295"/>
                  <a:pt x="8" y="4230"/>
                  <a:pt x="5" y="4165"/>
                </a:cubicBezTo>
                <a:cubicBezTo>
                  <a:pt x="2" y="4100"/>
                  <a:pt x="0" y="4035"/>
                  <a:pt x="0" y="3970"/>
                </a:cubicBezTo>
                <a:cubicBezTo>
                  <a:pt x="0" y="3905"/>
                  <a:pt x="2" y="3840"/>
                  <a:pt x="5" y="3775"/>
                </a:cubicBezTo>
                <a:cubicBezTo>
                  <a:pt x="8" y="3711"/>
                  <a:pt x="13" y="3646"/>
                  <a:pt x="19" y="3581"/>
                </a:cubicBezTo>
                <a:cubicBezTo>
                  <a:pt x="26" y="3517"/>
                  <a:pt x="34" y="3452"/>
                  <a:pt x="43" y="3388"/>
                </a:cubicBezTo>
                <a:cubicBezTo>
                  <a:pt x="53" y="3324"/>
                  <a:pt x="64" y="3260"/>
                  <a:pt x="76" y="3196"/>
                </a:cubicBezTo>
                <a:cubicBezTo>
                  <a:pt x="89" y="3132"/>
                  <a:pt x="103" y="3069"/>
                  <a:pt x="119" y="3006"/>
                </a:cubicBezTo>
                <a:cubicBezTo>
                  <a:pt x="135" y="2943"/>
                  <a:pt x="152" y="2880"/>
                  <a:pt x="171" y="2818"/>
                </a:cubicBezTo>
                <a:cubicBezTo>
                  <a:pt x="190" y="2756"/>
                  <a:pt x="210" y="2694"/>
                  <a:pt x="232" y="2633"/>
                </a:cubicBezTo>
                <a:cubicBezTo>
                  <a:pt x="254" y="2572"/>
                  <a:pt x="277" y="2511"/>
                  <a:pt x="302" y="2451"/>
                </a:cubicBezTo>
                <a:cubicBezTo>
                  <a:pt x="327" y="2391"/>
                  <a:pt x="353" y="2332"/>
                  <a:pt x="381" y="2273"/>
                </a:cubicBezTo>
                <a:cubicBezTo>
                  <a:pt x="409" y="2215"/>
                  <a:pt x="438" y="2157"/>
                  <a:pt x="469" y="2099"/>
                </a:cubicBezTo>
                <a:cubicBezTo>
                  <a:pt x="499" y="2042"/>
                  <a:pt x="531" y="1986"/>
                  <a:pt x="565" y="1930"/>
                </a:cubicBezTo>
                <a:cubicBezTo>
                  <a:pt x="598" y="1874"/>
                  <a:pt x="633" y="1819"/>
                  <a:pt x="669" y="1765"/>
                </a:cubicBezTo>
                <a:cubicBezTo>
                  <a:pt x="705" y="1711"/>
                  <a:pt x="742" y="1658"/>
                  <a:pt x="781" y="1606"/>
                </a:cubicBezTo>
                <a:cubicBezTo>
                  <a:pt x="820" y="1554"/>
                  <a:pt x="860" y="1503"/>
                  <a:pt x="901" y="1452"/>
                </a:cubicBezTo>
                <a:cubicBezTo>
                  <a:pt x="942" y="1402"/>
                  <a:pt x="985" y="1353"/>
                  <a:pt x="1028" y="1305"/>
                </a:cubicBezTo>
                <a:cubicBezTo>
                  <a:pt x="1072" y="1257"/>
                  <a:pt x="1117" y="1210"/>
                  <a:pt x="1163" y="1164"/>
                </a:cubicBezTo>
                <a:cubicBezTo>
                  <a:pt x="1208" y="1118"/>
                  <a:pt x="1255" y="1073"/>
                  <a:pt x="1304" y="1030"/>
                </a:cubicBezTo>
                <a:cubicBezTo>
                  <a:pt x="1352" y="986"/>
                  <a:pt x="1401" y="943"/>
                  <a:pt x="1451" y="902"/>
                </a:cubicBezTo>
                <a:cubicBezTo>
                  <a:pt x="1501" y="861"/>
                  <a:pt x="1552" y="821"/>
                  <a:pt x="1605" y="782"/>
                </a:cubicBezTo>
                <a:cubicBezTo>
                  <a:pt x="1657" y="743"/>
                  <a:pt x="1710" y="705"/>
                  <a:pt x="1764" y="669"/>
                </a:cubicBezTo>
                <a:cubicBezTo>
                  <a:pt x="1818" y="633"/>
                  <a:pt x="1873" y="598"/>
                  <a:pt x="1928" y="565"/>
                </a:cubicBezTo>
                <a:cubicBezTo>
                  <a:pt x="1984" y="532"/>
                  <a:pt x="2041" y="500"/>
                  <a:pt x="2098" y="469"/>
                </a:cubicBezTo>
                <a:cubicBezTo>
                  <a:pt x="2155" y="438"/>
                  <a:pt x="2213" y="409"/>
                  <a:pt x="2272" y="381"/>
                </a:cubicBezTo>
                <a:cubicBezTo>
                  <a:pt x="2331" y="354"/>
                  <a:pt x="2390" y="327"/>
                  <a:pt x="2450" y="303"/>
                </a:cubicBezTo>
                <a:cubicBezTo>
                  <a:pt x="2510" y="278"/>
                  <a:pt x="2571" y="254"/>
                  <a:pt x="2632" y="232"/>
                </a:cubicBezTo>
                <a:cubicBezTo>
                  <a:pt x="2693" y="211"/>
                  <a:pt x="2755" y="190"/>
                  <a:pt x="2817" y="171"/>
                </a:cubicBezTo>
                <a:cubicBezTo>
                  <a:pt x="2879" y="152"/>
                  <a:pt x="2942" y="135"/>
                  <a:pt x="3006" y="119"/>
                </a:cubicBezTo>
                <a:cubicBezTo>
                  <a:pt x="3069" y="104"/>
                  <a:pt x="3132" y="89"/>
                  <a:pt x="3196" y="77"/>
                </a:cubicBezTo>
                <a:cubicBezTo>
                  <a:pt x="3259" y="64"/>
                  <a:pt x="3323" y="53"/>
                  <a:pt x="3387" y="43"/>
                </a:cubicBezTo>
                <a:cubicBezTo>
                  <a:pt x="3452" y="34"/>
                  <a:pt x="3516" y="26"/>
                  <a:pt x="3581" y="20"/>
                </a:cubicBezTo>
                <a:cubicBezTo>
                  <a:pt x="3645" y="13"/>
                  <a:pt x="3710" y="8"/>
                  <a:pt x="3775" y="5"/>
                </a:cubicBezTo>
                <a:cubicBezTo>
                  <a:pt x="3840" y="2"/>
                  <a:pt x="3905" y="0"/>
                  <a:pt x="3970" y="0"/>
                </a:cubicBezTo>
                <a:cubicBezTo>
                  <a:pt x="4035" y="0"/>
                  <a:pt x="4100" y="2"/>
                  <a:pt x="4165" y="5"/>
                </a:cubicBezTo>
                <a:cubicBezTo>
                  <a:pt x="4229" y="8"/>
                  <a:pt x="4294" y="13"/>
                  <a:pt x="4359" y="20"/>
                </a:cubicBezTo>
                <a:cubicBezTo>
                  <a:pt x="4423" y="26"/>
                  <a:pt x="4488" y="34"/>
                  <a:pt x="4552" y="43"/>
                </a:cubicBezTo>
                <a:cubicBezTo>
                  <a:pt x="4616" y="53"/>
                  <a:pt x="4680" y="64"/>
                  <a:pt x="4744" y="77"/>
                </a:cubicBezTo>
                <a:cubicBezTo>
                  <a:pt x="4808" y="89"/>
                  <a:pt x="4871" y="104"/>
                  <a:pt x="4934" y="119"/>
                </a:cubicBezTo>
                <a:cubicBezTo>
                  <a:pt x="4997" y="135"/>
                  <a:pt x="5060" y="152"/>
                  <a:pt x="5122" y="171"/>
                </a:cubicBezTo>
                <a:cubicBezTo>
                  <a:pt x="5184" y="190"/>
                  <a:pt x="5246" y="211"/>
                  <a:pt x="5307" y="232"/>
                </a:cubicBezTo>
                <a:cubicBezTo>
                  <a:pt x="5368" y="254"/>
                  <a:pt x="5429" y="278"/>
                  <a:pt x="5489" y="303"/>
                </a:cubicBezTo>
                <a:cubicBezTo>
                  <a:pt x="5547" y="327"/>
                  <a:pt x="5606" y="353"/>
                  <a:pt x="5663" y="380"/>
                </a:cubicBezTo>
              </a:path>
            </a:pathLst>
          </a:custGeom>
          <a:ln w="190440">
            <a:solidFill>
              <a:srgbClr val="4a90e2">
                <a:alpha val="20000"/>
              </a:srgbClr>
            </a:solidFill>
            <a:miter/>
          </a:ln>
        </p:spPr>
        <p:txBody>
          <a:bodyPr lIns="95040" rIns="95040" tIns="95040" bIns="9504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"/>
          <p:cNvSpPr/>
          <p:nvPr/>
        </p:nvSpPr>
        <p:spPr>
          <a:xfrm>
            <a:off x="0" y="-360"/>
            <a:ext cx="2133720" cy="2134080"/>
          </a:xfrm>
          <a:custGeom>
            <a:avLst/>
            <a:gdLst/>
            <a:ahLst/>
            <a:rect l="0" t="0" r="r" b="b"/>
            <a:pathLst>
              <a:path w="5927" h="5928">
                <a:moveTo>
                  <a:pt x="5927" y="1694"/>
                </a:moveTo>
                <a:cubicBezTo>
                  <a:pt x="5927" y="1763"/>
                  <a:pt x="5925" y="1832"/>
                  <a:pt x="5922" y="1902"/>
                </a:cubicBezTo>
                <a:cubicBezTo>
                  <a:pt x="5919" y="1971"/>
                  <a:pt x="5914" y="2040"/>
                  <a:pt x="5907" y="2109"/>
                </a:cubicBezTo>
                <a:cubicBezTo>
                  <a:pt x="5900" y="2178"/>
                  <a:pt x="5892" y="2246"/>
                  <a:pt x="5881" y="2315"/>
                </a:cubicBezTo>
                <a:cubicBezTo>
                  <a:pt x="5871" y="2384"/>
                  <a:pt x="5859" y="2452"/>
                  <a:pt x="5846" y="2520"/>
                </a:cubicBezTo>
                <a:cubicBezTo>
                  <a:pt x="5832" y="2588"/>
                  <a:pt x="5817" y="2655"/>
                  <a:pt x="5800" y="2722"/>
                </a:cubicBezTo>
                <a:cubicBezTo>
                  <a:pt x="5783" y="2790"/>
                  <a:pt x="5765" y="2856"/>
                  <a:pt x="5745" y="2923"/>
                </a:cubicBezTo>
                <a:cubicBezTo>
                  <a:pt x="5725" y="2990"/>
                  <a:pt x="5703" y="3056"/>
                  <a:pt x="5680" y="3121"/>
                </a:cubicBezTo>
                <a:cubicBezTo>
                  <a:pt x="5656" y="3186"/>
                  <a:pt x="5631" y="3251"/>
                  <a:pt x="5605" y="3315"/>
                </a:cubicBezTo>
                <a:cubicBezTo>
                  <a:pt x="5578" y="3379"/>
                  <a:pt x="5550" y="3442"/>
                  <a:pt x="5521" y="3505"/>
                </a:cubicBezTo>
                <a:cubicBezTo>
                  <a:pt x="5491" y="3567"/>
                  <a:pt x="5460" y="3629"/>
                  <a:pt x="5427" y="3690"/>
                </a:cubicBezTo>
                <a:cubicBezTo>
                  <a:pt x="5395" y="3752"/>
                  <a:pt x="5361" y="3812"/>
                  <a:pt x="5325" y="3871"/>
                </a:cubicBezTo>
                <a:cubicBezTo>
                  <a:pt x="5289" y="3931"/>
                  <a:pt x="5252" y="3989"/>
                  <a:pt x="5214" y="4047"/>
                </a:cubicBezTo>
                <a:cubicBezTo>
                  <a:pt x="5175" y="4104"/>
                  <a:pt x="5135" y="4161"/>
                  <a:pt x="5094" y="4217"/>
                </a:cubicBezTo>
                <a:cubicBezTo>
                  <a:pt x="5053" y="4272"/>
                  <a:pt x="5010" y="4327"/>
                  <a:pt x="4966" y="4380"/>
                </a:cubicBezTo>
                <a:cubicBezTo>
                  <a:pt x="4922" y="4434"/>
                  <a:pt x="4877" y="4486"/>
                  <a:pt x="4831" y="4538"/>
                </a:cubicBezTo>
                <a:cubicBezTo>
                  <a:pt x="4784" y="4589"/>
                  <a:pt x="4736" y="4639"/>
                  <a:pt x="4687" y="4688"/>
                </a:cubicBezTo>
                <a:cubicBezTo>
                  <a:pt x="4638" y="4737"/>
                  <a:pt x="4588" y="4785"/>
                  <a:pt x="4537" y="4832"/>
                </a:cubicBezTo>
                <a:cubicBezTo>
                  <a:pt x="4485" y="4878"/>
                  <a:pt x="4433" y="4923"/>
                  <a:pt x="4379" y="4967"/>
                </a:cubicBezTo>
                <a:cubicBezTo>
                  <a:pt x="4326" y="5011"/>
                  <a:pt x="4271" y="5054"/>
                  <a:pt x="4216" y="5095"/>
                </a:cubicBezTo>
                <a:cubicBezTo>
                  <a:pt x="4160" y="5136"/>
                  <a:pt x="4103" y="5176"/>
                  <a:pt x="4046" y="5215"/>
                </a:cubicBezTo>
                <a:cubicBezTo>
                  <a:pt x="3988" y="5253"/>
                  <a:pt x="3930" y="5290"/>
                  <a:pt x="3870" y="5326"/>
                </a:cubicBezTo>
                <a:cubicBezTo>
                  <a:pt x="3811" y="5362"/>
                  <a:pt x="3751" y="5396"/>
                  <a:pt x="3689" y="5428"/>
                </a:cubicBezTo>
                <a:cubicBezTo>
                  <a:pt x="3628" y="5461"/>
                  <a:pt x="3566" y="5492"/>
                  <a:pt x="3504" y="5522"/>
                </a:cubicBezTo>
                <a:cubicBezTo>
                  <a:pt x="3441" y="5551"/>
                  <a:pt x="3378" y="5579"/>
                  <a:pt x="3314" y="5606"/>
                </a:cubicBezTo>
                <a:cubicBezTo>
                  <a:pt x="3250" y="5632"/>
                  <a:pt x="3185" y="5657"/>
                  <a:pt x="3120" y="5681"/>
                </a:cubicBezTo>
                <a:cubicBezTo>
                  <a:pt x="3055" y="5704"/>
                  <a:pt x="2989" y="5726"/>
                  <a:pt x="2922" y="5746"/>
                </a:cubicBezTo>
                <a:cubicBezTo>
                  <a:pt x="2855" y="5766"/>
                  <a:pt x="2789" y="5784"/>
                  <a:pt x="2721" y="5801"/>
                </a:cubicBezTo>
                <a:cubicBezTo>
                  <a:pt x="2654" y="5818"/>
                  <a:pt x="2587" y="5833"/>
                  <a:pt x="2519" y="5847"/>
                </a:cubicBezTo>
                <a:cubicBezTo>
                  <a:pt x="2451" y="5860"/>
                  <a:pt x="2383" y="5872"/>
                  <a:pt x="2314" y="5882"/>
                </a:cubicBezTo>
                <a:cubicBezTo>
                  <a:pt x="2245" y="5893"/>
                  <a:pt x="2177" y="5901"/>
                  <a:pt x="2108" y="5908"/>
                </a:cubicBezTo>
                <a:cubicBezTo>
                  <a:pt x="2039" y="5915"/>
                  <a:pt x="1970" y="5920"/>
                  <a:pt x="1901" y="5923"/>
                </a:cubicBezTo>
                <a:cubicBezTo>
                  <a:pt x="1831" y="5926"/>
                  <a:pt x="1762" y="5928"/>
                  <a:pt x="1693" y="5928"/>
                </a:cubicBezTo>
                <a:cubicBezTo>
                  <a:pt x="1624" y="5928"/>
                  <a:pt x="1554" y="5926"/>
                  <a:pt x="1485" y="5923"/>
                </a:cubicBezTo>
                <a:cubicBezTo>
                  <a:pt x="1416" y="5920"/>
                  <a:pt x="1347" y="5915"/>
                  <a:pt x="1278" y="5908"/>
                </a:cubicBezTo>
                <a:cubicBezTo>
                  <a:pt x="1209" y="5901"/>
                  <a:pt x="1140" y="5893"/>
                  <a:pt x="1072" y="5882"/>
                </a:cubicBezTo>
                <a:cubicBezTo>
                  <a:pt x="1003" y="5872"/>
                  <a:pt x="935" y="5860"/>
                  <a:pt x="867" y="5847"/>
                </a:cubicBezTo>
                <a:cubicBezTo>
                  <a:pt x="799" y="5833"/>
                  <a:pt x="731" y="5818"/>
                  <a:pt x="664" y="5801"/>
                </a:cubicBezTo>
                <a:cubicBezTo>
                  <a:pt x="597" y="5784"/>
                  <a:pt x="530" y="5766"/>
                  <a:pt x="464" y="5746"/>
                </a:cubicBezTo>
                <a:cubicBezTo>
                  <a:pt x="398" y="5726"/>
                  <a:pt x="332" y="5704"/>
                  <a:pt x="267" y="5681"/>
                </a:cubicBezTo>
                <a:cubicBezTo>
                  <a:pt x="201" y="5657"/>
                  <a:pt x="137" y="5632"/>
                  <a:pt x="73" y="5606"/>
                </a:cubicBezTo>
                <a:cubicBezTo>
                  <a:pt x="48" y="5596"/>
                  <a:pt x="24" y="5585"/>
                  <a:pt x="0" y="5575"/>
                </a:cubicBezTo>
                <a:lnTo>
                  <a:pt x="0" y="0"/>
                </a:lnTo>
                <a:lnTo>
                  <a:pt x="5574" y="0"/>
                </a:lnTo>
                <a:cubicBezTo>
                  <a:pt x="5584" y="25"/>
                  <a:pt x="5595" y="49"/>
                  <a:pt x="5605" y="74"/>
                </a:cubicBezTo>
                <a:cubicBezTo>
                  <a:pt x="5631" y="138"/>
                  <a:pt x="5656" y="202"/>
                  <a:pt x="5680" y="268"/>
                </a:cubicBezTo>
                <a:cubicBezTo>
                  <a:pt x="5703" y="333"/>
                  <a:pt x="5725" y="399"/>
                  <a:pt x="5745" y="465"/>
                </a:cubicBezTo>
                <a:cubicBezTo>
                  <a:pt x="5765" y="531"/>
                  <a:pt x="5783" y="598"/>
                  <a:pt x="5800" y="665"/>
                </a:cubicBezTo>
                <a:cubicBezTo>
                  <a:pt x="5817" y="732"/>
                  <a:pt x="5832" y="800"/>
                  <a:pt x="5846" y="868"/>
                </a:cubicBezTo>
                <a:cubicBezTo>
                  <a:pt x="5859" y="936"/>
                  <a:pt x="5871" y="1004"/>
                  <a:pt x="5881" y="1073"/>
                </a:cubicBezTo>
                <a:cubicBezTo>
                  <a:pt x="5892" y="1141"/>
                  <a:pt x="5900" y="1210"/>
                  <a:pt x="5907" y="1279"/>
                </a:cubicBezTo>
                <a:cubicBezTo>
                  <a:pt x="5914" y="1348"/>
                  <a:pt x="5919" y="1417"/>
                  <a:pt x="5922" y="1486"/>
                </a:cubicBezTo>
                <a:cubicBezTo>
                  <a:pt x="5925" y="1555"/>
                  <a:pt x="5927" y="1625"/>
                  <a:pt x="5927" y="1694"/>
                </a:cubicBezTo>
                <a:close/>
              </a:path>
            </a:pathLst>
          </a:custGeom>
          <a:solidFill>
            <a:srgbClr val="f5a623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4415760" y="2385720"/>
            <a:ext cx="1921320" cy="5324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600" strike="noStrike" u="none">
                <a:solidFill>
                  <a:srgbClr val="ffffff">
                    <a:alpha val="100000"/>
                  </a:srgbClr>
                </a:solidFill>
                <a:effectLst>
                  <a:outerShdw blurRad="95250" dist="19050" dir="5400000" algn="tl" rotWithShape="0">
                    <a:srgbClr val="000000">
                      <a:alpha val="50000"/>
                    </a:srgbClr>
                  </a:outerShdw>
                </a:effectLst>
                <a:uFillTx/>
                <a:latin typeface="NotoSansSC"/>
                <a:ea typeface="NotoSansSC"/>
              </a:rPr>
              <a:t>项目管理驱动的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"/>
          <p:cNvSpPr/>
          <p:nvPr/>
        </p:nvSpPr>
        <p:spPr>
          <a:xfrm>
            <a:off x="5638680" y="4495680"/>
            <a:ext cx="914760" cy="38520"/>
          </a:xfrm>
          <a:custGeom>
            <a:avLst/>
            <a:gdLst/>
            <a:ahLst/>
            <a:rect l="0" t="0" r="r" b="b"/>
            <a:pathLst>
              <a:path w="2541" h="107">
                <a:moveTo>
                  <a:pt x="0" y="0"/>
                </a:moveTo>
                <a:lnTo>
                  <a:pt x="2541" y="0"/>
                </a:lnTo>
                <a:lnTo>
                  <a:pt x="2541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3215520" y="2957040"/>
            <a:ext cx="3292920" cy="5324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3600" strike="noStrike" u="none">
                <a:solidFill>
                  <a:srgbClr val="ffffff">
                    <a:alpha val="100000"/>
                  </a:srgbClr>
                </a:solidFill>
                <a:effectLst>
                  <a:outerShdw blurRad="95250" dist="19050" dir="5400000" algn="tl" rotWithShape="0">
                    <a:srgbClr val="000000">
                      <a:alpha val="50000"/>
                    </a:srgbClr>
                  </a:outerShdw>
                </a:effectLst>
                <a:uFillTx/>
                <a:latin typeface="NotoSansSC"/>
                <a:ea typeface="NotoSansSC"/>
              </a:rPr>
              <a:t>电动工具测试设备优化实践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"/>
          <p:cNvSpPr txBox="1"/>
          <p:nvPr/>
        </p:nvSpPr>
        <p:spPr>
          <a:xfrm>
            <a:off x="3722760" y="3725640"/>
            <a:ext cx="371016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2250" strike="noStrike" u="none">
                <a:solidFill>
                  <a:srgbClr val="ffffff">
                    <a:alpha val="90000"/>
                  </a:srgbClr>
                </a:solidFill>
                <a:effectLst>
                  <a:outerShdw blurRad="47625" dist="9525" dir="5400000" algn="tl" rotWithShape="0">
                    <a:srgbClr val="000000">
                      <a:alpha val="50000"/>
                    </a:srgbClr>
                  </a:outerShdw>
                </a:effectLst>
                <a:uFillTx/>
                <a:latin typeface="NotoSansSC"/>
                <a:ea typeface="NotoSansSC"/>
              </a:rPr>
              <a:t>—— 基于</a:t>
            </a:r>
            <a:r>
              <a:rPr b="0" lang="en-US" sz="2250" strike="noStrike" u="none">
                <a:solidFill>
                  <a:srgbClr val="ffffff">
                    <a:alpha val="90000"/>
                  </a:srgbClr>
                </a:solidFill>
                <a:effectLst>
                  <a:outerShdw blurRad="47625" dist="9525" dir="5400000" algn="tl" rotWithShape="0">
                    <a:srgbClr val="000000">
                      <a:alpha val="50000"/>
                    </a:srgbClr>
                  </a:outerShdw>
                </a:effectLst>
                <a:uFillTx/>
                <a:latin typeface="NotoSansSC"/>
                <a:ea typeface="NotoSansSC"/>
              </a:rPr>
              <a:t>PMBOK</a:t>
            </a:r>
            <a:r>
              <a:rPr b="0" lang="zh-CN" sz="2250" strike="noStrike" u="none">
                <a:solidFill>
                  <a:srgbClr val="ffffff">
                    <a:alpha val="90000"/>
                  </a:srgbClr>
                </a:solidFill>
                <a:effectLst>
                  <a:outerShdw blurRad="47625" dist="9525" dir="5400000" algn="tl" rotWithShape="0">
                    <a:srgbClr val="000000">
                      <a:alpha val="50000"/>
                    </a:srgbClr>
                  </a:outerShdw>
                </a:effectLst>
                <a:uFillTx/>
                <a:latin typeface="NotoSansSC"/>
                <a:ea typeface="NotoSansSC"/>
              </a:rPr>
              <a:t>知识体系的案例研究</a:t>
            </a:r>
            <a:endParaRPr b="0" lang="en-US" sz="22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"/>
          <p:cNvSpPr txBox="1"/>
          <p:nvPr/>
        </p:nvSpPr>
        <p:spPr>
          <a:xfrm>
            <a:off x="609480" y="6260760"/>
            <a:ext cx="8672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汇报人:</a:t>
            </a:r>
            <a:r>
              <a:rPr b="0" lang="en-US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[</a:t>
            </a:r>
            <a:r>
              <a:rPr b="0" lang="zh-CN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姓名</a:t>
            </a:r>
            <a:r>
              <a:rPr b="0" lang="en-US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]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"/>
          <p:cNvSpPr txBox="1"/>
          <p:nvPr/>
        </p:nvSpPr>
        <p:spPr>
          <a:xfrm>
            <a:off x="5348880" y="6260760"/>
            <a:ext cx="9698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汇报部门:</a:t>
            </a:r>
            <a:r>
              <a:rPr b="0" lang="en-US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[</a:t>
            </a:r>
            <a:r>
              <a:rPr b="0" lang="zh-CN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部门</a:t>
            </a:r>
            <a:r>
              <a:rPr b="0" lang="en-US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]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"/>
          <p:cNvSpPr txBox="1"/>
          <p:nvPr/>
        </p:nvSpPr>
        <p:spPr>
          <a:xfrm>
            <a:off x="10260000" y="6260760"/>
            <a:ext cx="9698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汇报日期:</a:t>
            </a:r>
            <a:r>
              <a:rPr b="0" lang="en-US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[</a:t>
            </a:r>
            <a:r>
              <a:rPr b="0" lang="zh-CN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日期</a:t>
            </a:r>
            <a:r>
              <a:rPr b="0" lang="en-US" sz="135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]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"/>
          <p:cNvSpPr/>
          <p:nvPr/>
        </p:nvSpPr>
        <p:spPr>
          <a:xfrm>
            <a:off x="10286640" y="0"/>
            <a:ext cx="1905480" cy="1905120"/>
          </a:xfrm>
          <a:custGeom>
            <a:avLst/>
            <a:gdLst/>
            <a:ahLst/>
            <a:rect l="0" t="0" r="r" b="b"/>
            <a:pathLst>
              <a:path w="5293" h="5292">
                <a:moveTo>
                  <a:pt x="0" y="0"/>
                </a:moveTo>
                <a:lnTo>
                  <a:pt x="5293" y="0"/>
                </a:lnTo>
                <a:lnTo>
                  <a:pt x="5293" y="5292"/>
                </a:lnTo>
                <a:lnTo>
                  <a:pt x="0" y="5292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"/>
          <p:cNvSpPr/>
          <p:nvPr/>
        </p:nvSpPr>
        <p:spPr>
          <a:xfrm>
            <a:off x="10622520" y="693720"/>
            <a:ext cx="1015920" cy="862560"/>
          </a:xfrm>
          <a:custGeom>
            <a:avLst/>
            <a:gdLst/>
            <a:ahLst/>
            <a:rect l="0" t="0" r="r" b="b"/>
            <a:pathLst>
              <a:path w="2822" h="2396">
                <a:moveTo>
                  <a:pt x="682" y="216"/>
                </a:moveTo>
                <a:cubicBezTo>
                  <a:pt x="739" y="249"/>
                  <a:pt x="758" y="321"/>
                  <a:pt x="725" y="379"/>
                </a:cubicBezTo>
                <a:lnTo>
                  <a:pt x="459" y="841"/>
                </a:lnTo>
                <a:cubicBezTo>
                  <a:pt x="442" y="869"/>
                  <a:pt x="415" y="890"/>
                  <a:pt x="383" y="897"/>
                </a:cubicBezTo>
                <a:cubicBezTo>
                  <a:pt x="351" y="904"/>
                  <a:pt x="318" y="899"/>
                  <a:pt x="291" y="881"/>
                </a:cubicBezTo>
                <a:lnTo>
                  <a:pt x="54" y="729"/>
                </a:lnTo>
                <a:cubicBezTo>
                  <a:pt x="-1" y="693"/>
                  <a:pt x="-17" y="619"/>
                  <a:pt x="19" y="564"/>
                </a:cubicBezTo>
                <a:cubicBezTo>
                  <a:pt x="54" y="508"/>
                  <a:pt x="129" y="493"/>
                  <a:pt x="184" y="529"/>
                </a:cubicBezTo>
                <a:lnTo>
                  <a:pt x="314" y="613"/>
                </a:lnTo>
                <a:lnTo>
                  <a:pt x="519" y="259"/>
                </a:lnTo>
                <a:cubicBezTo>
                  <a:pt x="552" y="202"/>
                  <a:pt x="624" y="183"/>
                  <a:pt x="681" y="216"/>
                </a:cubicBezTo>
                <a:lnTo>
                  <a:pt x="682" y="216"/>
                </a:lnTo>
                <a:moveTo>
                  <a:pt x="847" y="992"/>
                </a:moveTo>
                <a:cubicBezTo>
                  <a:pt x="904" y="1025"/>
                  <a:pt x="923" y="1098"/>
                  <a:pt x="890" y="1155"/>
                </a:cubicBezTo>
                <a:lnTo>
                  <a:pt x="624" y="1617"/>
                </a:lnTo>
                <a:cubicBezTo>
                  <a:pt x="607" y="1646"/>
                  <a:pt x="580" y="1667"/>
                  <a:pt x="548" y="1675"/>
                </a:cubicBezTo>
                <a:cubicBezTo>
                  <a:pt x="516" y="1682"/>
                  <a:pt x="483" y="1676"/>
                  <a:pt x="456" y="1658"/>
                </a:cubicBezTo>
                <a:lnTo>
                  <a:pt x="220" y="1505"/>
                </a:lnTo>
                <a:cubicBezTo>
                  <a:pt x="165" y="1469"/>
                  <a:pt x="149" y="1395"/>
                  <a:pt x="185" y="1340"/>
                </a:cubicBezTo>
                <a:cubicBezTo>
                  <a:pt x="221" y="1286"/>
                  <a:pt x="295" y="1270"/>
                  <a:pt x="349" y="1306"/>
                </a:cubicBezTo>
                <a:lnTo>
                  <a:pt x="479" y="1390"/>
                </a:lnTo>
                <a:lnTo>
                  <a:pt x="684" y="1036"/>
                </a:lnTo>
                <a:cubicBezTo>
                  <a:pt x="717" y="979"/>
                  <a:pt x="789" y="959"/>
                  <a:pt x="846" y="992"/>
                </a:cubicBezTo>
                <a:lnTo>
                  <a:pt x="847" y="992"/>
                </a:lnTo>
                <a:moveTo>
                  <a:pt x="1090" y="422"/>
                </a:moveTo>
                <a:cubicBezTo>
                  <a:pt x="1072" y="336"/>
                  <a:pt x="1127" y="252"/>
                  <a:pt x="1213" y="234"/>
                </a:cubicBezTo>
                <a:lnTo>
                  <a:pt x="2300" y="3"/>
                </a:lnTo>
                <a:cubicBezTo>
                  <a:pt x="2385" y="-15"/>
                  <a:pt x="2470" y="39"/>
                  <a:pt x="2488" y="125"/>
                </a:cubicBezTo>
                <a:cubicBezTo>
                  <a:pt x="2506" y="211"/>
                  <a:pt x="2451" y="295"/>
                  <a:pt x="2366" y="314"/>
                </a:cubicBezTo>
                <a:lnTo>
                  <a:pt x="1279" y="545"/>
                </a:lnTo>
                <a:cubicBezTo>
                  <a:pt x="1193" y="563"/>
                  <a:pt x="1109" y="508"/>
                  <a:pt x="1090" y="422"/>
                </a:cubicBezTo>
                <a:moveTo>
                  <a:pt x="1255" y="1199"/>
                </a:moveTo>
                <a:cubicBezTo>
                  <a:pt x="1237" y="1113"/>
                  <a:pt x="1292" y="1029"/>
                  <a:pt x="1378" y="1010"/>
                </a:cubicBezTo>
                <a:lnTo>
                  <a:pt x="2465" y="779"/>
                </a:lnTo>
                <a:cubicBezTo>
                  <a:pt x="2550" y="761"/>
                  <a:pt x="2635" y="816"/>
                  <a:pt x="2653" y="902"/>
                </a:cubicBezTo>
                <a:cubicBezTo>
                  <a:pt x="2671" y="988"/>
                  <a:pt x="2616" y="1072"/>
                  <a:pt x="2531" y="1090"/>
                </a:cubicBezTo>
                <a:lnTo>
                  <a:pt x="1444" y="1321"/>
                </a:lnTo>
                <a:cubicBezTo>
                  <a:pt x="1358" y="1339"/>
                  <a:pt x="1274" y="1285"/>
                  <a:pt x="1255" y="1199"/>
                </a:cubicBezTo>
                <a:moveTo>
                  <a:pt x="1110" y="2042"/>
                </a:moveTo>
                <a:cubicBezTo>
                  <a:pt x="1092" y="1956"/>
                  <a:pt x="1146" y="1872"/>
                  <a:pt x="1232" y="1854"/>
                </a:cubicBezTo>
                <a:lnTo>
                  <a:pt x="2630" y="1556"/>
                </a:lnTo>
                <a:cubicBezTo>
                  <a:pt x="2715" y="1538"/>
                  <a:pt x="2800" y="1592"/>
                  <a:pt x="2818" y="1679"/>
                </a:cubicBezTo>
                <a:cubicBezTo>
                  <a:pt x="2836" y="1765"/>
                  <a:pt x="2781" y="1849"/>
                  <a:pt x="2696" y="1867"/>
                </a:cubicBezTo>
                <a:lnTo>
                  <a:pt x="1298" y="2164"/>
                </a:lnTo>
                <a:cubicBezTo>
                  <a:pt x="1212" y="2183"/>
                  <a:pt x="1128" y="2128"/>
                  <a:pt x="1110" y="2042"/>
                </a:cubicBezTo>
                <a:moveTo>
                  <a:pt x="517" y="1925"/>
                </a:moveTo>
                <a:cubicBezTo>
                  <a:pt x="532" y="1921"/>
                  <a:pt x="548" y="1920"/>
                  <a:pt x="563" y="1920"/>
                </a:cubicBezTo>
                <a:cubicBezTo>
                  <a:pt x="579" y="1919"/>
                  <a:pt x="594" y="1921"/>
                  <a:pt x="610" y="1923"/>
                </a:cubicBezTo>
                <a:cubicBezTo>
                  <a:pt x="625" y="1926"/>
                  <a:pt x="640" y="1931"/>
                  <a:pt x="655" y="1936"/>
                </a:cubicBezTo>
                <a:cubicBezTo>
                  <a:pt x="669" y="1942"/>
                  <a:pt x="683" y="1949"/>
                  <a:pt x="696" y="1958"/>
                </a:cubicBezTo>
                <a:cubicBezTo>
                  <a:pt x="709" y="1966"/>
                  <a:pt x="721" y="1976"/>
                  <a:pt x="732" y="1987"/>
                </a:cubicBezTo>
                <a:cubicBezTo>
                  <a:pt x="744" y="1998"/>
                  <a:pt x="754" y="2010"/>
                  <a:pt x="763" y="2023"/>
                </a:cubicBezTo>
                <a:cubicBezTo>
                  <a:pt x="771" y="2036"/>
                  <a:pt x="779" y="2049"/>
                  <a:pt x="785" y="2064"/>
                </a:cubicBezTo>
                <a:cubicBezTo>
                  <a:pt x="791" y="2078"/>
                  <a:pt x="796" y="2093"/>
                  <a:pt x="799" y="2108"/>
                </a:cubicBezTo>
                <a:cubicBezTo>
                  <a:pt x="802" y="2123"/>
                  <a:pt x="804" y="2139"/>
                  <a:pt x="804" y="2155"/>
                </a:cubicBezTo>
                <a:cubicBezTo>
                  <a:pt x="805" y="2170"/>
                  <a:pt x="803" y="2186"/>
                  <a:pt x="800" y="2201"/>
                </a:cubicBezTo>
                <a:cubicBezTo>
                  <a:pt x="798" y="2216"/>
                  <a:pt x="793" y="2231"/>
                  <a:pt x="787" y="2246"/>
                </a:cubicBezTo>
                <a:cubicBezTo>
                  <a:pt x="782" y="2260"/>
                  <a:pt x="775" y="2274"/>
                  <a:pt x="766" y="2287"/>
                </a:cubicBezTo>
                <a:cubicBezTo>
                  <a:pt x="757" y="2300"/>
                  <a:pt x="748" y="2313"/>
                  <a:pt x="737" y="2324"/>
                </a:cubicBezTo>
                <a:cubicBezTo>
                  <a:pt x="726" y="2335"/>
                  <a:pt x="714" y="2345"/>
                  <a:pt x="701" y="2354"/>
                </a:cubicBezTo>
                <a:cubicBezTo>
                  <a:pt x="688" y="2363"/>
                  <a:pt x="675" y="2370"/>
                  <a:pt x="660" y="2376"/>
                </a:cubicBezTo>
                <a:cubicBezTo>
                  <a:pt x="646" y="2383"/>
                  <a:pt x="631" y="2387"/>
                  <a:pt x="616" y="2391"/>
                </a:cubicBezTo>
                <a:cubicBezTo>
                  <a:pt x="601" y="2394"/>
                  <a:pt x="585" y="2396"/>
                  <a:pt x="569" y="2396"/>
                </a:cubicBezTo>
                <a:cubicBezTo>
                  <a:pt x="554" y="2396"/>
                  <a:pt x="538" y="2395"/>
                  <a:pt x="523" y="2392"/>
                </a:cubicBezTo>
                <a:cubicBezTo>
                  <a:pt x="508" y="2389"/>
                  <a:pt x="493" y="2385"/>
                  <a:pt x="478" y="2379"/>
                </a:cubicBezTo>
                <a:cubicBezTo>
                  <a:pt x="464" y="2373"/>
                  <a:pt x="450" y="2366"/>
                  <a:pt x="437" y="2357"/>
                </a:cubicBezTo>
                <a:cubicBezTo>
                  <a:pt x="423" y="2349"/>
                  <a:pt x="411" y="2339"/>
                  <a:pt x="400" y="2328"/>
                </a:cubicBezTo>
                <a:cubicBezTo>
                  <a:pt x="389" y="2317"/>
                  <a:pt x="379" y="2305"/>
                  <a:pt x="370" y="2292"/>
                </a:cubicBezTo>
                <a:cubicBezTo>
                  <a:pt x="361" y="2280"/>
                  <a:pt x="354" y="2266"/>
                  <a:pt x="348" y="2252"/>
                </a:cubicBezTo>
                <a:cubicBezTo>
                  <a:pt x="341" y="2237"/>
                  <a:pt x="337" y="2222"/>
                  <a:pt x="333" y="2207"/>
                </a:cubicBezTo>
                <a:cubicBezTo>
                  <a:pt x="330" y="2192"/>
                  <a:pt x="328" y="2176"/>
                  <a:pt x="328" y="2161"/>
                </a:cubicBezTo>
                <a:cubicBezTo>
                  <a:pt x="328" y="2145"/>
                  <a:pt x="329" y="2130"/>
                  <a:pt x="332" y="2114"/>
                </a:cubicBezTo>
                <a:cubicBezTo>
                  <a:pt x="335" y="2099"/>
                  <a:pt x="339" y="2084"/>
                  <a:pt x="345" y="2069"/>
                </a:cubicBezTo>
                <a:cubicBezTo>
                  <a:pt x="351" y="2055"/>
                  <a:pt x="358" y="2041"/>
                  <a:pt x="367" y="2028"/>
                </a:cubicBezTo>
                <a:cubicBezTo>
                  <a:pt x="375" y="2015"/>
                  <a:pt x="385" y="2003"/>
                  <a:pt x="396" y="1991"/>
                </a:cubicBezTo>
                <a:cubicBezTo>
                  <a:pt x="407" y="1980"/>
                  <a:pt x="419" y="1970"/>
                  <a:pt x="431" y="1961"/>
                </a:cubicBezTo>
                <a:cubicBezTo>
                  <a:pt x="444" y="1953"/>
                  <a:pt x="458" y="1945"/>
                  <a:pt x="472" y="1939"/>
                </a:cubicBezTo>
                <a:cubicBezTo>
                  <a:pt x="487" y="1933"/>
                  <a:pt x="501" y="1928"/>
                  <a:pt x="517" y="1925"/>
                </a:cubicBez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"/>
          <p:cNvSpPr/>
          <p:nvPr/>
        </p:nvSpPr>
        <p:spPr>
          <a:xfrm>
            <a:off x="609480" y="1142640"/>
            <a:ext cx="10973160" cy="38520"/>
          </a:xfrm>
          <a:custGeom>
            <a:avLst/>
            <a:gdLst/>
            <a:ahLst/>
            <a:rect l="0" t="0" r="r" b="b"/>
            <a:pathLst>
              <a:path w="30481" h="107">
                <a:moveTo>
                  <a:pt x="0" y="0"/>
                </a:moveTo>
                <a:lnTo>
                  <a:pt x="30481" y="0"/>
                </a:lnTo>
                <a:lnTo>
                  <a:pt x="30481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"/>
          <p:cNvSpPr txBox="1"/>
          <p:nvPr/>
        </p:nvSpPr>
        <p:spPr>
          <a:xfrm>
            <a:off x="609480" y="634320"/>
            <a:ext cx="18763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27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CONTENTS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"/>
          <p:cNvSpPr txBox="1"/>
          <p:nvPr/>
        </p:nvSpPr>
        <p:spPr>
          <a:xfrm>
            <a:off x="609480" y="6032160"/>
            <a:ext cx="19468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项目管理驱动的电动工具测试设备优化实践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"/>
          <p:cNvSpPr txBox="1"/>
          <p:nvPr/>
        </p:nvSpPr>
        <p:spPr>
          <a:xfrm>
            <a:off x="11386800" y="603216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02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"/>
          <p:cNvSpPr txBox="1"/>
          <p:nvPr/>
        </p:nvSpPr>
        <p:spPr>
          <a:xfrm>
            <a:off x="2431080" y="2328120"/>
            <a:ext cx="1944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引言:项目管理与测试设备优化的价值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"/>
          <p:cNvSpPr txBox="1"/>
          <p:nvPr/>
        </p:nvSpPr>
        <p:spPr>
          <a:xfrm>
            <a:off x="2133720" y="2633040"/>
            <a:ext cx="2293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关联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"/>
          <p:cNvSpPr txBox="1"/>
          <p:nvPr/>
        </p:nvSpPr>
        <p:spPr>
          <a:xfrm>
            <a:off x="2133720" y="234612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01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"/>
          <p:cNvSpPr txBox="1"/>
          <p:nvPr/>
        </p:nvSpPr>
        <p:spPr>
          <a:xfrm>
            <a:off x="2431080" y="3175920"/>
            <a:ext cx="12582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核心知识领域与实践案例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"/>
          <p:cNvSpPr txBox="1"/>
          <p:nvPr/>
        </p:nvSpPr>
        <p:spPr>
          <a:xfrm>
            <a:off x="2133720" y="319356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02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"/>
          <p:cNvSpPr txBox="1"/>
          <p:nvPr/>
        </p:nvSpPr>
        <p:spPr>
          <a:xfrm>
            <a:off x="2431080" y="3709440"/>
            <a:ext cx="9201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项目整合管理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"/>
          <p:cNvSpPr txBox="1"/>
          <p:nvPr/>
        </p:nvSpPr>
        <p:spPr>
          <a:xfrm>
            <a:off x="2133720" y="372708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03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"/>
          <p:cNvSpPr txBox="1"/>
          <p:nvPr/>
        </p:nvSpPr>
        <p:spPr>
          <a:xfrm>
            <a:off x="2431080" y="4252320"/>
            <a:ext cx="9201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项目范围管理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"/>
          <p:cNvSpPr txBox="1"/>
          <p:nvPr/>
        </p:nvSpPr>
        <p:spPr>
          <a:xfrm>
            <a:off x="2133720" y="426996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04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"/>
          <p:cNvSpPr txBox="1"/>
          <p:nvPr/>
        </p:nvSpPr>
        <p:spPr>
          <a:xfrm>
            <a:off x="2431080" y="4785840"/>
            <a:ext cx="9201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项目时间管理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"/>
          <p:cNvSpPr txBox="1"/>
          <p:nvPr/>
        </p:nvSpPr>
        <p:spPr>
          <a:xfrm>
            <a:off x="2133720" y="480348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05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"/>
          <p:cNvSpPr txBox="1"/>
          <p:nvPr/>
        </p:nvSpPr>
        <p:spPr>
          <a:xfrm>
            <a:off x="8298720" y="2328120"/>
            <a:ext cx="9201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项目风险管理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"/>
          <p:cNvSpPr txBox="1"/>
          <p:nvPr/>
        </p:nvSpPr>
        <p:spPr>
          <a:xfrm>
            <a:off x="8001000" y="234612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06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"/>
          <p:cNvSpPr txBox="1"/>
          <p:nvPr/>
        </p:nvSpPr>
        <p:spPr>
          <a:xfrm>
            <a:off x="8298720" y="2861640"/>
            <a:ext cx="9201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项目质量管理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8001000" y="287928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07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"/>
          <p:cNvSpPr txBox="1"/>
          <p:nvPr/>
        </p:nvSpPr>
        <p:spPr>
          <a:xfrm>
            <a:off x="8298720" y="3404520"/>
            <a:ext cx="9201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项目资源管理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8001000" y="342216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08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"/>
          <p:cNvSpPr txBox="1"/>
          <p:nvPr/>
        </p:nvSpPr>
        <p:spPr>
          <a:xfrm>
            <a:off x="8298720" y="3938040"/>
            <a:ext cx="686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实战应用总结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8001000" y="395568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09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"/>
          <p:cNvSpPr txBox="1"/>
          <p:nvPr/>
        </p:nvSpPr>
        <p:spPr>
          <a:xfrm>
            <a:off x="8399880" y="4480920"/>
            <a:ext cx="1045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Q&amp;A</a:t>
            </a:r>
            <a:r>
              <a:rPr b="0" lang="zh-CN" sz="150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与行动计划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"/>
          <p:cNvSpPr txBox="1"/>
          <p:nvPr/>
        </p:nvSpPr>
        <p:spPr>
          <a:xfrm>
            <a:off x="8001000" y="4498560"/>
            <a:ext cx="3265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010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>
            <a:noFill/>
          </a:ln>
          <a:effectLst>
            <a:outerShdw blurRad="28575" dist="9525" dir="5400000" algn="tl" rotWithShape="0">
              <a:srgbClr val="000000">
                <a:alpha val="10000"/>
              </a:srgbClr>
            </a:outerShdw>
          </a:effectLst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"/>
          <p:cNvSpPr/>
          <p:nvPr/>
        </p:nvSpPr>
        <p:spPr>
          <a:xfrm>
            <a:off x="10362960" y="5028840"/>
            <a:ext cx="1829160" cy="1829160"/>
          </a:xfrm>
          <a:custGeom>
            <a:avLst/>
            <a:gdLst/>
            <a:ahLst/>
            <a:rect l="0" t="0" r="r" b="b"/>
            <a:pathLst>
              <a:path w="5081" h="5081">
                <a:moveTo>
                  <a:pt x="0" y="5081"/>
                </a:moveTo>
                <a:cubicBezTo>
                  <a:pt x="0" y="4998"/>
                  <a:pt x="2" y="4915"/>
                  <a:pt x="6" y="4832"/>
                </a:cubicBezTo>
                <a:cubicBezTo>
                  <a:pt x="10" y="4749"/>
                  <a:pt x="16" y="4666"/>
                  <a:pt x="25" y="4584"/>
                </a:cubicBezTo>
                <a:cubicBezTo>
                  <a:pt x="33" y="4501"/>
                  <a:pt x="43" y="4418"/>
                  <a:pt x="55" y="4336"/>
                </a:cubicBezTo>
                <a:cubicBezTo>
                  <a:pt x="67" y="4254"/>
                  <a:pt x="82" y="4172"/>
                  <a:pt x="98" y="4090"/>
                </a:cubicBezTo>
                <a:cubicBezTo>
                  <a:pt x="114" y="4009"/>
                  <a:pt x="132" y="3928"/>
                  <a:pt x="152" y="3847"/>
                </a:cubicBezTo>
                <a:cubicBezTo>
                  <a:pt x="173" y="3766"/>
                  <a:pt x="195" y="3685"/>
                  <a:pt x="219" y="3606"/>
                </a:cubicBezTo>
                <a:cubicBezTo>
                  <a:pt x="243" y="3526"/>
                  <a:pt x="269" y="3447"/>
                  <a:pt x="297" y="3369"/>
                </a:cubicBezTo>
                <a:cubicBezTo>
                  <a:pt x="325" y="3291"/>
                  <a:pt x="355" y="3213"/>
                  <a:pt x="387" y="3136"/>
                </a:cubicBezTo>
                <a:cubicBezTo>
                  <a:pt x="419" y="3060"/>
                  <a:pt x="452" y="2984"/>
                  <a:pt x="488" y="2909"/>
                </a:cubicBezTo>
                <a:cubicBezTo>
                  <a:pt x="523" y="2833"/>
                  <a:pt x="561" y="2759"/>
                  <a:pt x="600" y="2686"/>
                </a:cubicBezTo>
                <a:cubicBezTo>
                  <a:pt x="639" y="2612"/>
                  <a:pt x="680" y="2540"/>
                  <a:pt x="723" y="2469"/>
                </a:cubicBezTo>
                <a:cubicBezTo>
                  <a:pt x="766" y="2398"/>
                  <a:pt x="810" y="2327"/>
                  <a:pt x="856" y="2258"/>
                </a:cubicBezTo>
                <a:cubicBezTo>
                  <a:pt x="902" y="2189"/>
                  <a:pt x="950" y="2121"/>
                  <a:pt x="1000" y="2054"/>
                </a:cubicBezTo>
                <a:cubicBezTo>
                  <a:pt x="1049" y="1988"/>
                  <a:pt x="1101" y="1922"/>
                  <a:pt x="1153" y="1858"/>
                </a:cubicBezTo>
                <a:cubicBezTo>
                  <a:pt x="1206" y="1794"/>
                  <a:pt x="1260" y="1731"/>
                  <a:pt x="1316" y="1669"/>
                </a:cubicBezTo>
                <a:cubicBezTo>
                  <a:pt x="1372" y="1607"/>
                  <a:pt x="1429" y="1547"/>
                  <a:pt x="1488" y="1488"/>
                </a:cubicBezTo>
                <a:cubicBezTo>
                  <a:pt x="1547" y="1430"/>
                  <a:pt x="1607" y="1372"/>
                  <a:pt x="1669" y="1316"/>
                </a:cubicBezTo>
                <a:cubicBezTo>
                  <a:pt x="1730" y="1261"/>
                  <a:pt x="1793" y="1206"/>
                  <a:pt x="1857" y="1154"/>
                </a:cubicBezTo>
                <a:cubicBezTo>
                  <a:pt x="1922" y="1101"/>
                  <a:pt x="1987" y="1050"/>
                  <a:pt x="2054" y="1000"/>
                </a:cubicBezTo>
                <a:cubicBezTo>
                  <a:pt x="2121" y="951"/>
                  <a:pt x="2189" y="903"/>
                  <a:pt x="2258" y="857"/>
                </a:cubicBezTo>
                <a:cubicBezTo>
                  <a:pt x="2327" y="810"/>
                  <a:pt x="2397" y="766"/>
                  <a:pt x="2469" y="723"/>
                </a:cubicBezTo>
                <a:cubicBezTo>
                  <a:pt x="2540" y="680"/>
                  <a:pt x="2612" y="640"/>
                  <a:pt x="2685" y="600"/>
                </a:cubicBezTo>
                <a:cubicBezTo>
                  <a:pt x="2759" y="561"/>
                  <a:pt x="2833" y="524"/>
                  <a:pt x="2908" y="488"/>
                </a:cubicBezTo>
                <a:cubicBezTo>
                  <a:pt x="2983" y="453"/>
                  <a:pt x="3059" y="419"/>
                  <a:pt x="3136" y="387"/>
                </a:cubicBezTo>
                <a:cubicBezTo>
                  <a:pt x="3213" y="355"/>
                  <a:pt x="3290" y="325"/>
                  <a:pt x="3369" y="297"/>
                </a:cubicBezTo>
                <a:cubicBezTo>
                  <a:pt x="3447" y="269"/>
                  <a:pt x="3526" y="243"/>
                  <a:pt x="3606" y="219"/>
                </a:cubicBezTo>
                <a:cubicBezTo>
                  <a:pt x="3685" y="195"/>
                  <a:pt x="3765" y="173"/>
                  <a:pt x="3846" y="153"/>
                </a:cubicBezTo>
                <a:cubicBezTo>
                  <a:pt x="3926" y="133"/>
                  <a:pt x="4008" y="114"/>
                  <a:pt x="4089" y="98"/>
                </a:cubicBezTo>
                <a:cubicBezTo>
                  <a:pt x="4171" y="82"/>
                  <a:pt x="4254" y="68"/>
                  <a:pt x="4336" y="55"/>
                </a:cubicBezTo>
                <a:cubicBezTo>
                  <a:pt x="4418" y="43"/>
                  <a:pt x="4500" y="33"/>
                  <a:pt x="4583" y="25"/>
                </a:cubicBezTo>
                <a:cubicBezTo>
                  <a:pt x="4666" y="17"/>
                  <a:pt x="4749" y="11"/>
                  <a:pt x="4832" y="7"/>
                </a:cubicBezTo>
                <a:cubicBezTo>
                  <a:pt x="4915" y="3"/>
                  <a:pt x="4998" y="0"/>
                  <a:pt x="5081" y="0"/>
                </a:cubicBezTo>
                <a:lnTo>
                  <a:pt x="5081" y="5081"/>
                </a:lnTo>
                <a:lnTo>
                  <a:pt x="0" y="5081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"/>
          <p:cNvSpPr/>
          <p:nvPr/>
        </p:nvSpPr>
        <p:spPr>
          <a:xfrm>
            <a:off x="11208240" y="454680"/>
            <a:ext cx="572040" cy="500400"/>
          </a:xfrm>
          <a:custGeom>
            <a:avLst/>
            <a:gdLst/>
            <a:ahLst/>
            <a:rect l="0" t="0" r="r" b="b"/>
            <a:pathLst>
              <a:path w="1589" h="1390">
                <a:moveTo>
                  <a:pt x="100" y="0"/>
                </a:moveTo>
                <a:cubicBezTo>
                  <a:pt x="45" y="0"/>
                  <a:pt x="0" y="44"/>
                  <a:pt x="0" y="99"/>
                </a:cubicBezTo>
                <a:lnTo>
                  <a:pt x="0" y="844"/>
                </a:lnTo>
                <a:lnTo>
                  <a:pt x="0" y="993"/>
                </a:lnTo>
                <a:lnTo>
                  <a:pt x="0" y="1241"/>
                </a:lnTo>
                <a:cubicBezTo>
                  <a:pt x="0" y="1323"/>
                  <a:pt x="67" y="1390"/>
                  <a:pt x="149" y="1390"/>
                </a:cubicBezTo>
                <a:lnTo>
                  <a:pt x="1440" y="1390"/>
                </a:lnTo>
                <a:cubicBezTo>
                  <a:pt x="1522" y="1390"/>
                  <a:pt x="1589" y="1323"/>
                  <a:pt x="1589" y="1241"/>
                </a:cubicBezTo>
                <a:lnTo>
                  <a:pt x="1589" y="844"/>
                </a:lnTo>
                <a:lnTo>
                  <a:pt x="1589" y="373"/>
                </a:lnTo>
                <a:cubicBezTo>
                  <a:pt x="1589" y="316"/>
                  <a:pt x="1529" y="280"/>
                  <a:pt x="1479" y="307"/>
                </a:cubicBezTo>
                <a:lnTo>
                  <a:pt x="993" y="569"/>
                </a:lnTo>
                <a:lnTo>
                  <a:pt x="993" y="373"/>
                </a:lnTo>
                <a:cubicBezTo>
                  <a:pt x="993" y="316"/>
                  <a:pt x="932" y="280"/>
                  <a:pt x="883" y="307"/>
                </a:cubicBezTo>
                <a:lnTo>
                  <a:pt x="397" y="569"/>
                </a:lnTo>
                <a:lnTo>
                  <a:pt x="397" y="99"/>
                </a:lnTo>
                <a:cubicBezTo>
                  <a:pt x="397" y="44"/>
                  <a:pt x="353" y="0"/>
                  <a:pt x="298" y="0"/>
                </a:cubicBezTo>
                <a:lnTo>
                  <a:pt x="100" y="0"/>
                </a:ln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"/>
          <p:cNvSpPr/>
          <p:nvPr/>
        </p:nvSpPr>
        <p:spPr>
          <a:xfrm>
            <a:off x="0" y="6762600"/>
            <a:ext cx="12192120" cy="95400"/>
          </a:xfrm>
          <a:custGeom>
            <a:avLst/>
            <a:gdLst/>
            <a:ahLst/>
            <a:rect l="0" t="0" r="r" b="b"/>
            <a:pathLst>
              <a:path w="33867" h="265">
                <a:moveTo>
                  <a:pt x="0" y="0"/>
                </a:moveTo>
                <a:lnTo>
                  <a:pt x="33867" y="0"/>
                </a:lnTo>
                <a:lnTo>
                  <a:pt x="33867" y="265"/>
                </a:lnTo>
                <a:lnTo>
                  <a:pt x="0" y="265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"/>
          <p:cNvSpPr/>
          <p:nvPr/>
        </p:nvSpPr>
        <p:spPr>
          <a:xfrm>
            <a:off x="609480" y="1562040"/>
            <a:ext cx="10973160" cy="19440"/>
          </a:xfrm>
          <a:custGeom>
            <a:avLst/>
            <a:gdLst/>
            <a:ahLst/>
            <a:rect l="0" t="0" r="r" b="b"/>
            <a:pathLst>
              <a:path w="30481" h="54">
                <a:moveTo>
                  <a:pt x="0" y="0"/>
                </a:moveTo>
                <a:lnTo>
                  <a:pt x="30481" y="0"/>
                </a:lnTo>
                <a:lnTo>
                  <a:pt x="30481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"/>
          <p:cNvSpPr txBox="1"/>
          <p:nvPr/>
        </p:nvSpPr>
        <p:spPr>
          <a:xfrm>
            <a:off x="609480" y="634320"/>
            <a:ext cx="246996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7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引言:价值关联与行业背景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"/>
          <p:cNvSpPr/>
          <p:nvPr/>
        </p:nvSpPr>
        <p:spPr>
          <a:xfrm>
            <a:off x="609480" y="2562120"/>
            <a:ext cx="114480" cy="114480"/>
          </a:xfrm>
          <a:custGeom>
            <a:avLst/>
            <a:gdLst/>
            <a:ahLst/>
            <a:rect l="0" t="0" r="r" b="b"/>
            <a:pathLst>
              <a:path w="318" h="318">
                <a:moveTo>
                  <a:pt x="318" y="160"/>
                </a:moveTo>
                <a:cubicBezTo>
                  <a:pt x="318" y="170"/>
                  <a:pt x="317" y="180"/>
                  <a:pt x="315" y="191"/>
                </a:cubicBezTo>
                <a:cubicBezTo>
                  <a:pt x="313" y="201"/>
                  <a:pt x="310" y="211"/>
                  <a:pt x="306" y="220"/>
                </a:cubicBezTo>
                <a:cubicBezTo>
                  <a:pt x="302" y="230"/>
                  <a:pt x="297" y="239"/>
                  <a:pt x="292" y="248"/>
                </a:cubicBezTo>
                <a:cubicBezTo>
                  <a:pt x="286" y="256"/>
                  <a:pt x="279" y="264"/>
                  <a:pt x="272" y="272"/>
                </a:cubicBezTo>
                <a:cubicBezTo>
                  <a:pt x="264" y="279"/>
                  <a:pt x="256" y="286"/>
                  <a:pt x="248" y="292"/>
                </a:cubicBezTo>
                <a:cubicBezTo>
                  <a:pt x="239" y="297"/>
                  <a:pt x="230" y="302"/>
                  <a:pt x="220" y="306"/>
                </a:cubicBezTo>
                <a:cubicBezTo>
                  <a:pt x="211" y="310"/>
                  <a:pt x="201" y="313"/>
                  <a:pt x="191" y="315"/>
                </a:cubicBezTo>
                <a:cubicBezTo>
                  <a:pt x="180" y="317"/>
                  <a:pt x="170" y="318"/>
                  <a:pt x="160" y="318"/>
                </a:cubicBezTo>
                <a:cubicBezTo>
                  <a:pt x="149" y="318"/>
                  <a:pt x="139" y="317"/>
                  <a:pt x="129" y="315"/>
                </a:cubicBezTo>
                <a:cubicBezTo>
                  <a:pt x="118" y="313"/>
                  <a:pt x="108" y="310"/>
                  <a:pt x="99" y="306"/>
                </a:cubicBezTo>
                <a:cubicBezTo>
                  <a:pt x="89" y="302"/>
                  <a:pt x="80" y="297"/>
                  <a:pt x="71" y="292"/>
                </a:cubicBezTo>
                <a:cubicBezTo>
                  <a:pt x="63" y="286"/>
                  <a:pt x="55" y="279"/>
                  <a:pt x="46" y="272"/>
                </a:cubicBezTo>
                <a:cubicBezTo>
                  <a:pt x="39" y="264"/>
                  <a:pt x="32" y="256"/>
                  <a:pt x="27" y="248"/>
                </a:cubicBezTo>
                <a:cubicBezTo>
                  <a:pt x="21" y="239"/>
                  <a:pt x="16" y="230"/>
                  <a:pt x="12" y="220"/>
                </a:cubicBezTo>
                <a:cubicBezTo>
                  <a:pt x="8" y="211"/>
                  <a:pt x="5" y="201"/>
                  <a:pt x="3" y="191"/>
                </a:cubicBezTo>
                <a:cubicBezTo>
                  <a:pt x="1" y="180"/>
                  <a:pt x="0" y="170"/>
                  <a:pt x="0" y="160"/>
                </a:cubicBezTo>
                <a:cubicBezTo>
                  <a:pt x="0" y="149"/>
                  <a:pt x="1" y="139"/>
                  <a:pt x="3" y="129"/>
                </a:cubicBezTo>
                <a:cubicBezTo>
                  <a:pt x="5" y="118"/>
                  <a:pt x="8" y="108"/>
                  <a:pt x="12" y="99"/>
                </a:cubicBezTo>
                <a:cubicBezTo>
                  <a:pt x="16" y="89"/>
                  <a:pt x="21" y="80"/>
                  <a:pt x="27" y="71"/>
                </a:cubicBezTo>
                <a:cubicBezTo>
                  <a:pt x="32" y="63"/>
                  <a:pt x="39" y="55"/>
                  <a:pt x="46" y="47"/>
                </a:cubicBezTo>
                <a:cubicBezTo>
                  <a:pt x="55" y="40"/>
                  <a:pt x="63" y="33"/>
                  <a:pt x="71" y="28"/>
                </a:cubicBezTo>
                <a:cubicBezTo>
                  <a:pt x="80" y="22"/>
                  <a:pt x="89" y="17"/>
                  <a:pt x="99" y="12"/>
                </a:cubicBezTo>
                <a:cubicBezTo>
                  <a:pt x="108" y="8"/>
                  <a:pt x="118" y="5"/>
                  <a:pt x="129" y="3"/>
                </a:cubicBezTo>
                <a:cubicBezTo>
                  <a:pt x="139" y="1"/>
                  <a:pt x="149" y="0"/>
                  <a:pt x="160" y="0"/>
                </a:cubicBezTo>
                <a:cubicBezTo>
                  <a:pt x="170" y="0"/>
                  <a:pt x="180" y="1"/>
                  <a:pt x="191" y="3"/>
                </a:cubicBezTo>
                <a:cubicBezTo>
                  <a:pt x="201" y="5"/>
                  <a:pt x="211" y="8"/>
                  <a:pt x="220" y="12"/>
                </a:cubicBezTo>
                <a:cubicBezTo>
                  <a:pt x="230" y="17"/>
                  <a:pt x="239" y="22"/>
                  <a:pt x="248" y="28"/>
                </a:cubicBezTo>
                <a:cubicBezTo>
                  <a:pt x="256" y="33"/>
                  <a:pt x="264" y="40"/>
                  <a:pt x="272" y="47"/>
                </a:cubicBezTo>
                <a:cubicBezTo>
                  <a:pt x="279" y="55"/>
                  <a:pt x="286" y="63"/>
                  <a:pt x="292" y="71"/>
                </a:cubicBezTo>
                <a:cubicBezTo>
                  <a:pt x="297" y="80"/>
                  <a:pt x="302" y="89"/>
                  <a:pt x="306" y="99"/>
                </a:cubicBezTo>
                <a:cubicBezTo>
                  <a:pt x="310" y="108"/>
                  <a:pt x="313" y="118"/>
                  <a:pt x="315" y="129"/>
                </a:cubicBezTo>
                <a:cubicBezTo>
                  <a:pt x="317" y="139"/>
                  <a:pt x="318" y="149"/>
                  <a:pt x="318" y="160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"/>
          <p:cNvSpPr txBox="1"/>
          <p:nvPr/>
        </p:nvSpPr>
        <p:spPr>
          <a:xfrm>
            <a:off x="609480" y="1099440"/>
            <a:ext cx="51156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Introduction: Value Relevance &amp; Industry Background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"/>
          <p:cNvSpPr txBox="1"/>
          <p:nvPr/>
        </p:nvSpPr>
        <p:spPr>
          <a:xfrm>
            <a:off x="914400" y="2538000"/>
            <a:ext cx="29728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行业痛点:传统测试体系导致生产瓶颈、能源效率低下(年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"/>
          <p:cNvSpPr/>
          <p:nvPr/>
        </p:nvSpPr>
        <p:spPr>
          <a:xfrm>
            <a:off x="609480" y="3485880"/>
            <a:ext cx="114480" cy="114840"/>
          </a:xfrm>
          <a:custGeom>
            <a:avLst/>
            <a:gdLst/>
            <a:ahLst/>
            <a:rect l="0" t="0" r="r" b="b"/>
            <a:pathLst>
              <a:path w="318" h="319">
                <a:moveTo>
                  <a:pt x="318" y="159"/>
                </a:moveTo>
                <a:cubicBezTo>
                  <a:pt x="318" y="169"/>
                  <a:pt x="317" y="180"/>
                  <a:pt x="315" y="190"/>
                </a:cubicBezTo>
                <a:cubicBezTo>
                  <a:pt x="313" y="200"/>
                  <a:pt x="310" y="210"/>
                  <a:pt x="306" y="220"/>
                </a:cubicBezTo>
                <a:cubicBezTo>
                  <a:pt x="302" y="229"/>
                  <a:pt x="297" y="239"/>
                  <a:pt x="292" y="247"/>
                </a:cubicBezTo>
                <a:cubicBezTo>
                  <a:pt x="286" y="256"/>
                  <a:pt x="279" y="264"/>
                  <a:pt x="272" y="271"/>
                </a:cubicBezTo>
                <a:cubicBezTo>
                  <a:pt x="264" y="279"/>
                  <a:pt x="256" y="285"/>
                  <a:pt x="248" y="291"/>
                </a:cubicBezTo>
                <a:cubicBezTo>
                  <a:pt x="239" y="297"/>
                  <a:pt x="230" y="302"/>
                  <a:pt x="220" y="307"/>
                </a:cubicBezTo>
                <a:cubicBezTo>
                  <a:pt x="211" y="311"/>
                  <a:pt x="201" y="314"/>
                  <a:pt x="191" y="316"/>
                </a:cubicBezTo>
                <a:cubicBezTo>
                  <a:pt x="180" y="318"/>
                  <a:pt x="170" y="319"/>
                  <a:pt x="160" y="319"/>
                </a:cubicBezTo>
                <a:cubicBezTo>
                  <a:pt x="149" y="319"/>
                  <a:pt x="139" y="318"/>
                  <a:pt x="129" y="316"/>
                </a:cubicBezTo>
                <a:cubicBezTo>
                  <a:pt x="118" y="314"/>
                  <a:pt x="108" y="311"/>
                  <a:pt x="99" y="307"/>
                </a:cubicBezTo>
                <a:cubicBezTo>
                  <a:pt x="89" y="302"/>
                  <a:pt x="80" y="297"/>
                  <a:pt x="71" y="291"/>
                </a:cubicBezTo>
                <a:cubicBezTo>
                  <a:pt x="63" y="285"/>
                  <a:pt x="55" y="279"/>
                  <a:pt x="46" y="271"/>
                </a:cubicBezTo>
                <a:cubicBezTo>
                  <a:pt x="39" y="264"/>
                  <a:pt x="32" y="256"/>
                  <a:pt x="27" y="247"/>
                </a:cubicBezTo>
                <a:cubicBezTo>
                  <a:pt x="21" y="239"/>
                  <a:pt x="16" y="229"/>
                  <a:pt x="12" y="220"/>
                </a:cubicBezTo>
                <a:cubicBezTo>
                  <a:pt x="8" y="210"/>
                  <a:pt x="5" y="200"/>
                  <a:pt x="3" y="190"/>
                </a:cubicBezTo>
                <a:cubicBezTo>
                  <a:pt x="1" y="180"/>
                  <a:pt x="0" y="169"/>
                  <a:pt x="0" y="159"/>
                </a:cubicBezTo>
                <a:cubicBezTo>
                  <a:pt x="0" y="149"/>
                  <a:pt x="1" y="138"/>
                  <a:pt x="3" y="128"/>
                </a:cubicBezTo>
                <a:cubicBezTo>
                  <a:pt x="5" y="118"/>
                  <a:pt x="8" y="108"/>
                  <a:pt x="12" y="98"/>
                </a:cubicBezTo>
                <a:cubicBezTo>
                  <a:pt x="16" y="89"/>
                  <a:pt x="21" y="79"/>
                  <a:pt x="27" y="71"/>
                </a:cubicBezTo>
                <a:cubicBezTo>
                  <a:pt x="32" y="62"/>
                  <a:pt x="39" y="54"/>
                  <a:pt x="46" y="47"/>
                </a:cubicBezTo>
                <a:cubicBezTo>
                  <a:pt x="55" y="39"/>
                  <a:pt x="63" y="33"/>
                  <a:pt x="71" y="27"/>
                </a:cubicBezTo>
                <a:cubicBezTo>
                  <a:pt x="80" y="21"/>
                  <a:pt x="89" y="16"/>
                  <a:pt x="99" y="12"/>
                </a:cubicBezTo>
                <a:cubicBezTo>
                  <a:pt x="108" y="8"/>
                  <a:pt x="118" y="5"/>
                  <a:pt x="129" y="3"/>
                </a:cubicBezTo>
                <a:cubicBezTo>
                  <a:pt x="139" y="1"/>
                  <a:pt x="149" y="0"/>
                  <a:pt x="160" y="0"/>
                </a:cubicBezTo>
                <a:cubicBezTo>
                  <a:pt x="170" y="0"/>
                  <a:pt x="180" y="1"/>
                  <a:pt x="191" y="3"/>
                </a:cubicBezTo>
                <a:cubicBezTo>
                  <a:pt x="201" y="5"/>
                  <a:pt x="211" y="8"/>
                  <a:pt x="220" y="12"/>
                </a:cubicBezTo>
                <a:cubicBezTo>
                  <a:pt x="230" y="16"/>
                  <a:pt x="239" y="21"/>
                  <a:pt x="248" y="27"/>
                </a:cubicBezTo>
                <a:cubicBezTo>
                  <a:pt x="256" y="33"/>
                  <a:pt x="264" y="39"/>
                  <a:pt x="272" y="47"/>
                </a:cubicBezTo>
                <a:cubicBezTo>
                  <a:pt x="279" y="54"/>
                  <a:pt x="286" y="62"/>
                  <a:pt x="292" y="71"/>
                </a:cubicBezTo>
                <a:cubicBezTo>
                  <a:pt x="297" y="79"/>
                  <a:pt x="302" y="89"/>
                  <a:pt x="306" y="98"/>
                </a:cubicBezTo>
                <a:cubicBezTo>
                  <a:pt x="310" y="108"/>
                  <a:pt x="313" y="118"/>
                  <a:pt x="315" y="128"/>
                </a:cubicBezTo>
                <a:cubicBezTo>
                  <a:pt x="317" y="138"/>
                  <a:pt x="318" y="149"/>
                  <a:pt x="318" y="159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"/>
          <p:cNvSpPr txBox="1"/>
          <p:nvPr/>
        </p:nvSpPr>
        <p:spPr>
          <a:xfrm>
            <a:off x="914400" y="2852280"/>
            <a:ext cx="20458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浪费超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15</a:t>
            </a:r>
            <a:r>
              <a:rPr b="0" lang="zh-CN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万美元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)、空间资源浪费。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"/>
          <p:cNvSpPr/>
          <p:nvPr/>
        </p:nvSpPr>
        <p:spPr>
          <a:xfrm>
            <a:off x="609480" y="4105080"/>
            <a:ext cx="114480" cy="114840"/>
          </a:xfrm>
          <a:custGeom>
            <a:avLst/>
            <a:gdLst/>
            <a:ahLst/>
            <a:rect l="0" t="0" r="r" b="b"/>
            <a:pathLst>
              <a:path w="318" h="319">
                <a:moveTo>
                  <a:pt x="318" y="159"/>
                </a:moveTo>
                <a:cubicBezTo>
                  <a:pt x="318" y="170"/>
                  <a:pt x="317" y="181"/>
                  <a:pt x="315" y="191"/>
                </a:cubicBezTo>
                <a:cubicBezTo>
                  <a:pt x="313" y="201"/>
                  <a:pt x="310" y="211"/>
                  <a:pt x="306" y="221"/>
                </a:cubicBezTo>
                <a:cubicBezTo>
                  <a:pt x="302" y="230"/>
                  <a:pt x="297" y="239"/>
                  <a:pt x="292" y="248"/>
                </a:cubicBezTo>
                <a:cubicBezTo>
                  <a:pt x="286" y="257"/>
                  <a:pt x="279" y="265"/>
                  <a:pt x="272" y="272"/>
                </a:cubicBezTo>
                <a:cubicBezTo>
                  <a:pt x="264" y="279"/>
                  <a:pt x="256" y="286"/>
                  <a:pt x="248" y="292"/>
                </a:cubicBezTo>
                <a:cubicBezTo>
                  <a:pt x="239" y="298"/>
                  <a:pt x="230" y="302"/>
                  <a:pt x="220" y="306"/>
                </a:cubicBezTo>
                <a:cubicBezTo>
                  <a:pt x="211" y="310"/>
                  <a:pt x="201" y="313"/>
                  <a:pt x="191" y="315"/>
                </a:cubicBezTo>
                <a:cubicBezTo>
                  <a:pt x="180" y="318"/>
                  <a:pt x="170" y="319"/>
                  <a:pt x="160" y="319"/>
                </a:cubicBezTo>
                <a:cubicBezTo>
                  <a:pt x="149" y="319"/>
                  <a:pt x="139" y="318"/>
                  <a:pt x="129" y="315"/>
                </a:cubicBezTo>
                <a:cubicBezTo>
                  <a:pt x="118" y="313"/>
                  <a:pt x="108" y="310"/>
                  <a:pt x="99" y="306"/>
                </a:cubicBezTo>
                <a:cubicBezTo>
                  <a:pt x="89" y="302"/>
                  <a:pt x="80" y="298"/>
                  <a:pt x="71" y="292"/>
                </a:cubicBezTo>
                <a:cubicBezTo>
                  <a:pt x="63" y="286"/>
                  <a:pt x="55" y="279"/>
                  <a:pt x="46" y="272"/>
                </a:cubicBezTo>
                <a:cubicBezTo>
                  <a:pt x="39" y="265"/>
                  <a:pt x="32" y="257"/>
                  <a:pt x="27" y="248"/>
                </a:cubicBezTo>
                <a:cubicBezTo>
                  <a:pt x="21" y="239"/>
                  <a:pt x="16" y="230"/>
                  <a:pt x="12" y="221"/>
                </a:cubicBezTo>
                <a:cubicBezTo>
                  <a:pt x="8" y="211"/>
                  <a:pt x="5" y="201"/>
                  <a:pt x="3" y="191"/>
                </a:cubicBezTo>
                <a:cubicBezTo>
                  <a:pt x="1" y="181"/>
                  <a:pt x="0" y="170"/>
                  <a:pt x="0" y="159"/>
                </a:cubicBezTo>
                <a:cubicBezTo>
                  <a:pt x="0" y="148"/>
                  <a:pt x="1" y="138"/>
                  <a:pt x="3" y="128"/>
                </a:cubicBezTo>
                <a:cubicBezTo>
                  <a:pt x="5" y="118"/>
                  <a:pt x="8" y="108"/>
                  <a:pt x="12" y="98"/>
                </a:cubicBezTo>
                <a:cubicBezTo>
                  <a:pt x="16" y="88"/>
                  <a:pt x="21" y="79"/>
                  <a:pt x="27" y="71"/>
                </a:cubicBezTo>
                <a:cubicBezTo>
                  <a:pt x="32" y="62"/>
                  <a:pt x="39" y="54"/>
                  <a:pt x="46" y="47"/>
                </a:cubicBezTo>
                <a:cubicBezTo>
                  <a:pt x="55" y="39"/>
                  <a:pt x="63" y="33"/>
                  <a:pt x="71" y="27"/>
                </a:cubicBezTo>
                <a:cubicBezTo>
                  <a:pt x="80" y="21"/>
                  <a:pt x="89" y="16"/>
                  <a:pt x="99" y="12"/>
                </a:cubicBezTo>
                <a:cubicBezTo>
                  <a:pt x="108" y="8"/>
                  <a:pt x="118" y="5"/>
                  <a:pt x="129" y="3"/>
                </a:cubicBezTo>
                <a:cubicBezTo>
                  <a:pt x="139" y="1"/>
                  <a:pt x="149" y="0"/>
                  <a:pt x="160" y="0"/>
                </a:cubicBezTo>
                <a:cubicBezTo>
                  <a:pt x="170" y="0"/>
                  <a:pt x="180" y="1"/>
                  <a:pt x="191" y="3"/>
                </a:cubicBezTo>
                <a:cubicBezTo>
                  <a:pt x="201" y="5"/>
                  <a:pt x="211" y="8"/>
                  <a:pt x="220" y="12"/>
                </a:cubicBezTo>
                <a:cubicBezTo>
                  <a:pt x="230" y="16"/>
                  <a:pt x="239" y="21"/>
                  <a:pt x="248" y="27"/>
                </a:cubicBezTo>
                <a:cubicBezTo>
                  <a:pt x="256" y="33"/>
                  <a:pt x="264" y="39"/>
                  <a:pt x="272" y="47"/>
                </a:cubicBezTo>
                <a:cubicBezTo>
                  <a:pt x="279" y="54"/>
                  <a:pt x="286" y="62"/>
                  <a:pt x="292" y="71"/>
                </a:cubicBezTo>
                <a:cubicBezTo>
                  <a:pt x="297" y="79"/>
                  <a:pt x="302" y="88"/>
                  <a:pt x="306" y="98"/>
                </a:cubicBezTo>
                <a:cubicBezTo>
                  <a:pt x="310" y="108"/>
                  <a:pt x="313" y="118"/>
                  <a:pt x="315" y="128"/>
                </a:cubicBezTo>
                <a:cubicBezTo>
                  <a:pt x="317" y="138"/>
                  <a:pt x="318" y="148"/>
                  <a:pt x="318" y="159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"/>
          <p:cNvSpPr txBox="1"/>
          <p:nvPr/>
        </p:nvSpPr>
        <p:spPr>
          <a:xfrm>
            <a:off x="914400" y="3461760"/>
            <a:ext cx="2912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安全风险:约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23%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的工业事故与工具故障直接相关。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"/>
          <p:cNvSpPr txBox="1"/>
          <p:nvPr/>
        </p:nvSpPr>
        <p:spPr>
          <a:xfrm>
            <a:off x="914400" y="4080960"/>
            <a:ext cx="34246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市场驱动:全球市场规模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234</a:t>
            </a:r>
            <a:r>
              <a:rPr b="0" lang="zh-CN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亿美元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,年增长率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4.1%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,质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"/>
          <p:cNvSpPr/>
          <p:nvPr/>
        </p:nvSpPr>
        <p:spPr>
          <a:xfrm>
            <a:off x="609480" y="5028840"/>
            <a:ext cx="114480" cy="114840"/>
          </a:xfrm>
          <a:custGeom>
            <a:avLst/>
            <a:gdLst/>
            <a:ahLst/>
            <a:rect l="0" t="0" r="r" b="b"/>
            <a:pathLst>
              <a:path w="318" h="319">
                <a:moveTo>
                  <a:pt x="318" y="160"/>
                </a:moveTo>
                <a:cubicBezTo>
                  <a:pt x="318" y="171"/>
                  <a:pt x="317" y="181"/>
                  <a:pt x="315" y="191"/>
                </a:cubicBezTo>
                <a:cubicBezTo>
                  <a:pt x="313" y="201"/>
                  <a:pt x="310" y="211"/>
                  <a:pt x="306" y="221"/>
                </a:cubicBezTo>
                <a:cubicBezTo>
                  <a:pt x="302" y="231"/>
                  <a:pt x="297" y="240"/>
                  <a:pt x="292" y="248"/>
                </a:cubicBezTo>
                <a:cubicBezTo>
                  <a:pt x="286" y="257"/>
                  <a:pt x="279" y="265"/>
                  <a:pt x="272" y="273"/>
                </a:cubicBezTo>
                <a:cubicBezTo>
                  <a:pt x="264" y="280"/>
                  <a:pt x="256" y="286"/>
                  <a:pt x="248" y="292"/>
                </a:cubicBezTo>
                <a:cubicBezTo>
                  <a:pt x="239" y="298"/>
                  <a:pt x="230" y="303"/>
                  <a:pt x="220" y="307"/>
                </a:cubicBezTo>
                <a:cubicBezTo>
                  <a:pt x="211" y="311"/>
                  <a:pt x="201" y="314"/>
                  <a:pt x="191" y="316"/>
                </a:cubicBezTo>
                <a:cubicBezTo>
                  <a:pt x="180" y="318"/>
                  <a:pt x="170" y="319"/>
                  <a:pt x="160" y="319"/>
                </a:cubicBezTo>
                <a:cubicBezTo>
                  <a:pt x="149" y="319"/>
                  <a:pt x="139" y="318"/>
                  <a:pt x="129" y="316"/>
                </a:cubicBezTo>
                <a:cubicBezTo>
                  <a:pt x="118" y="314"/>
                  <a:pt x="108" y="311"/>
                  <a:pt x="99" y="307"/>
                </a:cubicBezTo>
                <a:cubicBezTo>
                  <a:pt x="89" y="303"/>
                  <a:pt x="80" y="298"/>
                  <a:pt x="71" y="292"/>
                </a:cubicBezTo>
                <a:cubicBezTo>
                  <a:pt x="63" y="286"/>
                  <a:pt x="55" y="280"/>
                  <a:pt x="46" y="273"/>
                </a:cubicBezTo>
                <a:cubicBezTo>
                  <a:pt x="39" y="265"/>
                  <a:pt x="32" y="257"/>
                  <a:pt x="27" y="248"/>
                </a:cubicBezTo>
                <a:cubicBezTo>
                  <a:pt x="21" y="240"/>
                  <a:pt x="16" y="231"/>
                  <a:pt x="12" y="221"/>
                </a:cubicBezTo>
                <a:cubicBezTo>
                  <a:pt x="8" y="211"/>
                  <a:pt x="5" y="201"/>
                  <a:pt x="3" y="191"/>
                </a:cubicBezTo>
                <a:cubicBezTo>
                  <a:pt x="1" y="181"/>
                  <a:pt x="0" y="171"/>
                  <a:pt x="0" y="160"/>
                </a:cubicBezTo>
                <a:cubicBezTo>
                  <a:pt x="0" y="150"/>
                  <a:pt x="1" y="140"/>
                  <a:pt x="3" y="128"/>
                </a:cubicBezTo>
                <a:cubicBezTo>
                  <a:pt x="5" y="118"/>
                  <a:pt x="8" y="108"/>
                  <a:pt x="12" y="98"/>
                </a:cubicBezTo>
                <a:cubicBezTo>
                  <a:pt x="16" y="89"/>
                  <a:pt x="21" y="80"/>
                  <a:pt x="27" y="71"/>
                </a:cubicBezTo>
                <a:cubicBezTo>
                  <a:pt x="32" y="62"/>
                  <a:pt x="39" y="54"/>
                  <a:pt x="46" y="47"/>
                </a:cubicBezTo>
                <a:cubicBezTo>
                  <a:pt x="55" y="40"/>
                  <a:pt x="63" y="33"/>
                  <a:pt x="71" y="27"/>
                </a:cubicBezTo>
                <a:cubicBezTo>
                  <a:pt x="80" y="21"/>
                  <a:pt x="89" y="17"/>
                  <a:pt x="99" y="13"/>
                </a:cubicBezTo>
                <a:cubicBezTo>
                  <a:pt x="108" y="9"/>
                  <a:pt x="118" y="6"/>
                  <a:pt x="129" y="4"/>
                </a:cubicBezTo>
                <a:cubicBezTo>
                  <a:pt x="139" y="2"/>
                  <a:pt x="149" y="0"/>
                  <a:pt x="160" y="0"/>
                </a:cubicBezTo>
                <a:cubicBezTo>
                  <a:pt x="170" y="0"/>
                  <a:pt x="180" y="2"/>
                  <a:pt x="191" y="4"/>
                </a:cubicBezTo>
                <a:cubicBezTo>
                  <a:pt x="201" y="6"/>
                  <a:pt x="211" y="9"/>
                  <a:pt x="220" y="13"/>
                </a:cubicBezTo>
                <a:cubicBezTo>
                  <a:pt x="230" y="17"/>
                  <a:pt x="239" y="21"/>
                  <a:pt x="248" y="27"/>
                </a:cubicBezTo>
                <a:cubicBezTo>
                  <a:pt x="256" y="33"/>
                  <a:pt x="264" y="40"/>
                  <a:pt x="272" y="47"/>
                </a:cubicBezTo>
                <a:cubicBezTo>
                  <a:pt x="279" y="54"/>
                  <a:pt x="286" y="62"/>
                  <a:pt x="292" y="71"/>
                </a:cubicBezTo>
                <a:cubicBezTo>
                  <a:pt x="297" y="80"/>
                  <a:pt x="302" y="89"/>
                  <a:pt x="306" y="98"/>
                </a:cubicBezTo>
                <a:cubicBezTo>
                  <a:pt x="310" y="108"/>
                  <a:pt x="313" y="118"/>
                  <a:pt x="315" y="128"/>
                </a:cubicBezTo>
                <a:cubicBezTo>
                  <a:pt x="317" y="140"/>
                  <a:pt x="318" y="150"/>
                  <a:pt x="318" y="160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"/>
          <p:cNvSpPr txBox="1"/>
          <p:nvPr/>
        </p:nvSpPr>
        <p:spPr>
          <a:xfrm>
            <a:off x="914400" y="4385520"/>
            <a:ext cx="686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量要求攀升。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914400" y="5004720"/>
            <a:ext cx="29728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项目管理价值:提供系统规划、风险控制、资源协调的结构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7610400" y="1886040"/>
            <a:ext cx="2695320" cy="4285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"/>
          <p:cNvSpPr txBox="1"/>
          <p:nvPr/>
        </p:nvSpPr>
        <p:spPr>
          <a:xfrm>
            <a:off x="914400" y="5309640"/>
            <a:ext cx="686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化解决方案。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"/>
          <p:cNvSpPr txBox="1"/>
          <p:nvPr/>
        </p:nvSpPr>
        <p:spPr>
          <a:xfrm>
            <a:off x="609480" y="6679800"/>
            <a:ext cx="19468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项目管理驱动的电动工具测试设备优化实践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"/>
          <p:cNvSpPr txBox="1"/>
          <p:nvPr/>
        </p:nvSpPr>
        <p:spPr>
          <a:xfrm>
            <a:off x="11386800" y="667980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03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ef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60955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" name=""/>
          <p:cNvSpPr/>
          <p:nvPr/>
        </p:nvSpPr>
        <p:spPr>
          <a:xfrm>
            <a:off x="6134040" y="1228680"/>
            <a:ext cx="5486760" cy="4400640"/>
          </a:xfrm>
          <a:custGeom>
            <a:avLst/>
            <a:gdLst/>
            <a:ahLst/>
            <a:rect l="0" t="0" r="r" b="b"/>
            <a:pathLst>
              <a:path w="15241" h="12224">
                <a:moveTo>
                  <a:pt x="0" y="11907"/>
                </a:moveTo>
                <a:lnTo>
                  <a:pt x="0" y="317"/>
                </a:lnTo>
                <a:cubicBezTo>
                  <a:pt x="0" y="296"/>
                  <a:pt x="2" y="276"/>
                  <a:pt x="6" y="255"/>
                </a:cubicBezTo>
                <a:cubicBezTo>
                  <a:pt x="10" y="235"/>
                  <a:pt x="16" y="215"/>
                  <a:pt x="24" y="196"/>
                </a:cubicBezTo>
                <a:cubicBezTo>
                  <a:pt x="32" y="176"/>
                  <a:pt x="42" y="158"/>
                  <a:pt x="53" y="141"/>
                </a:cubicBezTo>
                <a:cubicBezTo>
                  <a:pt x="65" y="123"/>
                  <a:pt x="78" y="107"/>
                  <a:pt x="93" y="93"/>
                </a:cubicBezTo>
                <a:cubicBezTo>
                  <a:pt x="107" y="78"/>
                  <a:pt x="123" y="65"/>
                  <a:pt x="141" y="53"/>
                </a:cubicBezTo>
                <a:cubicBezTo>
                  <a:pt x="158" y="42"/>
                  <a:pt x="176" y="32"/>
                  <a:pt x="196" y="24"/>
                </a:cubicBezTo>
                <a:cubicBezTo>
                  <a:pt x="215" y="16"/>
                  <a:pt x="235" y="10"/>
                  <a:pt x="255" y="6"/>
                </a:cubicBezTo>
                <a:cubicBezTo>
                  <a:pt x="276" y="2"/>
                  <a:pt x="296" y="0"/>
                  <a:pt x="317" y="0"/>
                </a:cubicBezTo>
                <a:lnTo>
                  <a:pt x="14923" y="0"/>
                </a:lnTo>
                <a:cubicBezTo>
                  <a:pt x="14944" y="0"/>
                  <a:pt x="14965" y="2"/>
                  <a:pt x="14985" y="6"/>
                </a:cubicBezTo>
                <a:cubicBezTo>
                  <a:pt x="15006" y="10"/>
                  <a:pt x="15025" y="16"/>
                  <a:pt x="15045" y="24"/>
                </a:cubicBezTo>
                <a:cubicBezTo>
                  <a:pt x="15064" y="32"/>
                  <a:pt x="15082" y="42"/>
                  <a:pt x="15100" y="53"/>
                </a:cubicBezTo>
                <a:cubicBezTo>
                  <a:pt x="15117" y="65"/>
                  <a:pt x="15133" y="78"/>
                  <a:pt x="15148" y="93"/>
                </a:cubicBezTo>
                <a:cubicBezTo>
                  <a:pt x="15162" y="107"/>
                  <a:pt x="15176" y="123"/>
                  <a:pt x="15187" y="141"/>
                </a:cubicBezTo>
                <a:cubicBezTo>
                  <a:pt x="15199" y="158"/>
                  <a:pt x="15209" y="176"/>
                  <a:pt x="15216" y="196"/>
                </a:cubicBezTo>
                <a:cubicBezTo>
                  <a:pt x="15224" y="215"/>
                  <a:pt x="15230" y="235"/>
                  <a:pt x="15235" y="255"/>
                </a:cubicBezTo>
                <a:cubicBezTo>
                  <a:pt x="15239" y="276"/>
                  <a:pt x="15241" y="296"/>
                  <a:pt x="15241" y="317"/>
                </a:cubicBezTo>
                <a:lnTo>
                  <a:pt x="15241" y="11907"/>
                </a:lnTo>
                <a:cubicBezTo>
                  <a:pt x="15241" y="11928"/>
                  <a:pt x="15239" y="11948"/>
                  <a:pt x="15235" y="11969"/>
                </a:cubicBezTo>
                <a:cubicBezTo>
                  <a:pt x="15230" y="11989"/>
                  <a:pt x="15224" y="12009"/>
                  <a:pt x="15216" y="12028"/>
                </a:cubicBezTo>
                <a:cubicBezTo>
                  <a:pt x="15209" y="12048"/>
                  <a:pt x="15199" y="12066"/>
                  <a:pt x="15187" y="12083"/>
                </a:cubicBezTo>
                <a:cubicBezTo>
                  <a:pt x="15176" y="12101"/>
                  <a:pt x="15162" y="12117"/>
                  <a:pt x="15148" y="12131"/>
                </a:cubicBezTo>
                <a:cubicBezTo>
                  <a:pt x="15133" y="12146"/>
                  <a:pt x="15117" y="12159"/>
                  <a:pt x="15100" y="12171"/>
                </a:cubicBezTo>
                <a:cubicBezTo>
                  <a:pt x="15082" y="12182"/>
                  <a:pt x="15064" y="12192"/>
                  <a:pt x="15045" y="12200"/>
                </a:cubicBezTo>
                <a:cubicBezTo>
                  <a:pt x="15025" y="12208"/>
                  <a:pt x="15006" y="12214"/>
                  <a:pt x="14985" y="12218"/>
                </a:cubicBezTo>
                <a:cubicBezTo>
                  <a:pt x="14965" y="12222"/>
                  <a:pt x="14944" y="12224"/>
                  <a:pt x="14923" y="12224"/>
                </a:cubicBezTo>
                <a:lnTo>
                  <a:pt x="317" y="12224"/>
                </a:lnTo>
                <a:cubicBezTo>
                  <a:pt x="296" y="12224"/>
                  <a:pt x="276" y="12222"/>
                  <a:pt x="255" y="12218"/>
                </a:cubicBezTo>
                <a:cubicBezTo>
                  <a:pt x="235" y="12214"/>
                  <a:pt x="215" y="12208"/>
                  <a:pt x="196" y="12200"/>
                </a:cubicBezTo>
                <a:cubicBezTo>
                  <a:pt x="176" y="12192"/>
                  <a:pt x="158" y="12182"/>
                  <a:pt x="141" y="12171"/>
                </a:cubicBezTo>
                <a:cubicBezTo>
                  <a:pt x="123" y="12159"/>
                  <a:pt x="107" y="12146"/>
                  <a:pt x="93" y="12131"/>
                </a:cubicBezTo>
                <a:cubicBezTo>
                  <a:pt x="78" y="12117"/>
                  <a:pt x="65" y="12101"/>
                  <a:pt x="53" y="12083"/>
                </a:cubicBezTo>
                <a:cubicBezTo>
                  <a:pt x="42" y="12066"/>
                  <a:pt x="32" y="12048"/>
                  <a:pt x="24" y="12028"/>
                </a:cubicBezTo>
                <a:cubicBezTo>
                  <a:pt x="16" y="12009"/>
                  <a:pt x="10" y="11989"/>
                  <a:pt x="6" y="11969"/>
                </a:cubicBezTo>
                <a:cubicBezTo>
                  <a:pt x="2" y="11948"/>
                  <a:pt x="0" y="11928"/>
                  <a:pt x="0" y="11907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"/>
          <p:cNvSpPr txBox="1"/>
          <p:nvPr/>
        </p:nvSpPr>
        <p:spPr>
          <a:xfrm>
            <a:off x="6514920" y="1639800"/>
            <a:ext cx="103248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2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项目整合管理</a:t>
            </a:r>
            <a:endParaRPr b="0" lang="en-US" sz="22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6514920" y="2231640"/>
            <a:ext cx="27662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概念:作为项目管理的核心枢纽,整合目标、过程与资源,确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"/>
          <p:cNvSpPr txBox="1"/>
          <p:nvPr/>
        </p:nvSpPr>
        <p:spPr>
          <a:xfrm>
            <a:off x="6514920" y="2507760"/>
            <a:ext cx="9226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保项目与战略一致。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"/>
          <p:cNvSpPr txBox="1"/>
          <p:nvPr/>
        </p:nvSpPr>
        <p:spPr>
          <a:xfrm>
            <a:off x="6514920" y="2984040"/>
            <a:ext cx="27662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案例:自动化测试系统升级项目,通过模块化方案集成测试功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"/>
          <p:cNvSpPr/>
          <p:nvPr/>
        </p:nvSpPr>
        <p:spPr>
          <a:xfrm>
            <a:off x="6514920" y="3790800"/>
            <a:ext cx="4724640" cy="9720"/>
          </a:xfrm>
          <a:custGeom>
            <a:avLst/>
            <a:gdLst/>
            <a:ahLst/>
            <a:rect l="0" t="0" r="r" b="b"/>
            <a:pathLst>
              <a:path w="13124" h="27">
                <a:moveTo>
                  <a:pt x="0" y="0"/>
                </a:moveTo>
                <a:lnTo>
                  <a:pt x="13124" y="0"/>
                </a:lnTo>
                <a:lnTo>
                  <a:pt x="13124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"/>
          <p:cNvSpPr/>
          <p:nvPr/>
        </p:nvSpPr>
        <p:spPr>
          <a:xfrm>
            <a:off x="6553080" y="4076640"/>
            <a:ext cx="229320" cy="229320"/>
          </a:xfrm>
          <a:custGeom>
            <a:avLst/>
            <a:gdLst/>
            <a:ahLst/>
            <a:rect l="0" t="0" r="r" b="b"/>
            <a:pathLst>
              <a:path w="637" h="637">
                <a:moveTo>
                  <a:pt x="0" y="318"/>
                </a:moveTo>
                <a:cubicBezTo>
                  <a:pt x="0" y="297"/>
                  <a:pt x="2" y="277"/>
                  <a:pt x="6" y="256"/>
                </a:cubicBezTo>
                <a:cubicBezTo>
                  <a:pt x="10" y="235"/>
                  <a:pt x="16" y="215"/>
                  <a:pt x="24" y="196"/>
                </a:cubicBezTo>
                <a:cubicBezTo>
                  <a:pt x="33" y="176"/>
                  <a:pt x="43" y="158"/>
                  <a:pt x="54" y="141"/>
                </a:cubicBezTo>
                <a:cubicBezTo>
                  <a:pt x="66" y="123"/>
                  <a:pt x="79" y="107"/>
                  <a:pt x="94" y="93"/>
                </a:cubicBezTo>
                <a:cubicBezTo>
                  <a:pt x="109" y="78"/>
                  <a:pt x="125" y="65"/>
                  <a:pt x="142" y="53"/>
                </a:cubicBezTo>
                <a:cubicBezTo>
                  <a:pt x="159" y="42"/>
                  <a:pt x="178" y="32"/>
                  <a:pt x="197" y="24"/>
                </a:cubicBezTo>
                <a:cubicBezTo>
                  <a:pt x="216" y="16"/>
                  <a:pt x="236" y="10"/>
                  <a:pt x="256" y="6"/>
                </a:cubicBezTo>
                <a:cubicBezTo>
                  <a:pt x="277" y="2"/>
                  <a:pt x="297" y="0"/>
                  <a:pt x="318" y="0"/>
                </a:cubicBezTo>
                <a:cubicBezTo>
                  <a:pt x="339" y="0"/>
                  <a:pt x="361" y="2"/>
                  <a:pt x="381" y="6"/>
                </a:cubicBezTo>
                <a:cubicBezTo>
                  <a:pt x="402" y="10"/>
                  <a:pt x="422" y="16"/>
                  <a:pt x="441" y="24"/>
                </a:cubicBezTo>
                <a:cubicBezTo>
                  <a:pt x="460" y="32"/>
                  <a:pt x="478" y="42"/>
                  <a:pt x="496" y="53"/>
                </a:cubicBezTo>
                <a:cubicBezTo>
                  <a:pt x="513" y="65"/>
                  <a:pt x="529" y="78"/>
                  <a:pt x="544" y="93"/>
                </a:cubicBezTo>
                <a:cubicBezTo>
                  <a:pt x="559" y="107"/>
                  <a:pt x="572" y="123"/>
                  <a:pt x="583" y="141"/>
                </a:cubicBezTo>
                <a:cubicBezTo>
                  <a:pt x="595" y="158"/>
                  <a:pt x="605" y="176"/>
                  <a:pt x="613" y="196"/>
                </a:cubicBezTo>
                <a:cubicBezTo>
                  <a:pt x="621" y="215"/>
                  <a:pt x="627" y="235"/>
                  <a:pt x="631" y="256"/>
                </a:cubicBezTo>
                <a:cubicBezTo>
                  <a:pt x="635" y="277"/>
                  <a:pt x="637" y="297"/>
                  <a:pt x="637" y="318"/>
                </a:cubicBezTo>
                <a:cubicBezTo>
                  <a:pt x="637" y="339"/>
                  <a:pt x="635" y="360"/>
                  <a:pt x="631" y="380"/>
                </a:cubicBezTo>
                <a:cubicBezTo>
                  <a:pt x="627" y="401"/>
                  <a:pt x="621" y="420"/>
                  <a:pt x="613" y="440"/>
                </a:cubicBezTo>
                <a:cubicBezTo>
                  <a:pt x="605" y="459"/>
                  <a:pt x="595" y="477"/>
                  <a:pt x="583" y="495"/>
                </a:cubicBezTo>
                <a:cubicBezTo>
                  <a:pt x="572" y="512"/>
                  <a:pt x="559" y="528"/>
                  <a:pt x="544" y="543"/>
                </a:cubicBezTo>
                <a:cubicBezTo>
                  <a:pt x="529" y="557"/>
                  <a:pt x="513" y="572"/>
                  <a:pt x="496" y="583"/>
                </a:cubicBezTo>
                <a:cubicBezTo>
                  <a:pt x="478" y="595"/>
                  <a:pt x="460" y="605"/>
                  <a:pt x="441" y="612"/>
                </a:cubicBezTo>
                <a:cubicBezTo>
                  <a:pt x="422" y="620"/>
                  <a:pt x="402" y="626"/>
                  <a:pt x="381" y="631"/>
                </a:cubicBezTo>
                <a:cubicBezTo>
                  <a:pt x="361" y="635"/>
                  <a:pt x="339" y="637"/>
                  <a:pt x="318" y="637"/>
                </a:cubicBezTo>
                <a:cubicBezTo>
                  <a:pt x="297" y="637"/>
                  <a:pt x="277" y="635"/>
                  <a:pt x="256" y="631"/>
                </a:cubicBezTo>
                <a:cubicBezTo>
                  <a:pt x="236" y="626"/>
                  <a:pt x="216" y="620"/>
                  <a:pt x="197" y="612"/>
                </a:cubicBezTo>
                <a:cubicBezTo>
                  <a:pt x="178" y="605"/>
                  <a:pt x="159" y="595"/>
                  <a:pt x="142" y="583"/>
                </a:cubicBezTo>
                <a:cubicBezTo>
                  <a:pt x="125" y="572"/>
                  <a:pt x="109" y="557"/>
                  <a:pt x="94" y="543"/>
                </a:cubicBezTo>
                <a:cubicBezTo>
                  <a:pt x="79" y="528"/>
                  <a:pt x="66" y="512"/>
                  <a:pt x="54" y="495"/>
                </a:cubicBezTo>
                <a:cubicBezTo>
                  <a:pt x="43" y="477"/>
                  <a:pt x="33" y="459"/>
                  <a:pt x="24" y="440"/>
                </a:cubicBezTo>
                <a:cubicBezTo>
                  <a:pt x="16" y="420"/>
                  <a:pt x="10" y="401"/>
                  <a:pt x="6" y="380"/>
                </a:cubicBezTo>
                <a:cubicBezTo>
                  <a:pt x="2" y="360"/>
                  <a:pt x="0" y="339"/>
                  <a:pt x="0" y="318"/>
                </a:cubicBezTo>
                <a:moveTo>
                  <a:pt x="359" y="119"/>
                </a:moveTo>
                <a:cubicBezTo>
                  <a:pt x="359" y="113"/>
                  <a:pt x="358" y="108"/>
                  <a:pt x="356" y="104"/>
                </a:cubicBezTo>
                <a:cubicBezTo>
                  <a:pt x="354" y="99"/>
                  <a:pt x="351" y="94"/>
                  <a:pt x="347" y="91"/>
                </a:cubicBezTo>
                <a:cubicBezTo>
                  <a:pt x="344" y="87"/>
                  <a:pt x="338" y="84"/>
                  <a:pt x="334" y="82"/>
                </a:cubicBezTo>
                <a:cubicBezTo>
                  <a:pt x="329" y="80"/>
                  <a:pt x="324" y="79"/>
                  <a:pt x="318" y="79"/>
                </a:cubicBezTo>
                <a:cubicBezTo>
                  <a:pt x="313" y="79"/>
                  <a:pt x="308" y="80"/>
                  <a:pt x="303" y="82"/>
                </a:cubicBezTo>
                <a:cubicBezTo>
                  <a:pt x="298" y="84"/>
                  <a:pt x="294" y="87"/>
                  <a:pt x="290" y="91"/>
                </a:cubicBezTo>
                <a:cubicBezTo>
                  <a:pt x="287" y="94"/>
                  <a:pt x="284" y="99"/>
                  <a:pt x="282" y="104"/>
                </a:cubicBezTo>
                <a:cubicBezTo>
                  <a:pt x="280" y="108"/>
                  <a:pt x="279" y="113"/>
                  <a:pt x="279" y="119"/>
                </a:cubicBezTo>
                <a:cubicBezTo>
                  <a:pt x="279" y="124"/>
                  <a:pt x="280" y="129"/>
                  <a:pt x="282" y="134"/>
                </a:cubicBezTo>
                <a:cubicBezTo>
                  <a:pt x="284" y="139"/>
                  <a:pt x="287" y="143"/>
                  <a:pt x="290" y="147"/>
                </a:cubicBezTo>
                <a:cubicBezTo>
                  <a:pt x="294" y="151"/>
                  <a:pt x="298" y="153"/>
                  <a:pt x="303" y="155"/>
                </a:cubicBezTo>
                <a:cubicBezTo>
                  <a:pt x="308" y="157"/>
                  <a:pt x="313" y="158"/>
                  <a:pt x="318" y="158"/>
                </a:cubicBezTo>
                <a:cubicBezTo>
                  <a:pt x="324" y="158"/>
                  <a:pt x="329" y="157"/>
                  <a:pt x="334" y="155"/>
                </a:cubicBezTo>
                <a:cubicBezTo>
                  <a:pt x="338" y="153"/>
                  <a:pt x="344" y="151"/>
                  <a:pt x="347" y="147"/>
                </a:cubicBezTo>
                <a:cubicBezTo>
                  <a:pt x="351" y="143"/>
                  <a:pt x="354" y="139"/>
                  <a:pt x="356" y="134"/>
                </a:cubicBezTo>
                <a:cubicBezTo>
                  <a:pt x="358" y="129"/>
                  <a:pt x="359" y="124"/>
                  <a:pt x="359" y="119"/>
                </a:cubicBezTo>
                <a:moveTo>
                  <a:pt x="318" y="517"/>
                </a:moveTo>
                <a:cubicBezTo>
                  <a:pt x="363" y="517"/>
                  <a:pt x="399" y="481"/>
                  <a:pt x="399" y="437"/>
                </a:cubicBezTo>
                <a:cubicBezTo>
                  <a:pt x="399" y="416"/>
                  <a:pt x="390" y="396"/>
                  <a:pt x="376" y="382"/>
                </a:cubicBezTo>
                <a:lnTo>
                  <a:pt x="456" y="200"/>
                </a:lnTo>
                <a:cubicBezTo>
                  <a:pt x="462" y="185"/>
                  <a:pt x="456" y="168"/>
                  <a:pt x="441" y="161"/>
                </a:cubicBezTo>
                <a:cubicBezTo>
                  <a:pt x="425" y="154"/>
                  <a:pt x="408" y="161"/>
                  <a:pt x="401" y="176"/>
                </a:cubicBezTo>
                <a:lnTo>
                  <a:pt x="321" y="358"/>
                </a:lnTo>
                <a:cubicBezTo>
                  <a:pt x="320" y="358"/>
                  <a:pt x="319" y="358"/>
                  <a:pt x="318" y="358"/>
                </a:cubicBezTo>
                <a:cubicBezTo>
                  <a:pt x="275" y="358"/>
                  <a:pt x="239" y="393"/>
                  <a:pt x="239" y="437"/>
                </a:cubicBezTo>
                <a:cubicBezTo>
                  <a:pt x="239" y="481"/>
                  <a:pt x="275" y="517"/>
                  <a:pt x="318" y="517"/>
                </a:cubicBezTo>
                <a:moveTo>
                  <a:pt x="219" y="178"/>
                </a:moveTo>
                <a:cubicBezTo>
                  <a:pt x="219" y="173"/>
                  <a:pt x="218" y="168"/>
                  <a:pt x="216" y="163"/>
                </a:cubicBezTo>
                <a:cubicBezTo>
                  <a:pt x="214" y="158"/>
                  <a:pt x="211" y="154"/>
                  <a:pt x="207" y="150"/>
                </a:cubicBezTo>
                <a:cubicBezTo>
                  <a:pt x="204" y="146"/>
                  <a:pt x="199" y="144"/>
                  <a:pt x="195" y="142"/>
                </a:cubicBezTo>
                <a:cubicBezTo>
                  <a:pt x="190" y="140"/>
                  <a:pt x="185" y="139"/>
                  <a:pt x="179" y="139"/>
                </a:cubicBezTo>
                <a:cubicBezTo>
                  <a:pt x="174" y="139"/>
                  <a:pt x="169" y="140"/>
                  <a:pt x="164" y="142"/>
                </a:cubicBezTo>
                <a:cubicBezTo>
                  <a:pt x="159" y="144"/>
                  <a:pt x="155" y="146"/>
                  <a:pt x="151" y="150"/>
                </a:cubicBezTo>
                <a:cubicBezTo>
                  <a:pt x="148" y="154"/>
                  <a:pt x="145" y="158"/>
                  <a:pt x="143" y="163"/>
                </a:cubicBezTo>
                <a:cubicBezTo>
                  <a:pt x="141" y="168"/>
                  <a:pt x="140" y="173"/>
                  <a:pt x="140" y="178"/>
                </a:cubicBezTo>
                <a:cubicBezTo>
                  <a:pt x="140" y="184"/>
                  <a:pt x="141" y="189"/>
                  <a:pt x="143" y="193"/>
                </a:cubicBezTo>
                <a:cubicBezTo>
                  <a:pt x="145" y="198"/>
                  <a:pt x="148" y="203"/>
                  <a:pt x="151" y="206"/>
                </a:cubicBezTo>
                <a:cubicBezTo>
                  <a:pt x="155" y="210"/>
                  <a:pt x="159" y="213"/>
                  <a:pt x="164" y="215"/>
                </a:cubicBezTo>
                <a:cubicBezTo>
                  <a:pt x="169" y="217"/>
                  <a:pt x="174" y="218"/>
                  <a:pt x="179" y="218"/>
                </a:cubicBezTo>
                <a:cubicBezTo>
                  <a:pt x="185" y="218"/>
                  <a:pt x="190" y="217"/>
                  <a:pt x="195" y="215"/>
                </a:cubicBezTo>
                <a:cubicBezTo>
                  <a:pt x="199" y="213"/>
                  <a:pt x="204" y="210"/>
                  <a:pt x="207" y="206"/>
                </a:cubicBezTo>
                <a:cubicBezTo>
                  <a:pt x="211" y="203"/>
                  <a:pt x="214" y="198"/>
                  <a:pt x="216" y="193"/>
                </a:cubicBezTo>
                <a:cubicBezTo>
                  <a:pt x="218" y="189"/>
                  <a:pt x="219" y="184"/>
                  <a:pt x="219" y="178"/>
                </a:cubicBezTo>
                <a:moveTo>
                  <a:pt x="120" y="358"/>
                </a:moveTo>
                <a:cubicBezTo>
                  <a:pt x="125" y="358"/>
                  <a:pt x="130" y="357"/>
                  <a:pt x="135" y="355"/>
                </a:cubicBezTo>
                <a:cubicBezTo>
                  <a:pt x="140" y="353"/>
                  <a:pt x="144" y="350"/>
                  <a:pt x="148" y="346"/>
                </a:cubicBezTo>
                <a:cubicBezTo>
                  <a:pt x="152" y="343"/>
                  <a:pt x="155" y="338"/>
                  <a:pt x="157" y="333"/>
                </a:cubicBezTo>
                <a:cubicBezTo>
                  <a:pt x="159" y="328"/>
                  <a:pt x="160" y="323"/>
                  <a:pt x="160" y="318"/>
                </a:cubicBezTo>
                <a:cubicBezTo>
                  <a:pt x="160" y="313"/>
                  <a:pt x="159" y="308"/>
                  <a:pt x="157" y="303"/>
                </a:cubicBezTo>
                <a:cubicBezTo>
                  <a:pt x="155" y="298"/>
                  <a:pt x="152" y="294"/>
                  <a:pt x="148" y="290"/>
                </a:cubicBezTo>
                <a:cubicBezTo>
                  <a:pt x="144" y="286"/>
                  <a:pt x="140" y="284"/>
                  <a:pt x="135" y="281"/>
                </a:cubicBezTo>
                <a:cubicBezTo>
                  <a:pt x="130" y="279"/>
                  <a:pt x="125" y="278"/>
                  <a:pt x="120" y="278"/>
                </a:cubicBezTo>
                <a:cubicBezTo>
                  <a:pt x="115" y="278"/>
                  <a:pt x="110" y="279"/>
                  <a:pt x="105" y="281"/>
                </a:cubicBezTo>
                <a:cubicBezTo>
                  <a:pt x="100" y="284"/>
                  <a:pt x="96" y="286"/>
                  <a:pt x="92" y="290"/>
                </a:cubicBezTo>
                <a:cubicBezTo>
                  <a:pt x="88" y="294"/>
                  <a:pt x="85" y="298"/>
                  <a:pt x="83" y="303"/>
                </a:cubicBezTo>
                <a:cubicBezTo>
                  <a:pt x="81" y="308"/>
                  <a:pt x="80" y="313"/>
                  <a:pt x="80" y="318"/>
                </a:cubicBezTo>
                <a:cubicBezTo>
                  <a:pt x="80" y="323"/>
                  <a:pt x="81" y="328"/>
                  <a:pt x="83" y="333"/>
                </a:cubicBezTo>
                <a:cubicBezTo>
                  <a:pt x="85" y="338"/>
                  <a:pt x="88" y="343"/>
                  <a:pt x="92" y="346"/>
                </a:cubicBezTo>
                <a:cubicBezTo>
                  <a:pt x="96" y="350"/>
                  <a:pt x="100" y="353"/>
                  <a:pt x="105" y="355"/>
                </a:cubicBezTo>
                <a:cubicBezTo>
                  <a:pt x="110" y="357"/>
                  <a:pt x="115" y="358"/>
                  <a:pt x="120" y="358"/>
                </a:cubicBezTo>
                <a:moveTo>
                  <a:pt x="557" y="318"/>
                </a:moveTo>
                <a:cubicBezTo>
                  <a:pt x="557" y="313"/>
                  <a:pt x="556" y="308"/>
                  <a:pt x="554" y="303"/>
                </a:cubicBezTo>
                <a:cubicBezTo>
                  <a:pt x="552" y="298"/>
                  <a:pt x="550" y="294"/>
                  <a:pt x="546" y="290"/>
                </a:cubicBezTo>
                <a:cubicBezTo>
                  <a:pt x="542" y="286"/>
                  <a:pt x="538" y="284"/>
                  <a:pt x="533" y="281"/>
                </a:cubicBezTo>
                <a:cubicBezTo>
                  <a:pt x="528" y="279"/>
                  <a:pt x="523" y="278"/>
                  <a:pt x="518" y="278"/>
                </a:cubicBezTo>
                <a:cubicBezTo>
                  <a:pt x="513" y="278"/>
                  <a:pt x="507" y="279"/>
                  <a:pt x="503" y="281"/>
                </a:cubicBezTo>
                <a:cubicBezTo>
                  <a:pt x="498" y="284"/>
                  <a:pt x="493" y="286"/>
                  <a:pt x="490" y="290"/>
                </a:cubicBezTo>
                <a:cubicBezTo>
                  <a:pt x="486" y="294"/>
                  <a:pt x="483" y="298"/>
                  <a:pt x="481" y="303"/>
                </a:cubicBezTo>
                <a:cubicBezTo>
                  <a:pt x="479" y="308"/>
                  <a:pt x="478" y="313"/>
                  <a:pt x="478" y="318"/>
                </a:cubicBezTo>
                <a:cubicBezTo>
                  <a:pt x="478" y="323"/>
                  <a:pt x="479" y="328"/>
                  <a:pt x="481" y="333"/>
                </a:cubicBezTo>
                <a:cubicBezTo>
                  <a:pt x="483" y="338"/>
                  <a:pt x="486" y="343"/>
                  <a:pt x="490" y="346"/>
                </a:cubicBezTo>
                <a:cubicBezTo>
                  <a:pt x="493" y="350"/>
                  <a:pt x="498" y="353"/>
                  <a:pt x="503" y="355"/>
                </a:cubicBezTo>
                <a:cubicBezTo>
                  <a:pt x="507" y="357"/>
                  <a:pt x="513" y="358"/>
                  <a:pt x="518" y="358"/>
                </a:cubicBezTo>
                <a:cubicBezTo>
                  <a:pt x="523" y="358"/>
                  <a:pt x="528" y="357"/>
                  <a:pt x="533" y="355"/>
                </a:cubicBezTo>
                <a:cubicBezTo>
                  <a:pt x="538" y="353"/>
                  <a:pt x="542" y="350"/>
                  <a:pt x="546" y="346"/>
                </a:cubicBezTo>
                <a:cubicBezTo>
                  <a:pt x="550" y="343"/>
                  <a:pt x="552" y="338"/>
                  <a:pt x="554" y="333"/>
                </a:cubicBezTo>
                <a:cubicBezTo>
                  <a:pt x="556" y="328"/>
                  <a:pt x="557" y="323"/>
                  <a:pt x="557" y="318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6514920" y="326052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能。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"/>
          <p:cNvSpPr/>
          <p:nvPr/>
        </p:nvSpPr>
        <p:spPr>
          <a:xfrm>
            <a:off x="6553080" y="4533840"/>
            <a:ext cx="229320" cy="229320"/>
          </a:xfrm>
          <a:custGeom>
            <a:avLst/>
            <a:gdLst/>
            <a:ahLst/>
            <a:rect l="0" t="0" r="r" b="b"/>
            <a:pathLst>
              <a:path w="637" h="637">
                <a:moveTo>
                  <a:pt x="557" y="318"/>
                </a:moveTo>
                <a:cubicBezTo>
                  <a:pt x="557" y="303"/>
                  <a:pt x="556" y="287"/>
                  <a:pt x="553" y="272"/>
                </a:cubicBezTo>
                <a:cubicBezTo>
                  <a:pt x="550" y="256"/>
                  <a:pt x="545" y="240"/>
                  <a:pt x="539" y="226"/>
                </a:cubicBezTo>
                <a:cubicBezTo>
                  <a:pt x="533" y="212"/>
                  <a:pt x="526" y="198"/>
                  <a:pt x="517" y="185"/>
                </a:cubicBezTo>
                <a:cubicBezTo>
                  <a:pt x="509" y="172"/>
                  <a:pt x="499" y="160"/>
                  <a:pt x="488" y="149"/>
                </a:cubicBezTo>
                <a:cubicBezTo>
                  <a:pt x="477" y="138"/>
                  <a:pt x="465" y="128"/>
                  <a:pt x="452" y="119"/>
                </a:cubicBezTo>
                <a:cubicBezTo>
                  <a:pt x="439" y="110"/>
                  <a:pt x="425" y="103"/>
                  <a:pt x="410" y="97"/>
                </a:cubicBezTo>
                <a:cubicBezTo>
                  <a:pt x="396" y="91"/>
                  <a:pt x="381" y="87"/>
                  <a:pt x="366" y="84"/>
                </a:cubicBezTo>
                <a:cubicBezTo>
                  <a:pt x="350" y="81"/>
                  <a:pt x="334" y="79"/>
                  <a:pt x="318" y="79"/>
                </a:cubicBezTo>
                <a:cubicBezTo>
                  <a:pt x="303" y="79"/>
                  <a:pt x="287" y="81"/>
                  <a:pt x="272" y="84"/>
                </a:cubicBezTo>
                <a:cubicBezTo>
                  <a:pt x="257" y="87"/>
                  <a:pt x="242" y="91"/>
                  <a:pt x="227" y="97"/>
                </a:cubicBezTo>
                <a:cubicBezTo>
                  <a:pt x="213" y="103"/>
                  <a:pt x="199" y="110"/>
                  <a:pt x="186" y="119"/>
                </a:cubicBezTo>
                <a:cubicBezTo>
                  <a:pt x="173" y="128"/>
                  <a:pt x="161" y="138"/>
                  <a:pt x="150" y="149"/>
                </a:cubicBezTo>
                <a:cubicBezTo>
                  <a:pt x="139" y="160"/>
                  <a:pt x="129" y="172"/>
                  <a:pt x="120" y="185"/>
                </a:cubicBezTo>
                <a:cubicBezTo>
                  <a:pt x="112" y="198"/>
                  <a:pt x="104" y="212"/>
                  <a:pt x="98" y="226"/>
                </a:cubicBezTo>
                <a:cubicBezTo>
                  <a:pt x="92" y="240"/>
                  <a:pt x="88" y="256"/>
                  <a:pt x="85" y="272"/>
                </a:cubicBezTo>
                <a:cubicBezTo>
                  <a:pt x="82" y="287"/>
                  <a:pt x="80" y="303"/>
                  <a:pt x="80" y="318"/>
                </a:cubicBezTo>
                <a:cubicBezTo>
                  <a:pt x="80" y="334"/>
                  <a:pt x="82" y="349"/>
                  <a:pt x="85" y="365"/>
                </a:cubicBezTo>
                <a:cubicBezTo>
                  <a:pt x="88" y="380"/>
                  <a:pt x="92" y="395"/>
                  <a:pt x="98" y="409"/>
                </a:cubicBezTo>
                <a:cubicBezTo>
                  <a:pt x="104" y="424"/>
                  <a:pt x="112" y="437"/>
                  <a:pt x="120" y="450"/>
                </a:cubicBezTo>
                <a:cubicBezTo>
                  <a:pt x="129" y="463"/>
                  <a:pt x="139" y="475"/>
                  <a:pt x="150" y="487"/>
                </a:cubicBezTo>
                <a:cubicBezTo>
                  <a:pt x="161" y="498"/>
                  <a:pt x="173" y="507"/>
                  <a:pt x="186" y="516"/>
                </a:cubicBezTo>
                <a:cubicBezTo>
                  <a:pt x="199" y="525"/>
                  <a:pt x="213" y="532"/>
                  <a:pt x="227" y="538"/>
                </a:cubicBezTo>
                <a:cubicBezTo>
                  <a:pt x="242" y="544"/>
                  <a:pt x="257" y="549"/>
                  <a:pt x="272" y="552"/>
                </a:cubicBezTo>
                <a:cubicBezTo>
                  <a:pt x="287" y="555"/>
                  <a:pt x="303" y="556"/>
                  <a:pt x="318" y="556"/>
                </a:cubicBezTo>
                <a:cubicBezTo>
                  <a:pt x="334" y="556"/>
                  <a:pt x="350" y="555"/>
                  <a:pt x="366" y="552"/>
                </a:cubicBezTo>
                <a:cubicBezTo>
                  <a:pt x="381" y="549"/>
                  <a:pt x="396" y="544"/>
                  <a:pt x="410" y="538"/>
                </a:cubicBezTo>
                <a:cubicBezTo>
                  <a:pt x="425" y="532"/>
                  <a:pt x="439" y="525"/>
                  <a:pt x="452" y="516"/>
                </a:cubicBezTo>
                <a:cubicBezTo>
                  <a:pt x="465" y="507"/>
                  <a:pt x="477" y="498"/>
                  <a:pt x="488" y="487"/>
                </a:cubicBezTo>
                <a:cubicBezTo>
                  <a:pt x="499" y="475"/>
                  <a:pt x="509" y="463"/>
                  <a:pt x="517" y="450"/>
                </a:cubicBezTo>
                <a:cubicBezTo>
                  <a:pt x="526" y="437"/>
                  <a:pt x="533" y="424"/>
                  <a:pt x="539" y="409"/>
                </a:cubicBezTo>
                <a:cubicBezTo>
                  <a:pt x="545" y="395"/>
                  <a:pt x="550" y="380"/>
                  <a:pt x="553" y="365"/>
                </a:cubicBezTo>
                <a:cubicBezTo>
                  <a:pt x="556" y="349"/>
                  <a:pt x="557" y="334"/>
                  <a:pt x="557" y="318"/>
                </a:cubicBezTo>
                <a:moveTo>
                  <a:pt x="0" y="318"/>
                </a:moveTo>
                <a:cubicBezTo>
                  <a:pt x="0" y="297"/>
                  <a:pt x="2" y="277"/>
                  <a:pt x="6" y="256"/>
                </a:cubicBezTo>
                <a:cubicBezTo>
                  <a:pt x="10" y="235"/>
                  <a:pt x="16" y="215"/>
                  <a:pt x="24" y="196"/>
                </a:cubicBezTo>
                <a:cubicBezTo>
                  <a:pt x="33" y="176"/>
                  <a:pt x="43" y="158"/>
                  <a:pt x="54" y="141"/>
                </a:cubicBezTo>
                <a:cubicBezTo>
                  <a:pt x="66" y="123"/>
                  <a:pt x="79" y="107"/>
                  <a:pt x="94" y="93"/>
                </a:cubicBezTo>
                <a:cubicBezTo>
                  <a:pt x="109" y="78"/>
                  <a:pt x="125" y="65"/>
                  <a:pt x="142" y="53"/>
                </a:cubicBezTo>
                <a:cubicBezTo>
                  <a:pt x="159" y="42"/>
                  <a:pt x="178" y="32"/>
                  <a:pt x="197" y="24"/>
                </a:cubicBezTo>
                <a:cubicBezTo>
                  <a:pt x="216" y="16"/>
                  <a:pt x="236" y="10"/>
                  <a:pt x="256" y="6"/>
                </a:cubicBezTo>
                <a:cubicBezTo>
                  <a:pt x="277" y="2"/>
                  <a:pt x="297" y="0"/>
                  <a:pt x="318" y="0"/>
                </a:cubicBezTo>
                <a:cubicBezTo>
                  <a:pt x="339" y="0"/>
                  <a:pt x="361" y="2"/>
                  <a:pt x="381" y="6"/>
                </a:cubicBezTo>
                <a:cubicBezTo>
                  <a:pt x="402" y="10"/>
                  <a:pt x="422" y="16"/>
                  <a:pt x="441" y="24"/>
                </a:cubicBezTo>
                <a:cubicBezTo>
                  <a:pt x="460" y="32"/>
                  <a:pt x="478" y="42"/>
                  <a:pt x="496" y="53"/>
                </a:cubicBezTo>
                <a:cubicBezTo>
                  <a:pt x="513" y="65"/>
                  <a:pt x="529" y="78"/>
                  <a:pt x="544" y="93"/>
                </a:cubicBezTo>
                <a:cubicBezTo>
                  <a:pt x="559" y="107"/>
                  <a:pt x="572" y="123"/>
                  <a:pt x="583" y="141"/>
                </a:cubicBezTo>
                <a:cubicBezTo>
                  <a:pt x="595" y="158"/>
                  <a:pt x="605" y="176"/>
                  <a:pt x="613" y="196"/>
                </a:cubicBezTo>
                <a:cubicBezTo>
                  <a:pt x="621" y="215"/>
                  <a:pt x="627" y="235"/>
                  <a:pt x="631" y="256"/>
                </a:cubicBezTo>
                <a:cubicBezTo>
                  <a:pt x="635" y="277"/>
                  <a:pt x="637" y="297"/>
                  <a:pt x="637" y="318"/>
                </a:cubicBezTo>
                <a:cubicBezTo>
                  <a:pt x="637" y="339"/>
                  <a:pt x="635" y="360"/>
                  <a:pt x="631" y="380"/>
                </a:cubicBezTo>
                <a:cubicBezTo>
                  <a:pt x="627" y="401"/>
                  <a:pt x="621" y="420"/>
                  <a:pt x="613" y="440"/>
                </a:cubicBezTo>
                <a:cubicBezTo>
                  <a:pt x="605" y="459"/>
                  <a:pt x="595" y="477"/>
                  <a:pt x="583" y="495"/>
                </a:cubicBezTo>
                <a:cubicBezTo>
                  <a:pt x="572" y="512"/>
                  <a:pt x="559" y="528"/>
                  <a:pt x="544" y="543"/>
                </a:cubicBezTo>
                <a:cubicBezTo>
                  <a:pt x="529" y="557"/>
                  <a:pt x="513" y="572"/>
                  <a:pt x="496" y="583"/>
                </a:cubicBezTo>
                <a:cubicBezTo>
                  <a:pt x="478" y="595"/>
                  <a:pt x="460" y="605"/>
                  <a:pt x="441" y="612"/>
                </a:cubicBezTo>
                <a:cubicBezTo>
                  <a:pt x="422" y="620"/>
                  <a:pt x="402" y="626"/>
                  <a:pt x="381" y="631"/>
                </a:cubicBezTo>
                <a:cubicBezTo>
                  <a:pt x="361" y="635"/>
                  <a:pt x="339" y="637"/>
                  <a:pt x="318" y="637"/>
                </a:cubicBezTo>
                <a:cubicBezTo>
                  <a:pt x="297" y="637"/>
                  <a:pt x="277" y="635"/>
                  <a:pt x="256" y="631"/>
                </a:cubicBezTo>
                <a:cubicBezTo>
                  <a:pt x="236" y="626"/>
                  <a:pt x="216" y="620"/>
                  <a:pt x="197" y="612"/>
                </a:cubicBezTo>
                <a:cubicBezTo>
                  <a:pt x="178" y="605"/>
                  <a:pt x="159" y="595"/>
                  <a:pt x="142" y="583"/>
                </a:cubicBezTo>
                <a:cubicBezTo>
                  <a:pt x="125" y="572"/>
                  <a:pt x="109" y="557"/>
                  <a:pt x="94" y="543"/>
                </a:cubicBezTo>
                <a:cubicBezTo>
                  <a:pt x="79" y="528"/>
                  <a:pt x="66" y="512"/>
                  <a:pt x="54" y="495"/>
                </a:cubicBezTo>
                <a:cubicBezTo>
                  <a:pt x="43" y="477"/>
                  <a:pt x="33" y="459"/>
                  <a:pt x="24" y="440"/>
                </a:cubicBezTo>
                <a:cubicBezTo>
                  <a:pt x="16" y="420"/>
                  <a:pt x="10" y="401"/>
                  <a:pt x="6" y="380"/>
                </a:cubicBezTo>
                <a:cubicBezTo>
                  <a:pt x="2" y="360"/>
                  <a:pt x="0" y="339"/>
                  <a:pt x="0" y="318"/>
                </a:cubicBezTo>
                <a:moveTo>
                  <a:pt x="318" y="417"/>
                </a:moveTo>
                <a:cubicBezTo>
                  <a:pt x="331" y="417"/>
                  <a:pt x="345" y="415"/>
                  <a:pt x="357" y="410"/>
                </a:cubicBezTo>
                <a:cubicBezTo>
                  <a:pt x="369" y="405"/>
                  <a:pt x="380" y="398"/>
                  <a:pt x="389" y="388"/>
                </a:cubicBezTo>
                <a:cubicBezTo>
                  <a:pt x="399" y="379"/>
                  <a:pt x="406" y="368"/>
                  <a:pt x="411" y="356"/>
                </a:cubicBezTo>
                <a:cubicBezTo>
                  <a:pt x="416" y="344"/>
                  <a:pt x="419" y="331"/>
                  <a:pt x="419" y="318"/>
                </a:cubicBezTo>
                <a:cubicBezTo>
                  <a:pt x="419" y="305"/>
                  <a:pt x="416" y="292"/>
                  <a:pt x="411" y="280"/>
                </a:cubicBezTo>
                <a:cubicBezTo>
                  <a:pt x="406" y="268"/>
                  <a:pt x="399" y="257"/>
                  <a:pt x="389" y="248"/>
                </a:cubicBezTo>
                <a:cubicBezTo>
                  <a:pt x="380" y="238"/>
                  <a:pt x="369" y="231"/>
                  <a:pt x="357" y="225"/>
                </a:cubicBezTo>
                <a:cubicBezTo>
                  <a:pt x="345" y="220"/>
                  <a:pt x="331" y="218"/>
                  <a:pt x="318" y="218"/>
                </a:cubicBezTo>
                <a:cubicBezTo>
                  <a:pt x="305" y="218"/>
                  <a:pt x="293" y="220"/>
                  <a:pt x="280" y="225"/>
                </a:cubicBezTo>
                <a:cubicBezTo>
                  <a:pt x="268" y="231"/>
                  <a:pt x="257" y="238"/>
                  <a:pt x="248" y="248"/>
                </a:cubicBezTo>
                <a:cubicBezTo>
                  <a:pt x="239" y="257"/>
                  <a:pt x="232" y="268"/>
                  <a:pt x="227" y="280"/>
                </a:cubicBezTo>
                <a:cubicBezTo>
                  <a:pt x="222" y="292"/>
                  <a:pt x="219" y="305"/>
                  <a:pt x="219" y="318"/>
                </a:cubicBezTo>
                <a:cubicBezTo>
                  <a:pt x="219" y="331"/>
                  <a:pt x="222" y="344"/>
                  <a:pt x="227" y="356"/>
                </a:cubicBezTo>
                <a:cubicBezTo>
                  <a:pt x="232" y="368"/>
                  <a:pt x="239" y="379"/>
                  <a:pt x="248" y="388"/>
                </a:cubicBezTo>
                <a:cubicBezTo>
                  <a:pt x="257" y="398"/>
                  <a:pt x="268" y="405"/>
                  <a:pt x="280" y="410"/>
                </a:cubicBezTo>
                <a:cubicBezTo>
                  <a:pt x="293" y="415"/>
                  <a:pt x="305" y="417"/>
                  <a:pt x="318" y="417"/>
                </a:cubicBezTo>
                <a:moveTo>
                  <a:pt x="318" y="139"/>
                </a:moveTo>
                <a:cubicBezTo>
                  <a:pt x="330" y="139"/>
                  <a:pt x="342" y="140"/>
                  <a:pt x="354" y="142"/>
                </a:cubicBezTo>
                <a:cubicBezTo>
                  <a:pt x="366" y="144"/>
                  <a:pt x="377" y="148"/>
                  <a:pt x="388" y="152"/>
                </a:cubicBezTo>
                <a:cubicBezTo>
                  <a:pt x="399" y="157"/>
                  <a:pt x="409" y="162"/>
                  <a:pt x="419" y="169"/>
                </a:cubicBezTo>
                <a:cubicBezTo>
                  <a:pt x="428" y="175"/>
                  <a:pt x="437" y="183"/>
                  <a:pt x="446" y="191"/>
                </a:cubicBezTo>
                <a:cubicBezTo>
                  <a:pt x="454" y="199"/>
                  <a:pt x="461" y="208"/>
                  <a:pt x="468" y="218"/>
                </a:cubicBezTo>
                <a:cubicBezTo>
                  <a:pt x="474" y="228"/>
                  <a:pt x="480" y="238"/>
                  <a:pt x="484" y="250"/>
                </a:cubicBezTo>
                <a:cubicBezTo>
                  <a:pt x="489" y="261"/>
                  <a:pt x="492" y="272"/>
                  <a:pt x="494" y="283"/>
                </a:cubicBezTo>
                <a:cubicBezTo>
                  <a:pt x="497" y="295"/>
                  <a:pt x="498" y="306"/>
                  <a:pt x="498" y="318"/>
                </a:cubicBezTo>
                <a:cubicBezTo>
                  <a:pt x="498" y="330"/>
                  <a:pt x="497" y="342"/>
                  <a:pt x="494" y="353"/>
                </a:cubicBezTo>
                <a:cubicBezTo>
                  <a:pt x="492" y="365"/>
                  <a:pt x="489" y="376"/>
                  <a:pt x="484" y="387"/>
                </a:cubicBezTo>
                <a:cubicBezTo>
                  <a:pt x="480" y="397"/>
                  <a:pt x="474" y="408"/>
                  <a:pt x="468" y="417"/>
                </a:cubicBezTo>
                <a:cubicBezTo>
                  <a:pt x="461" y="427"/>
                  <a:pt x="454" y="436"/>
                  <a:pt x="446" y="444"/>
                </a:cubicBezTo>
                <a:cubicBezTo>
                  <a:pt x="437" y="453"/>
                  <a:pt x="428" y="460"/>
                  <a:pt x="419" y="467"/>
                </a:cubicBezTo>
                <a:cubicBezTo>
                  <a:pt x="409" y="473"/>
                  <a:pt x="399" y="479"/>
                  <a:pt x="388" y="483"/>
                </a:cubicBezTo>
                <a:cubicBezTo>
                  <a:pt x="377" y="488"/>
                  <a:pt x="366" y="491"/>
                  <a:pt x="354" y="493"/>
                </a:cubicBezTo>
                <a:cubicBezTo>
                  <a:pt x="342" y="496"/>
                  <a:pt x="330" y="497"/>
                  <a:pt x="318" y="497"/>
                </a:cubicBezTo>
                <a:cubicBezTo>
                  <a:pt x="307" y="497"/>
                  <a:pt x="295" y="496"/>
                  <a:pt x="283" y="493"/>
                </a:cubicBezTo>
                <a:cubicBezTo>
                  <a:pt x="272" y="491"/>
                  <a:pt x="261" y="488"/>
                  <a:pt x="250" y="483"/>
                </a:cubicBezTo>
                <a:cubicBezTo>
                  <a:pt x="239" y="479"/>
                  <a:pt x="229" y="473"/>
                  <a:pt x="219" y="467"/>
                </a:cubicBezTo>
                <a:cubicBezTo>
                  <a:pt x="209" y="460"/>
                  <a:pt x="200" y="453"/>
                  <a:pt x="192" y="444"/>
                </a:cubicBezTo>
                <a:cubicBezTo>
                  <a:pt x="184" y="436"/>
                  <a:pt x="176" y="427"/>
                  <a:pt x="170" y="417"/>
                </a:cubicBezTo>
                <a:cubicBezTo>
                  <a:pt x="163" y="408"/>
                  <a:pt x="158" y="397"/>
                  <a:pt x="153" y="387"/>
                </a:cubicBezTo>
                <a:cubicBezTo>
                  <a:pt x="149" y="376"/>
                  <a:pt x="145" y="365"/>
                  <a:pt x="143" y="353"/>
                </a:cubicBezTo>
                <a:cubicBezTo>
                  <a:pt x="141" y="342"/>
                  <a:pt x="140" y="330"/>
                  <a:pt x="140" y="318"/>
                </a:cubicBezTo>
                <a:cubicBezTo>
                  <a:pt x="140" y="306"/>
                  <a:pt x="141" y="295"/>
                  <a:pt x="143" y="283"/>
                </a:cubicBezTo>
                <a:cubicBezTo>
                  <a:pt x="145" y="272"/>
                  <a:pt x="149" y="261"/>
                  <a:pt x="153" y="250"/>
                </a:cubicBezTo>
                <a:cubicBezTo>
                  <a:pt x="158" y="238"/>
                  <a:pt x="163" y="228"/>
                  <a:pt x="170" y="218"/>
                </a:cubicBezTo>
                <a:cubicBezTo>
                  <a:pt x="176" y="208"/>
                  <a:pt x="184" y="199"/>
                  <a:pt x="192" y="191"/>
                </a:cubicBezTo>
                <a:cubicBezTo>
                  <a:pt x="200" y="183"/>
                  <a:pt x="209" y="175"/>
                  <a:pt x="219" y="169"/>
                </a:cubicBezTo>
                <a:cubicBezTo>
                  <a:pt x="229" y="162"/>
                  <a:pt x="239" y="157"/>
                  <a:pt x="250" y="152"/>
                </a:cubicBezTo>
                <a:cubicBezTo>
                  <a:pt x="261" y="148"/>
                  <a:pt x="272" y="144"/>
                  <a:pt x="283" y="142"/>
                </a:cubicBezTo>
                <a:cubicBezTo>
                  <a:pt x="295" y="140"/>
                  <a:pt x="307" y="139"/>
                  <a:pt x="318" y="139"/>
                </a:cubicBezTo>
                <a:moveTo>
                  <a:pt x="279" y="318"/>
                </a:moveTo>
                <a:cubicBezTo>
                  <a:pt x="279" y="313"/>
                  <a:pt x="280" y="308"/>
                  <a:pt x="282" y="303"/>
                </a:cubicBezTo>
                <a:cubicBezTo>
                  <a:pt x="284" y="298"/>
                  <a:pt x="287" y="294"/>
                  <a:pt x="290" y="290"/>
                </a:cubicBezTo>
                <a:cubicBezTo>
                  <a:pt x="294" y="286"/>
                  <a:pt x="298" y="284"/>
                  <a:pt x="303" y="281"/>
                </a:cubicBezTo>
                <a:cubicBezTo>
                  <a:pt x="308" y="279"/>
                  <a:pt x="313" y="278"/>
                  <a:pt x="318" y="278"/>
                </a:cubicBezTo>
                <a:cubicBezTo>
                  <a:pt x="324" y="278"/>
                  <a:pt x="329" y="279"/>
                  <a:pt x="334" y="281"/>
                </a:cubicBezTo>
                <a:cubicBezTo>
                  <a:pt x="338" y="284"/>
                  <a:pt x="344" y="286"/>
                  <a:pt x="347" y="290"/>
                </a:cubicBezTo>
                <a:cubicBezTo>
                  <a:pt x="351" y="294"/>
                  <a:pt x="354" y="298"/>
                  <a:pt x="356" y="303"/>
                </a:cubicBezTo>
                <a:cubicBezTo>
                  <a:pt x="358" y="308"/>
                  <a:pt x="359" y="313"/>
                  <a:pt x="359" y="318"/>
                </a:cubicBezTo>
                <a:cubicBezTo>
                  <a:pt x="359" y="323"/>
                  <a:pt x="358" y="328"/>
                  <a:pt x="356" y="333"/>
                </a:cubicBezTo>
                <a:cubicBezTo>
                  <a:pt x="354" y="338"/>
                  <a:pt x="351" y="343"/>
                  <a:pt x="347" y="346"/>
                </a:cubicBezTo>
                <a:cubicBezTo>
                  <a:pt x="344" y="350"/>
                  <a:pt x="338" y="353"/>
                  <a:pt x="334" y="355"/>
                </a:cubicBezTo>
                <a:cubicBezTo>
                  <a:pt x="329" y="357"/>
                  <a:pt x="324" y="358"/>
                  <a:pt x="318" y="358"/>
                </a:cubicBezTo>
                <a:cubicBezTo>
                  <a:pt x="313" y="358"/>
                  <a:pt x="308" y="357"/>
                  <a:pt x="303" y="355"/>
                </a:cubicBezTo>
                <a:cubicBezTo>
                  <a:pt x="298" y="353"/>
                  <a:pt x="294" y="350"/>
                  <a:pt x="290" y="346"/>
                </a:cubicBezTo>
                <a:cubicBezTo>
                  <a:pt x="287" y="343"/>
                  <a:pt x="284" y="338"/>
                  <a:pt x="282" y="333"/>
                </a:cubicBezTo>
                <a:cubicBezTo>
                  <a:pt x="280" y="328"/>
                  <a:pt x="279" y="323"/>
                  <a:pt x="279" y="318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"/>
          <p:cNvSpPr txBox="1"/>
          <p:nvPr/>
        </p:nvSpPr>
        <p:spPr>
          <a:xfrm>
            <a:off x="6972120" y="4098600"/>
            <a:ext cx="21207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效率提升</a:t>
            </a:r>
            <a:r>
              <a:rPr b="1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b="0" lang="en-US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40%</a:t>
            </a:r>
            <a:r>
              <a:rPr b="0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(15→9</a:t>
            </a:r>
            <a:r>
              <a:rPr b="0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分钟</a:t>
            </a:r>
            <a:r>
              <a:rPr b="0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/</a:t>
            </a:r>
            <a:r>
              <a:rPr b="0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台</a:t>
            </a:r>
            <a:r>
              <a:rPr b="0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)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"/>
          <p:cNvSpPr/>
          <p:nvPr/>
        </p:nvSpPr>
        <p:spPr>
          <a:xfrm>
            <a:off x="6567480" y="5005080"/>
            <a:ext cx="200160" cy="200520"/>
          </a:xfrm>
          <a:custGeom>
            <a:avLst/>
            <a:gdLst/>
            <a:ahLst/>
            <a:rect l="0" t="0" r="r" b="b"/>
            <a:pathLst>
              <a:path w="556" h="557">
                <a:moveTo>
                  <a:pt x="277" y="80"/>
                </a:moveTo>
                <a:cubicBezTo>
                  <a:pt x="325" y="80"/>
                  <a:pt x="370" y="96"/>
                  <a:pt x="404" y="125"/>
                </a:cubicBezTo>
                <a:lnTo>
                  <a:pt x="364" y="165"/>
                </a:lnTo>
                <a:cubicBezTo>
                  <a:pt x="358" y="171"/>
                  <a:pt x="356" y="179"/>
                  <a:pt x="359" y="187"/>
                </a:cubicBezTo>
                <a:cubicBezTo>
                  <a:pt x="362" y="194"/>
                  <a:pt x="369" y="199"/>
                  <a:pt x="378" y="199"/>
                </a:cubicBezTo>
                <a:lnTo>
                  <a:pt x="516" y="199"/>
                </a:lnTo>
                <a:cubicBezTo>
                  <a:pt x="527" y="199"/>
                  <a:pt x="536" y="190"/>
                  <a:pt x="536" y="179"/>
                </a:cubicBezTo>
                <a:lnTo>
                  <a:pt x="536" y="40"/>
                </a:lnTo>
                <a:cubicBezTo>
                  <a:pt x="536" y="32"/>
                  <a:pt x="531" y="25"/>
                  <a:pt x="524" y="22"/>
                </a:cubicBezTo>
                <a:cubicBezTo>
                  <a:pt x="517" y="19"/>
                  <a:pt x="508" y="20"/>
                  <a:pt x="502" y="26"/>
                </a:cubicBezTo>
                <a:lnTo>
                  <a:pt x="460" y="68"/>
                </a:lnTo>
                <a:cubicBezTo>
                  <a:pt x="412" y="26"/>
                  <a:pt x="347" y="0"/>
                  <a:pt x="277" y="0"/>
                </a:cubicBezTo>
                <a:cubicBezTo>
                  <a:pt x="264" y="0"/>
                  <a:pt x="251" y="1"/>
                  <a:pt x="238" y="3"/>
                </a:cubicBezTo>
                <a:lnTo>
                  <a:pt x="238" y="84"/>
                </a:lnTo>
                <a:cubicBezTo>
                  <a:pt x="250" y="81"/>
                  <a:pt x="264" y="80"/>
                  <a:pt x="277" y="80"/>
                </a:cubicBezTo>
                <a:moveTo>
                  <a:pt x="124" y="153"/>
                </a:moveTo>
                <a:lnTo>
                  <a:pt x="164" y="193"/>
                </a:lnTo>
                <a:cubicBezTo>
                  <a:pt x="170" y="199"/>
                  <a:pt x="178" y="200"/>
                  <a:pt x="186" y="197"/>
                </a:cubicBezTo>
                <a:cubicBezTo>
                  <a:pt x="193" y="194"/>
                  <a:pt x="198" y="187"/>
                  <a:pt x="198" y="179"/>
                </a:cubicBezTo>
                <a:lnTo>
                  <a:pt x="198" y="40"/>
                </a:lnTo>
                <a:cubicBezTo>
                  <a:pt x="198" y="29"/>
                  <a:pt x="189" y="20"/>
                  <a:pt x="178" y="20"/>
                </a:cubicBezTo>
                <a:lnTo>
                  <a:pt x="39" y="20"/>
                </a:lnTo>
                <a:cubicBezTo>
                  <a:pt x="31" y="20"/>
                  <a:pt x="24" y="25"/>
                  <a:pt x="21" y="32"/>
                </a:cubicBezTo>
                <a:cubicBezTo>
                  <a:pt x="18" y="40"/>
                  <a:pt x="19" y="48"/>
                  <a:pt x="25" y="54"/>
                </a:cubicBezTo>
                <a:lnTo>
                  <a:pt x="67" y="96"/>
                </a:lnTo>
                <a:cubicBezTo>
                  <a:pt x="25" y="145"/>
                  <a:pt x="0" y="209"/>
                  <a:pt x="0" y="279"/>
                </a:cubicBezTo>
                <a:cubicBezTo>
                  <a:pt x="0" y="293"/>
                  <a:pt x="1" y="306"/>
                  <a:pt x="2" y="319"/>
                </a:cubicBezTo>
                <a:lnTo>
                  <a:pt x="83" y="319"/>
                </a:lnTo>
                <a:cubicBezTo>
                  <a:pt x="80" y="306"/>
                  <a:pt x="79" y="293"/>
                  <a:pt x="79" y="279"/>
                </a:cubicBezTo>
                <a:cubicBezTo>
                  <a:pt x="79" y="231"/>
                  <a:pt x="96" y="187"/>
                  <a:pt x="124" y="153"/>
                </a:cubicBezTo>
                <a:moveTo>
                  <a:pt x="553" y="238"/>
                </a:moveTo>
                <a:lnTo>
                  <a:pt x="473" y="238"/>
                </a:lnTo>
                <a:cubicBezTo>
                  <a:pt x="475" y="252"/>
                  <a:pt x="477" y="266"/>
                  <a:pt x="477" y="279"/>
                </a:cubicBezTo>
                <a:cubicBezTo>
                  <a:pt x="477" y="327"/>
                  <a:pt x="460" y="371"/>
                  <a:pt x="432" y="405"/>
                </a:cubicBezTo>
                <a:lnTo>
                  <a:pt x="392" y="364"/>
                </a:lnTo>
                <a:cubicBezTo>
                  <a:pt x="386" y="359"/>
                  <a:pt x="377" y="357"/>
                  <a:pt x="370" y="360"/>
                </a:cubicBezTo>
                <a:cubicBezTo>
                  <a:pt x="363" y="363"/>
                  <a:pt x="358" y="370"/>
                  <a:pt x="358" y="378"/>
                </a:cubicBezTo>
                <a:lnTo>
                  <a:pt x="358" y="517"/>
                </a:lnTo>
                <a:cubicBezTo>
                  <a:pt x="358" y="528"/>
                  <a:pt x="367" y="537"/>
                  <a:pt x="378" y="537"/>
                </a:cubicBezTo>
                <a:lnTo>
                  <a:pt x="516" y="537"/>
                </a:lnTo>
                <a:cubicBezTo>
                  <a:pt x="525" y="537"/>
                  <a:pt x="532" y="532"/>
                  <a:pt x="535" y="525"/>
                </a:cubicBezTo>
                <a:cubicBezTo>
                  <a:pt x="538" y="517"/>
                  <a:pt x="536" y="509"/>
                  <a:pt x="530" y="503"/>
                </a:cubicBezTo>
                <a:lnTo>
                  <a:pt x="488" y="461"/>
                </a:lnTo>
                <a:cubicBezTo>
                  <a:pt x="531" y="412"/>
                  <a:pt x="556" y="349"/>
                  <a:pt x="556" y="279"/>
                </a:cubicBezTo>
                <a:cubicBezTo>
                  <a:pt x="556" y="266"/>
                  <a:pt x="555" y="253"/>
                  <a:pt x="553" y="238"/>
                </a:cubicBezTo>
                <a:moveTo>
                  <a:pt x="277" y="478"/>
                </a:moveTo>
                <a:cubicBezTo>
                  <a:pt x="230" y="478"/>
                  <a:pt x="186" y="461"/>
                  <a:pt x="152" y="433"/>
                </a:cubicBezTo>
                <a:lnTo>
                  <a:pt x="192" y="392"/>
                </a:lnTo>
                <a:cubicBezTo>
                  <a:pt x="198" y="387"/>
                  <a:pt x="199" y="378"/>
                  <a:pt x="196" y="371"/>
                </a:cubicBezTo>
                <a:cubicBezTo>
                  <a:pt x="193" y="364"/>
                  <a:pt x="186" y="359"/>
                  <a:pt x="178" y="359"/>
                </a:cubicBezTo>
                <a:lnTo>
                  <a:pt x="39" y="359"/>
                </a:lnTo>
                <a:cubicBezTo>
                  <a:pt x="28" y="359"/>
                  <a:pt x="19" y="367"/>
                  <a:pt x="19" y="378"/>
                </a:cubicBezTo>
                <a:lnTo>
                  <a:pt x="19" y="517"/>
                </a:lnTo>
                <a:cubicBezTo>
                  <a:pt x="19" y="525"/>
                  <a:pt x="24" y="533"/>
                  <a:pt x="32" y="536"/>
                </a:cubicBezTo>
                <a:cubicBezTo>
                  <a:pt x="39" y="539"/>
                  <a:pt x="48" y="537"/>
                  <a:pt x="53" y="531"/>
                </a:cubicBezTo>
                <a:lnTo>
                  <a:pt x="95" y="489"/>
                </a:lnTo>
                <a:cubicBezTo>
                  <a:pt x="144" y="531"/>
                  <a:pt x="208" y="557"/>
                  <a:pt x="277" y="557"/>
                </a:cubicBezTo>
                <a:cubicBezTo>
                  <a:pt x="291" y="557"/>
                  <a:pt x="304" y="556"/>
                  <a:pt x="317" y="554"/>
                </a:cubicBezTo>
                <a:lnTo>
                  <a:pt x="317" y="474"/>
                </a:lnTo>
                <a:cubicBezTo>
                  <a:pt x="304" y="476"/>
                  <a:pt x="291" y="478"/>
                  <a:pt x="277" y="478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"/>
          <p:cNvSpPr txBox="1"/>
          <p:nvPr/>
        </p:nvSpPr>
        <p:spPr>
          <a:xfrm>
            <a:off x="6972120" y="4555800"/>
            <a:ext cx="2057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数据准确率</a:t>
            </a:r>
            <a:r>
              <a:rPr b="1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b="0" lang="en-US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99.5%</a:t>
            </a:r>
            <a:r>
              <a:rPr b="0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(92%</a:t>
            </a:r>
            <a:r>
              <a:rPr b="0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提升</a:t>
            </a:r>
            <a:r>
              <a:rPr b="0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)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"/>
          <p:cNvSpPr/>
          <p:nvPr/>
        </p:nvSpPr>
        <p:spPr>
          <a:xfrm>
            <a:off x="11242440" y="416520"/>
            <a:ext cx="561600" cy="447120"/>
          </a:xfrm>
          <a:custGeom>
            <a:avLst/>
            <a:gdLst/>
            <a:ahLst/>
            <a:rect l="0" t="0" r="r" b="b"/>
            <a:pathLst>
              <a:path w="1560" h="1242">
                <a:moveTo>
                  <a:pt x="758" y="316"/>
                </a:moveTo>
                <a:cubicBezTo>
                  <a:pt x="775" y="300"/>
                  <a:pt x="782" y="276"/>
                  <a:pt x="773" y="254"/>
                </a:cubicBezTo>
                <a:cubicBezTo>
                  <a:pt x="767" y="241"/>
                  <a:pt x="761" y="228"/>
                  <a:pt x="754" y="215"/>
                </a:cubicBezTo>
                <a:lnTo>
                  <a:pt x="746" y="202"/>
                </a:lnTo>
                <a:cubicBezTo>
                  <a:pt x="739" y="190"/>
                  <a:pt x="731" y="177"/>
                  <a:pt x="722" y="166"/>
                </a:cubicBezTo>
                <a:cubicBezTo>
                  <a:pt x="707" y="147"/>
                  <a:pt x="682" y="141"/>
                  <a:pt x="660" y="148"/>
                </a:cubicBezTo>
                <a:lnTo>
                  <a:pt x="590" y="171"/>
                </a:lnTo>
                <a:cubicBezTo>
                  <a:pt x="563" y="149"/>
                  <a:pt x="533" y="132"/>
                  <a:pt x="500" y="119"/>
                </a:cubicBezTo>
                <a:lnTo>
                  <a:pt x="485" y="47"/>
                </a:lnTo>
                <a:cubicBezTo>
                  <a:pt x="480" y="24"/>
                  <a:pt x="462" y="6"/>
                  <a:pt x="439" y="3"/>
                </a:cubicBezTo>
                <a:cubicBezTo>
                  <a:pt x="423" y="1"/>
                  <a:pt x="406" y="0"/>
                  <a:pt x="389" y="0"/>
                </a:cubicBezTo>
                <a:lnTo>
                  <a:pt x="387" y="0"/>
                </a:lnTo>
                <a:cubicBezTo>
                  <a:pt x="371" y="0"/>
                  <a:pt x="354" y="1"/>
                  <a:pt x="338" y="3"/>
                </a:cubicBezTo>
                <a:cubicBezTo>
                  <a:pt x="314" y="6"/>
                  <a:pt x="296" y="24"/>
                  <a:pt x="292" y="47"/>
                </a:cubicBezTo>
                <a:lnTo>
                  <a:pt x="277" y="119"/>
                </a:lnTo>
                <a:cubicBezTo>
                  <a:pt x="244" y="132"/>
                  <a:pt x="213" y="149"/>
                  <a:pt x="187" y="171"/>
                </a:cubicBezTo>
                <a:lnTo>
                  <a:pt x="117" y="148"/>
                </a:lnTo>
                <a:cubicBezTo>
                  <a:pt x="94" y="141"/>
                  <a:pt x="69" y="147"/>
                  <a:pt x="55" y="166"/>
                </a:cubicBezTo>
                <a:cubicBezTo>
                  <a:pt x="47" y="178"/>
                  <a:pt x="38" y="190"/>
                  <a:pt x="31" y="202"/>
                </a:cubicBezTo>
                <a:lnTo>
                  <a:pt x="23" y="215"/>
                </a:lnTo>
                <a:cubicBezTo>
                  <a:pt x="16" y="228"/>
                  <a:pt x="10" y="241"/>
                  <a:pt x="4" y="254"/>
                </a:cubicBezTo>
                <a:cubicBezTo>
                  <a:pt x="-5" y="276"/>
                  <a:pt x="2" y="300"/>
                  <a:pt x="20" y="316"/>
                </a:cubicBezTo>
                <a:lnTo>
                  <a:pt x="75" y="365"/>
                </a:lnTo>
                <a:cubicBezTo>
                  <a:pt x="72" y="382"/>
                  <a:pt x="71" y="399"/>
                  <a:pt x="71" y="417"/>
                </a:cubicBezTo>
                <a:cubicBezTo>
                  <a:pt x="71" y="434"/>
                  <a:pt x="72" y="452"/>
                  <a:pt x="75" y="469"/>
                </a:cubicBezTo>
                <a:lnTo>
                  <a:pt x="20" y="518"/>
                </a:lnTo>
                <a:cubicBezTo>
                  <a:pt x="2" y="533"/>
                  <a:pt x="-5" y="558"/>
                  <a:pt x="4" y="580"/>
                </a:cubicBezTo>
                <a:cubicBezTo>
                  <a:pt x="10" y="593"/>
                  <a:pt x="16" y="606"/>
                  <a:pt x="23" y="618"/>
                </a:cubicBezTo>
                <a:lnTo>
                  <a:pt x="31" y="631"/>
                </a:lnTo>
                <a:cubicBezTo>
                  <a:pt x="38" y="644"/>
                  <a:pt x="46" y="656"/>
                  <a:pt x="55" y="668"/>
                </a:cubicBezTo>
                <a:cubicBezTo>
                  <a:pt x="69" y="686"/>
                  <a:pt x="94" y="693"/>
                  <a:pt x="117" y="685"/>
                </a:cubicBezTo>
                <a:lnTo>
                  <a:pt x="187" y="662"/>
                </a:lnTo>
                <a:cubicBezTo>
                  <a:pt x="213" y="684"/>
                  <a:pt x="244" y="702"/>
                  <a:pt x="276" y="715"/>
                </a:cubicBezTo>
                <a:lnTo>
                  <a:pt x="291" y="787"/>
                </a:lnTo>
                <a:cubicBezTo>
                  <a:pt x="296" y="810"/>
                  <a:pt x="314" y="829"/>
                  <a:pt x="337" y="831"/>
                </a:cubicBezTo>
                <a:cubicBezTo>
                  <a:pt x="354" y="833"/>
                  <a:pt x="371" y="834"/>
                  <a:pt x="388" y="834"/>
                </a:cubicBezTo>
                <a:cubicBezTo>
                  <a:pt x="405" y="834"/>
                  <a:pt x="422" y="833"/>
                  <a:pt x="439" y="831"/>
                </a:cubicBezTo>
                <a:cubicBezTo>
                  <a:pt x="462" y="829"/>
                  <a:pt x="480" y="810"/>
                  <a:pt x="484" y="787"/>
                </a:cubicBezTo>
                <a:lnTo>
                  <a:pt x="500" y="715"/>
                </a:lnTo>
                <a:cubicBezTo>
                  <a:pt x="533" y="702"/>
                  <a:pt x="563" y="684"/>
                  <a:pt x="589" y="662"/>
                </a:cubicBezTo>
                <a:lnTo>
                  <a:pt x="659" y="685"/>
                </a:lnTo>
                <a:cubicBezTo>
                  <a:pt x="682" y="693"/>
                  <a:pt x="706" y="686"/>
                  <a:pt x="722" y="668"/>
                </a:cubicBezTo>
                <a:cubicBezTo>
                  <a:pt x="730" y="656"/>
                  <a:pt x="738" y="644"/>
                  <a:pt x="746" y="631"/>
                </a:cubicBezTo>
                <a:lnTo>
                  <a:pt x="754" y="618"/>
                </a:lnTo>
                <a:cubicBezTo>
                  <a:pt x="761" y="606"/>
                  <a:pt x="767" y="593"/>
                  <a:pt x="772" y="579"/>
                </a:cubicBezTo>
                <a:cubicBezTo>
                  <a:pt x="782" y="558"/>
                  <a:pt x="775" y="533"/>
                  <a:pt x="757" y="517"/>
                </a:cubicBezTo>
                <a:lnTo>
                  <a:pt x="701" y="468"/>
                </a:lnTo>
                <a:cubicBezTo>
                  <a:pt x="704" y="451"/>
                  <a:pt x="705" y="434"/>
                  <a:pt x="705" y="417"/>
                </a:cubicBezTo>
                <a:cubicBezTo>
                  <a:pt x="705" y="399"/>
                  <a:pt x="704" y="382"/>
                  <a:pt x="701" y="365"/>
                </a:cubicBezTo>
                <a:lnTo>
                  <a:pt x="757" y="316"/>
                </a:lnTo>
                <a:lnTo>
                  <a:pt x="758" y="316"/>
                </a:lnTo>
                <a:moveTo>
                  <a:pt x="269" y="417"/>
                </a:moveTo>
                <a:cubicBezTo>
                  <a:pt x="269" y="401"/>
                  <a:pt x="272" y="386"/>
                  <a:pt x="278" y="371"/>
                </a:cubicBezTo>
                <a:cubicBezTo>
                  <a:pt x="284" y="357"/>
                  <a:pt x="293" y="344"/>
                  <a:pt x="304" y="333"/>
                </a:cubicBezTo>
                <a:cubicBezTo>
                  <a:pt x="315" y="321"/>
                  <a:pt x="328" y="313"/>
                  <a:pt x="343" y="307"/>
                </a:cubicBezTo>
                <a:cubicBezTo>
                  <a:pt x="357" y="301"/>
                  <a:pt x="372" y="298"/>
                  <a:pt x="388" y="298"/>
                </a:cubicBezTo>
                <a:cubicBezTo>
                  <a:pt x="404" y="298"/>
                  <a:pt x="419" y="301"/>
                  <a:pt x="434" y="307"/>
                </a:cubicBezTo>
                <a:cubicBezTo>
                  <a:pt x="448" y="313"/>
                  <a:pt x="461" y="321"/>
                  <a:pt x="472" y="333"/>
                </a:cubicBezTo>
                <a:cubicBezTo>
                  <a:pt x="484" y="344"/>
                  <a:pt x="492" y="357"/>
                  <a:pt x="498" y="371"/>
                </a:cubicBezTo>
                <a:cubicBezTo>
                  <a:pt x="504" y="386"/>
                  <a:pt x="507" y="401"/>
                  <a:pt x="507" y="417"/>
                </a:cubicBezTo>
                <a:cubicBezTo>
                  <a:pt x="507" y="433"/>
                  <a:pt x="504" y="448"/>
                  <a:pt x="498" y="462"/>
                </a:cubicBezTo>
                <a:cubicBezTo>
                  <a:pt x="492" y="477"/>
                  <a:pt x="484" y="490"/>
                  <a:pt x="472" y="501"/>
                </a:cubicBezTo>
                <a:cubicBezTo>
                  <a:pt x="461" y="512"/>
                  <a:pt x="448" y="521"/>
                  <a:pt x="434" y="527"/>
                </a:cubicBezTo>
                <a:cubicBezTo>
                  <a:pt x="419" y="533"/>
                  <a:pt x="404" y="536"/>
                  <a:pt x="388" y="536"/>
                </a:cubicBezTo>
                <a:cubicBezTo>
                  <a:pt x="372" y="536"/>
                  <a:pt x="357" y="533"/>
                  <a:pt x="343" y="527"/>
                </a:cubicBezTo>
                <a:cubicBezTo>
                  <a:pt x="328" y="521"/>
                  <a:pt x="315" y="512"/>
                  <a:pt x="304" y="501"/>
                </a:cubicBezTo>
                <a:cubicBezTo>
                  <a:pt x="293" y="490"/>
                  <a:pt x="284" y="477"/>
                  <a:pt x="278" y="462"/>
                </a:cubicBezTo>
                <a:cubicBezTo>
                  <a:pt x="272" y="448"/>
                  <a:pt x="269" y="433"/>
                  <a:pt x="269" y="417"/>
                </a:cubicBezTo>
                <a:moveTo>
                  <a:pt x="1244" y="1223"/>
                </a:moveTo>
                <a:cubicBezTo>
                  <a:pt x="1260" y="1240"/>
                  <a:pt x="1284" y="1247"/>
                  <a:pt x="1306" y="1238"/>
                </a:cubicBezTo>
                <a:cubicBezTo>
                  <a:pt x="1319" y="1232"/>
                  <a:pt x="1332" y="1226"/>
                  <a:pt x="1345" y="1219"/>
                </a:cubicBezTo>
                <a:lnTo>
                  <a:pt x="1358" y="1212"/>
                </a:lnTo>
                <a:cubicBezTo>
                  <a:pt x="1370" y="1204"/>
                  <a:pt x="1383" y="1196"/>
                  <a:pt x="1394" y="1187"/>
                </a:cubicBezTo>
                <a:cubicBezTo>
                  <a:pt x="1413" y="1173"/>
                  <a:pt x="1419" y="1148"/>
                  <a:pt x="1412" y="1126"/>
                </a:cubicBezTo>
                <a:lnTo>
                  <a:pt x="1389" y="1056"/>
                </a:lnTo>
                <a:cubicBezTo>
                  <a:pt x="1411" y="1029"/>
                  <a:pt x="1429" y="999"/>
                  <a:pt x="1441" y="966"/>
                </a:cubicBezTo>
                <a:lnTo>
                  <a:pt x="1513" y="951"/>
                </a:lnTo>
                <a:cubicBezTo>
                  <a:pt x="1536" y="946"/>
                  <a:pt x="1554" y="928"/>
                  <a:pt x="1557" y="905"/>
                </a:cubicBezTo>
                <a:cubicBezTo>
                  <a:pt x="1559" y="889"/>
                  <a:pt x="1560" y="872"/>
                  <a:pt x="1560" y="855"/>
                </a:cubicBezTo>
                <a:cubicBezTo>
                  <a:pt x="1560" y="837"/>
                  <a:pt x="1559" y="821"/>
                  <a:pt x="1557" y="804"/>
                </a:cubicBezTo>
                <a:cubicBezTo>
                  <a:pt x="1554" y="781"/>
                  <a:pt x="1536" y="763"/>
                  <a:pt x="1513" y="758"/>
                </a:cubicBezTo>
                <a:lnTo>
                  <a:pt x="1441" y="743"/>
                </a:lnTo>
                <a:cubicBezTo>
                  <a:pt x="1428" y="710"/>
                  <a:pt x="1411" y="678"/>
                  <a:pt x="1389" y="652"/>
                </a:cubicBezTo>
                <a:lnTo>
                  <a:pt x="1412" y="582"/>
                </a:lnTo>
                <a:cubicBezTo>
                  <a:pt x="1419" y="560"/>
                  <a:pt x="1413" y="535"/>
                  <a:pt x="1394" y="521"/>
                </a:cubicBezTo>
                <a:cubicBezTo>
                  <a:pt x="1383" y="512"/>
                  <a:pt x="1370" y="504"/>
                  <a:pt x="1358" y="496"/>
                </a:cubicBezTo>
                <a:lnTo>
                  <a:pt x="1345" y="489"/>
                </a:lnTo>
                <a:cubicBezTo>
                  <a:pt x="1333" y="482"/>
                  <a:pt x="1320" y="476"/>
                  <a:pt x="1306" y="470"/>
                </a:cubicBezTo>
                <a:cubicBezTo>
                  <a:pt x="1285" y="461"/>
                  <a:pt x="1260" y="468"/>
                  <a:pt x="1244" y="485"/>
                </a:cubicBezTo>
                <a:lnTo>
                  <a:pt x="1195" y="540"/>
                </a:lnTo>
                <a:cubicBezTo>
                  <a:pt x="1178" y="538"/>
                  <a:pt x="1161" y="536"/>
                  <a:pt x="1143" y="536"/>
                </a:cubicBezTo>
                <a:cubicBezTo>
                  <a:pt x="1126" y="536"/>
                  <a:pt x="1108" y="538"/>
                  <a:pt x="1091" y="540"/>
                </a:cubicBezTo>
                <a:lnTo>
                  <a:pt x="1042" y="485"/>
                </a:lnTo>
                <a:cubicBezTo>
                  <a:pt x="1027" y="468"/>
                  <a:pt x="1002" y="461"/>
                  <a:pt x="980" y="470"/>
                </a:cubicBezTo>
                <a:cubicBezTo>
                  <a:pt x="967" y="476"/>
                  <a:pt x="954" y="482"/>
                  <a:pt x="942" y="489"/>
                </a:cubicBezTo>
                <a:lnTo>
                  <a:pt x="929" y="496"/>
                </a:lnTo>
                <a:cubicBezTo>
                  <a:pt x="916" y="504"/>
                  <a:pt x="904" y="512"/>
                  <a:pt x="892" y="521"/>
                </a:cubicBezTo>
                <a:cubicBezTo>
                  <a:pt x="874" y="535"/>
                  <a:pt x="867" y="560"/>
                  <a:pt x="875" y="582"/>
                </a:cubicBezTo>
                <a:lnTo>
                  <a:pt x="898" y="652"/>
                </a:lnTo>
                <a:cubicBezTo>
                  <a:pt x="876" y="678"/>
                  <a:pt x="858" y="710"/>
                  <a:pt x="846" y="743"/>
                </a:cubicBezTo>
                <a:lnTo>
                  <a:pt x="774" y="758"/>
                </a:lnTo>
                <a:cubicBezTo>
                  <a:pt x="751" y="762"/>
                  <a:pt x="733" y="780"/>
                  <a:pt x="730" y="803"/>
                </a:cubicBezTo>
                <a:cubicBezTo>
                  <a:pt x="728" y="820"/>
                  <a:pt x="727" y="837"/>
                  <a:pt x="727" y="854"/>
                </a:cubicBezTo>
                <a:cubicBezTo>
                  <a:pt x="727" y="871"/>
                  <a:pt x="728" y="888"/>
                  <a:pt x="730" y="905"/>
                </a:cubicBezTo>
                <a:cubicBezTo>
                  <a:pt x="733" y="928"/>
                  <a:pt x="751" y="946"/>
                  <a:pt x="774" y="951"/>
                </a:cubicBezTo>
                <a:lnTo>
                  <a:pt x="846" y="966"/>
                </a:lnTo>
                <a:cubicBezTo>
                  <a:pt x="859" y="999"/>
                  <a:pt x="876" y="1029"/>
                  <a:pt x="898" y="1055"/>
                </a:cubicBezTo>
                <a:lnTo>
                  <a:pt x="875" y="1125"/>
                </a:lnTo>
                <a:cubicBezTo>
                  <a:pt x="867" y="1148"/>
                  <a:pt x="874" y="1173"/>
                  <a:pt x="892" y="1187"/>
                </a:cubicBezTo>
                <a:cubicBezTo>
                  <a:pt x="904" y="1195"/>
                  <a:pt x="916" y="1204"/>
                  <a:pt x="929" y="1211"/>
                </a:cubicBezTo>
                <a:lnTo>
                  <a:pt x="942" y="1219"/>
                </a:lnTo>
                <a:cubicBezTo>
                  <a:pt x="955" y="1226"/>
                  <a:pt x="967" y="1232"/>
                  <a:pt x="981" y="1238"/>
                </a:cubicBezTo>
                <a:cubicBezTo>
                  <a:pt x="1002" y="1247"/>
                  <a:pt x="1027" y="1240"/>
                  <a:pt x="1043" y="1222"/>
                </a:cubicBezTo>
                <a:lnTo>
                  <a:pt x="1092" y="1167"/>
                </a:lnTo>
                <a:cubicBezTo>
                  <a:pt x="1109" y="1170"/>
                  <a:pt x="1126" y="1171"/>
                  <a:pt x="1144" y="1171"/>
                </a:cubicBezTo>
                <a:cubicBezTo>
                  <a:pt x="1161" y="1171"/>
                  <a:pt x="1178" y="1170"/>
                  <a:pt x="1195" y="1167"/>
                </a:cubicBezTo>
                <a:lnTo>
                  <a:pt x="1244" y="1222"/>
                </a:lnTo>
                <a:lnTo>
                  <a:pt x="1244" y="1223"/>
                </a:lnTo>
                <a:moveTo>
                  <a:pt x="1143" y="735"/>
                </a:moveTo>
                <a:cubicBezTo>
                  <a:pt x="1159" y="735"/>
                  <a:pt x="1174" y="738"/>
                  <a:pt x="1189" y="744"/>
                </a:cubicBezTo>
                <a:cubicBezTo>
                  <a:pt x="1203" y="750"/>
                  <a:pt x="1216" y="759"/>
                  <a:pt x="1227" y="770"/>
                </a:cubicBezTo>
                <a:cubicBezTo>
                  <a:pt x="1239" y="781"/>
                  <a:pt x="1247" y="794"/>
                  <a:pt x="1253" y="809"/>
                </a:cubicBezTo>
                <a:cubicBezTo>
                  <a:pt x="1259" y="823"/>
                  <a:pt x="1262" y="839"/>
                  <a:pt x="1262" y="854"/>
                </a:cubicBezTo>
                <a:cubicBezTo>
                  <a:pt x="1262" y="870"/>
                  <a:pt x="1259" y="885"/>
                  <a:pt x="1253" y="900"/>
                </a:cubicBezTo>
                <a:cubicBezTo>
                  <a:pt x="1247" y="914"/>
                  <a:pt x="1239" y="927"/>
                  <a:pt x="1227" y="939"/>
                </a:cubicBezTo>
                <a:cubicBezTo>
                  <a:pt x="1216" y="950"/>
                  <a:pt x="1203" y="958"/>
                  <a:pt x="1189" y="964"/>
                </a:cubicBezTo>
                <a:cubicBezTo>
                  <a:pt x="1174" y="970"/>
                  <a:pt x="1159" y="973"/>
                  <a:pt x="1143" y="973"/>
                </a:cubicBezTo>
                <a:cubicBezTo>
                  <a:pt x="1127" y="973"/>
                  <a:pt x="1112" y="970"/>
                  <a:pt x="1098" y="964"/>
                </a:cubicBezTo>
                <a:cubicBezTo>
                  <a:pt x="1083" y="958"/>
                  <a:pt x="1070" y="950"/>
                  <a:pt x="1059" y="939"/>
                </a:cubicBezTo>
                <a:cubicBezTo>
                  <a:pt x="1048" y="927"/>
                  <a:pt x="1039" y="914"/>
                  <a:pt x="1033" y="900"/>
                </a:cubicBezTo>
                <a:cubicBezTo>
                  <a:pt x="1027" y="885"/>
                  <a:pt x="1024" y="870"/>
                  <a:pt x="1024" y="854"/>
                </a:cubicBezTo>
                <a:cubicBezTo>
                  <a:pt x="1024" y="839"/>
                  <a:pt x="1027" y="823"/>
                  <a:pt x="1033" y="809"/>
                </a:cubicBezTo>
                <a:cubicBezTo>
                  <a:pt x="1039" y="794"/>
                  <a:pt x="1048" y="781"/>
                  <a:pt x="1059" y="770"/>
                </a:cubicBezTo>
                <a:cubicBezTo>
                  <a:pt x="1070" y="759"/>
                  <a:pt x="1083" y="750"/>
                  <a:pt x="1098" y="744"/>
                </a:cubicBezTo>
                <a:cubicBezTo>
                  <a:pt x="1112" y="738"/>
                  <a:pt x="1127" y="735"/>
                  <a:pt x="1143" y="735"/>
                </a:cubicBezTo>
                <a:close/>
              </a:path>
            </a:pathLst>
          </a:custGeom>
          <a:solidFill>
            <a:srgbClr val="0d2c54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"/>
          <p:cNvSpPr txBox="1"/>
          <p:nvPr/>
        </p:nvSpPr>
        <p:spPr>
          <a:xfrm>
            <a:off x="6972120" y="5013000"/>
            <a:ext cx="11458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变更周期缩短</a:t>
            </a:r>
            <a:r>
              <a:rPr b="1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:</a:t>
            </a:r>
            <a:r>
              <a:rPr b="0" lang="en-US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40%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"/>
          <p:cNvSpPr/>
          <p:nvPr/>
        </p:nvSpPr>
        <p:spPr>
          <a:xfrm>
            <a:off x="10362960" y="5028840"/>
            <a:ext cx="1829160" cy="1829160"/>
          </a:xfrm>
          <a:custGeom>
            <a:avLst/>
            <a:gdLst/>
            <a:ahLst/>
            <a:rect l="0" t="0" r="r" b="b"/>
            <a:pathLst>
              <a:path w="5081" h="5081">
                <a:moveTo>
                  <a:pt x="0" y="5081"/>
                </a:moveTo>
                <a:cubicBezTo>
                  <a:pt x="0" y="4998"/>
                  <a:pt x="2" y="4915"/>
                  <a:pt x="6" y="4832"/>
                </a:cubicBezTo>
                <a:cubicBezTo>
                  <a:pt x="10" y="4749"/>
                  <a:pt x="16" y="4666"/>
                  <a:pt x="25" y="4584"/>
                </a:cubicBezTo>
                <a:cubicBezTo>
                  <a:pt x="33" y="4501"/>
                  <a:pt x="43" y="4418"/>
                  <a:pt x="55" y="4336"/>
                </a:cubicBezTo>
                <a:cubicBezTo>
                  <a:pt x="67" y="4254"/>
                  <a:pt x="82" y="4172"/>
                  <a:pt x="98" y="4090"/>
                </a:cubicBezTo>
                <a:cubicBezTo>
                  <a:pt x="114" y="4009"/>
                  <a:pt x="132" y="3928"/>
                  <a:pt x="152" y="3847"/>
                </a:cubicBezTo>
                <a:cubicBezTo>
                  <a:pt x="173" y="3766"/>
                  <a:pt x="195" y="3685"/>
                  <a:pt x="219" y="3606"/>
                </a:cubicBezTo>
                <a:cubicBezTo>
                  <a:pt x="243" y="3526"/>
                  <a:pt x="269" y="3447"/>
                  <a:pt x="297" y="3369"/>
                </a:cubicBezTo>
                <a:cubicBezTo>
                  <a:pt x="325" y="3291"/>
                  <a:pt x="355" y="3213"/>
                  <a:pt x="387" y="3136"/>
                </a:cubicBezTo>
                <a:cubicBezTo>
                  <a:pt x="419" y="3060"/>
                  <a:pt x="452" y="2984"/>
                  <a:pt x="488" y="2909"/>
                </a:cubicBezTo>
                <a:cubicBezTo>
                  <a:pt x="523" y="2833"/>
                  <a:pt x="561" y="2759"/>
                  <a:pt x="600" y="2686"/>
                </a:cubicBezTo>
                <a:cubicBezTo>
                  <a:pt x="639" y="2612"/>
                  <a:pt x="680" y="2540"/>
                  <a:pt x="723" y="2469"/>
                </a:cubicBezTo>
                <a:cubicBezTo>
                  <a:pt x="766" y="2398"/>
                  <a:pt x="810" y="2327"/>
                  <a:pt x="856" y="2258"/>
                </a:cubicBezTo>
                <a:cubicBezTo>
                  <a:pt x="902" y="2189"/>
                  <a:pt x="950" y="2121"/>
                  <a:pt x="1000" y="2054"/>
                </a:cubicBezTo>
                <a:cubicBezTo>
                  <a:pt x="1049" y="1988"/>
                  <a:pt x="1101" y="1922"/>
                  <a:pt x="1153" y="1858"/>
                </a:cubicBezTo>
                <a:cubicBezTo>
                  <a:pt x="1206" y="1794"/>
                  <a:pt x="1260" y="1731"/>
                  <a:pt x="1316" y="1669"/>
                </a:cubicBezTo>
                <a:cubicBezTo>
                  <a:pt x="1372" y="1607"/>
                  <a:pt x="1429" y="1547"/>
                  <a:pt x="1488" y="1488"/>
                </a:cubicBezTo>
                <a:cubicBezTo>
                  <a:pt x="1547" y="1430"/>
                  <a:pt x="1607" y="1372"/>
                  <a:pt x="1669" y="1316"/>
                </a:cubicBezTo>
                <a:cubicBezTo>
                  <a:pt x="1730" y="1261"/>
                  <a:pt x="1793" y="1206"/>
                  <a:pt x="1857" y="1154"/>
                </a:cubicBezTo>
                <a:cubicBezTo>
                  <a:pt x="1922" y="1101"/>
                  <a:pt x="1987" y="1050"/>
                  <a:pt x="2054" y="1000"/>
                </a:cubicBezTo>
                <a:cubicBezTo>
                  <a:pt x="2121" y="951"/>
                  <a:pt x="2189" y="903"/>
                  <a:pt x="2258" y="857"/>
                </a:cubicBezTo>
                <a:cubicBezTo>
                  <a:pt x="2327" y="810"/>
                  <a:pt x="2397" y="766"/>
                  <a:pt x="2469" y="723"/>
                </a:cubicBezTo>
                <a:cubicBezTo>
                  <a:pt x="2540" y="680"/>
                  <a:pt x="2612" y="640"/>
                  <a:pt x="2685" y="600"/>
                </a:cubicBezTo>
                <a:cubicBezTo>
                  <a:pt x="2759" y="561"/>
                  <a:pt x="2833" y="524"/>
                  <a:pt x="2908" y="488"/>
                </a:cubicBezTo>
                <a:cubicBezTo>
                  <a:pt x="2983" y="453"/>
                  <a:pt x="3059" y="419"/>
                  <a:pt x="3136" y="387"/>
                </a:cubicBezTo>
                <a:cubicBezTo>
                  <a:pt x="3213" y="355"/>
                  <a:pt x="3290" y="325"/>
                  <a:pt x="3369" y="297"/>
                </a:cubicBezTo>
                <a:cubicBezTo>
                  <a:pt x="3447" y="269"/>
                  <a:pt x="3526" y="243"/>
                  <a:pt x="3606" y="219"/>
                </a:cubicBezTo>
                <a:cubicBezTo>
                  <a:pt x="3685" y="195"/>
                  <a:pt x="3765" y="173"/>
                  <a:pt x="3846" y="153"/>
                </a:cubicBezTo>
                <a:cubicBezTo>
                  <a:pt x="3926" y="133"/>
                  <a:pt x="4008" y="114"/>
                  <a:pt x="4089" y="98"/>
                </a:cubicBezTo>
                <a:cubicBezTo>
                  <a:pt x="4171" y="82"/>
                  <a:pt x="4254" y="68"/>
                  <a:pt x="4336" y="55"/>
                </a:cubicBezTo>
                <a:cubicBezTo>
                  <a:pt x="4418" y="43"/>
                  <a:pt x="4500" y="33"/>
                  <a:pt x="4583" y="25"/>
                </a:cubicBezTo>
                <a:cubicBezTo>
                  <a:pt x="4666" y="17"/>
                  <a:pt x="4749" y="11"/>
                  <a:pt x="4832" y="7"/>
                </a:cubicBezTo>
                <a:cubicBezTo>
                  <a:pt x="4915" y="3"/>
                  <a:pt x="4998" y="0"/>
                  <a:pt x="5081" y="0"/>
                </a:cubicBezTo>
                <a:lnTo>
                  <a:pt x="5081" y="5081"/>
                </a:lnTo>
                <a:lnTo>
                  <a:pt x="0" y="5081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"/>
          <p:cNvSpPr/>
          <p:nvPr/>
        </p:nvSpPr>
        <p:spPr>
          <a:xfrm>
            <a:off x="11172600" y="454680"/>
            <a:ext cx="643320" cy="500400"/>
          </a:xfrm>
          <a:custGeom>
            <a:avLst/>
            <a:gdLst/>
            <a:ahLst/>
            <a:rect l="0" t="0" r="r" b="b"/>
            <a:pathLst>
              <a:path w="1787" h="1390">
                <a:moveTo>
                  <a:pt x="646" y="149"/>
                </a:moveTo>
                <a:cubicBezTo>
                  <a:pt x="646" y="67"/>
                  <a:pt x="713" y="0"/>
                  <a:pt x="795" y="0"/>
                </a:cubicBezTo>
                <a:lnTo>
                  <a:pt x="993" y="0"/>
                </a:lnTo>
                <a:cubicBezTo>
                  <a:pt x="1075" y="0"/>
                  <a:pt x="1142" y="67"/>
                  <a:pt x="1142" y="149"/>
                </a:cubicBezTo>
                <a:lnTo>
                  <a:pt x="1142" y="347"/>
                </a:lnTo>
                <a:cubicBezTo>
                  <a:pt x="1142" y="429"/>
                  <a:pt x="1075" y="496"/>
                  <a:pt x="993" y="496"/>
                </a:cubicBezTo>
                <a:lnTo>
                  <a:pt x="969" y="496"/>
                </a:lnTo>
                <a:lnTo>
                  <a:pt x="969" y="620"/>
                </a:lnTo>
                <a:lnTo>
                  <a:pt x="1440" y="620"/>
                </a:lnTo>
                <a:cubicBezTo>
                  <a:pt x="1536" y="620"/>
                  <a:pt x="1613" y="698"/>
                  <a:pt x="1613" y="794"/>
                </a:cubicBezTo>
                <a:lnTo>
                  <a:pt x="1613" y="894"/>
                </a:lnTo>
                <a:lnTo>
                  <a:pt x="1638" y="894"/>
                </a:lnTo>
                <a:cubicBezTo>
                  <a:pt x="1720" y="894"/>
                  <a:pt x="1787" y="961"/>
                  <a:pt x="1787" y="1043"/>
                </a:cubicBezTo>
                <a:lnTo>
                  <a:pt x="1787" y="1241"/>
                </a:lnTo>
                <a:cubicBezTo>
                  <a:pt x="1787" y="1323"/>
                  <a:pt x="1720" y="1390"/>
                  <a:pt x="1638" y="1390"/>
                </a:cubicBezTo>
                <a:lnTo>
                  <a:pt x="1440" y="1390"/>
                </a:lnTo>
                <a:cubicBezTo>
                  <a:pt x="1358" y="1390"/>
                  <a:pt x="1291" y="1323"/>
                  <a:pt x="1291" y="1241"/>
                </a:cubicBezTo>
                <a:lnTo>
                  <a:pt x="1291" y="1043"/>
                </a:lnTo>
                <a:cubicBezTo>
                  <a:pt x="1291" y="961"/>
                  <a:pt x="1358" y="894"/>
                  <a:pt x="1440" y="894"/>
                </a:cubicBezTo>
                <a:lnTo>
                  <a:pt x="1465" y="894"/>
                </a:lnTo>
                <a:lnTo>
                  <a:pt x="1465" y="794"/>
                </a:lnTo>
                <a:cubicBezTo>
                  <a:pt x="1465" y="780"/>
                  <a:pt x="1453" y="769"/>
                  <a:pt x="1440" y="769"/>
                </a:cubicBezTo>
                <a:lnTo>
                  <a:pt x="969" y="769"/>
                </a:lnTo>
                <a:lnTo>
                  <a:pt x="969" y="894"/>
                </a:lnTo>
                <a:lnTo>
                  <a:pt x="993" y="894"/>
                </a:lnTo>
                <a:cubicBezTo>
                  <a:pt x="1075" y="894"/>
                  <a:pt x="1142" y="961"/>
                  <a:pt x="1142" y="1043"/>
                </a:cubicBezTo>
                <a:lnTo>
                  <a:pt x="1142" y="1241"/>
                </a:lnTo>
                <a:cubicBezTo>
                  <a:pt x="1142" y="1323"/>
                  <a:pt x="1075" y="1390"/>
                  <a:pt x="993" y="1390"/>
                </a:cubicBezTo>
                <a:lnTo>
                  <a:pt x="795" y="1390"/>
                </a:lnTo>
                <a:cubicBezTo>
                  <a:pt x="713" y="1390"/>
                  <a:pt x="646" y="1323"/>
                  <a:pt x="646" y="1241"/>
                </a:cubicBezTo>
                <a:lnTo>
                  <a:pt x="646" y="1043"/>
                </a:lnTo>
                <a:cubicBezTo>
                  <a:pt x="646" y="961"/>
                  <a:pt x="713" y="894"/>
                  <a:pt x="795" y="894"/>
                </a:cubicBezTo>
                <a:lnTo>
                  <a:pt x="820" y="894"/>
                </a:lnTo>
                <a:lnTo>
                  <a:pt x="820" y="769"/>
                </a:lnTo>
                <a:lnTo>
                  <a:pt x="348" y="769"/>
                </a:lnTo>
                <a:cubicBezTo>
                  <a:pt x="335" y="769"/>
                  <a:pt x="324" y="780"/>
                  <a:pt x="324" y="794"/>
                </a:cubicBezTo>
                <a:lnTo>
                  <a:pt x="324" y="894"/>
                </a:lnTo>
                <a:lnTo>
                  <a:pt x="348" y="894"/>
                </a:lnTo>
                <a:cubicBezTo>
                  <a:pt x="431" y="894"/>
                  <a:pt x="497" y="961"/>
                  <a:pt x="497" y="1043"/>
                </a:cubicBezTo>
                <a:lnTo>
                  <a:pt x="497" y="1241"/>
                </a:lnTo>
                <a:cubicBezTo>
                  <a:pt x="497" y="1323"/>
                  <a:pt x="431" y="1390"/>
                  <a:pt x="348" y="1390"/>
                </a:cubicBezTo>
                <a:lnTo>
                  <a:pt x="149" y="1390"/>
                </a:lnTo>
                <a:cubicBezTo>
                  <a:pt x="67" y="1390"/>
                  <a:pt x="0" y="1323"/>
                  <a:pt x="0" y="1241"/>
                </a:cubicBezTo>
                <a:lnTo>
                  <a:pt x="0" y="1043"/>
                </a:lnTo>
                <a:cubicBezTo>
                  <a:pt x="0" y="961"/>
                  <a:pt x="67" y="894"/>
                  <a:pt x="149" y="894"/>
                </a:cubicBezTo>
                <a:lnTo>
                  <a:pt x="174" y="894"/>
                </a:lnTo>
                <a:lnTo>
                  <a:pt x="174" y="794"/>
                </a:lnTo>
                <a:cubicBezTo>
                  <a:pt x="174" y="698"/>
                  <a:pt x="253" y="620"/>
                  <a:pt x="348" y="620"/>
                </a:cubicBezTo>
                <a:lnTo>
                  <a:pt x="820" y="620"/>
                </a:lnTo>
                <a:lnTo>
                  <a:pt x="820" y="496"/>
                </a:lnTo>
                <a:lnTo>
                  <a:pt x="795" y="496"/>
                </a:lnTo>
                <a:cubicBezTo>
                  <a:pt x="713" y="496"/>
                  <a:pt x="646" y="429"/>
                  <a:pt x="646" y="347"/>
                </a:cubicBezTo>
                <a:lnTo>
                  <a:pt x="646" y="149"/>
                </a:ln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"/>
          <p:cNvSpPr/>
          <p:nvPr/>
        </p:nvSpPr>
        <p:spPr>
          <a:xfrm>
            <a:off x="609480" y="1562040"/>
            <a:ext cx="10973160" cy="19440"/>
          </a:xfrm>
          <a:custGeom>
            <a:avLst/>
            <a:gdLst/>
            <a:ahLst/>
            <a:rect l="0" t="0" r="r" b="b"/>
            <a:pathLst>
              <a:path w="30481" h="54">
                <a:moveTo>
                  <a:pt x="0" y="0"/>
                </a:moveTo>
                <a:lnTo>
                  <a:pt x="30481" y="0"/>
                </a:lnTo>
                <a:lnTo>
                  <a:pt x="30481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609480" y="634320"/>
            <a:ext cx="12355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7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项目范围管理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"/>
          <p:cNvSpPr txBox="1"/>
          <p:nvPr/>
        </p:nvSpPr>
        <p:spPr>
          <a:xfrm>
            <a:off x="609480" y="1099440"/>
            <a:ext cx="11480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EMC</a:t>
            </a:r>
            <a:r>
              <a:rPr b="0" lang="zh-CN" sz="150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整改实践案例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609480" y="3728520"/>
            <a:ext cx="31813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概念:“做且只做所需工作”,通过“包含</a:t>
            </a:r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排除”双向界定防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"/>
          <p:cNvSpPr/>
          <p:nvPr/>
        </p:nvSpPr>
        <p:spPr>
          <a:xfrm>
            <a:off x="628560" y="4600440"/>
            <a:ext cx="5239080" cy="2257560"/>
          </a:xfrm>
          <a:custGeom>
            <a:avLst/>
            <a:gdLst/>
            <a:ahLst/>
            <a:rect l="0" t="0" r="r" b="b"/>
            <a:pathLst>
              <a:path w="14553" h="6271">
                <a:moveTo>
                  <a:pt x="0" y="6271"/>
                </a:moveTo>
                <a:lnTo>
                  <a:pt x="0" y="212"/>
                </a:lnTo>
                <a:cubicBezTo>
                  <a:pt x="0" y="198"/>
                  <a:pt x="1" y="184"/>
                  <a:pt x="3" y="170"/>
                </a:cubicBezTo>
                <a:cubicBezTo>
                  <a:pt x="5" y="157"/>
                  <a:pt x="8" y="143"/>
                  <a:pt x="12" y="131"/>
                </a:cubicBezTo>
                <a:cubicBezTo>
                  <a:pt x="16" y="118"/>
                  <a:pt x="21" y="105"/>
                  <a:pt x="27" y="94"/>
                </a:cubicBezTo>
                <a:cubicBezTo>
                  <a:pt x="32" y="82"/>
                  <a:pt x="39" y="72"/>
                  <a:pt x="46" y="62"/>
                </a:cubicBezTo>
                <a:cubicBezTo>
                  <a:pt x="54" y="52"/>
                  <a:pt x="62" y="43"/>
                  <a:pt x="70" y="36"/>
                </a:cubicBezTo>
                <a:cubicBezTo>
                  <a:pt x="79" y="28"/>
                  <a:pt x="88" y="21"/>
                  <a:pt x="98" y="16"/>
                </a:cubicBezTo>
                <a:cubicBezTo>
                  <a:pt x="107" y="11"/>
                  <a:pt x="117" y="7"/>
                  <a:pt x="128" y="4"/>
                </a:cubicBezTo>
                <a:cubicBezTo>
                  <a:pt x="138" y="1"/>
                  <a:pt x="148" y="0"/>
                  <a:pt x="158" y="0"/>
                </a:cubicBezTo>
                <a:lnTo>
                  <a:pt x="14341" y="0"/>
                </a:lnTo>
                <a:cubicBezTo>
                  <a:pt x="14355" y="0"/>
                  <a:pt x="14369" y="1"/>
                  <a:pt x="14382" y="4"/>
                </a:cubicBezTo>
                <a:cubicBezTo>
                  <a:pt x="14396" y="7"/>
                  <a:pt x="14409" y="11"/>
                  <a:pt x="14422" y="16"/>
                </a:cubicBezTo>
                <a:cubicBezTo>
                  <a:pt x="14435" y="21"/>
                  <a:pt x="14447" y="28"/>
                  <a:pt x="14459" y="36"/>
                </a:cubicBezTo>
                <a:cubicBezTo>
                  <a:pt x="14470" y="43"/>
                  <a:pt x="14481" y="52"/>
                  <a:pt x="14491" y="62"/>
                </a:cubicBezTo>
                <a:cubicBezTo>
                  <a:pt x="14501" y="72"/>
                  <a:pt x="14509" y="82"/>
                  <a:pt x="14517" y="94"/>
                </a:cubicBezTo>
                <a:cubicBezTo>
                  <a:pt x="14525" y="105"/>
                  <a:pt x="14531" y="118"/>
                  <a:pt x="14537" y="131"/>
                </a:cubicBezTo>
                <a:cubicBezTo>
                  <a:pt x="14542" y="143"/>
                  <a:pt x="14546" y="157"/>
                  <a:pt x="14549" y="170"/>
                </a:cubicBezTo>
                <a:cubicBezTo>
                  <a:pt x="14551" y="184"/>
                  <a:pt x="14553" y="198"/>
                  <a:pt x="14553" y="212"/>
                </a:cubicBezTo>
                <a:lnTo>
                  <a:pt x="14553" y="6271"/>
                </a:lnTo>
                <a:lnTo>
                  <a:pt x="0" y="6271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"/>
          <p:cNvSpPr/>
          <p:nvPr/>
        </p:nvSpPr>
        <p:spPr>
          <a:xfrm>
            <a:off x="609480" y="4600440"/>
            <a:ext cx="76320" cy="2400480"/>
          </a:xfrm>
          <a:custGeom>
            <a:avLst/>
            <a:gdLst/>
            <a:ahLst/>
            <a:rect l="0" t="0" r="r" b="b"/>
            <a:pathLst>
              <a:path w="212" h="6668">
                <a:moveTo>
                  <a:pt x="0" y="0"/>
                </a:moveTo>
                <a:lnTo>
                  <a:pt x="212" y="0"/>
                </a:lnTo>
                <a:lnTo>
                  <a:pt x="212" y="6668"/>
                </a:lnTo>
                <a:lnTo>
                  <a:pt x="0" y="6668"/>
                </a:lnTo>
                <a:lnTo>
                  <a:pt x="0" y="0"/>
                </a:ln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"/>
          <p:cNvSpPr txBox="1"/>
          <p:nvPr/>
        </p:nvSpPr>
        <p:spPr>
          <a:xfrm>
            <a:off x="609480" y="4033440"/>
            <a:ext cx="14868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止范围蔓延,确保资源聚焦。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"/>
          <p:cNvSpPr/>
          <p:nvPr/>
        </p:nvSpPr>
        <p:spPr>
          <a:xfrm>
            <a:off x="876240" y="5400360"/>
            <a:ext cx="171720" cy="172080"/>
          </a:xfrm>
          <a:custGeom>
            <a:avLst/>
            <a:gdLst/>
            <a:ahLst/>
            <a:rect l="0" t="0" r="r" b="b"/>
            <a:pathLst>
              <a:path w="477" h="478">
                <a:moveTo>
                  <a:pt x="417" y="238"/>
                </a:moveTo>
                <a:cubicBezTo>
                  <a:pt x="417" y="227"/>
                  <a:pt x="416" y="215"/>
                  <a:pt x="414" y="204"/>
                </a:cubicBezTo>
                <a:cubicBezTo>
                  <a:pt x="412" y="192"/>
                  <a:pt x="408" y="181"/>
                  <a:pt x="404" y="170"/>
                </a:cubicBezTo>
                <a:cubicBezTo>
                  <a:pt x="399" y="159"/>
                  <a:pt x="394" y="149"/>
                  <a:pt x="387" y="139"/>
                </a:cubicBezTo>
                <a:cubicBezTo>
                  <a:pt x="381" y="130"/>
                  <a:pt x="373" y="121"/>
                  <a:pt x="365" y="112"/>
                </a:cubicBezTo>
                <a:cubicBezTo>
                  <a:pt x="357" y="104"/>
                  <a:pt x="348" y="97"/>
                  <a:pt x="338" y="90"/>
                </a:cubicBezTo>
                <a:cubicBezTo>
                  <a:pt x="328" y="83"/>
                  <a:pt x="318" y="78"/>
                  <a:pt x="307" y="74"/>
                </a:cubicBezTo>
                <a:cubicBezTo>
                  <a:pt x="296" y="69"/>
                  <a:pt x="285" y="66"/>
                  <a:pt x="274" y="63"/>
                </a:cubicBezTo>
                <a:cubicBezTo>
                  <a:pt x="262" y="61"/>
                  <a:pt x="251" y="60"/>
                  <a:pt x="239" y="60"/>
                </a:cubicBezTo>
                <a:cubicBezTo>
                  <a:pt x="227" y="60"/>
                  <a:pt x="215" y="61"/>
                  <a:pt x="204" y="63"/>
                </a:cubicBezTo>
                <a:cubicBezTo>
                  <a:pt x="192" y="66"/>
                  <a:pt x="180" y="69"/>
                  <a:pt x="169" y="74"/>
                </a:cubicBezTo>
                <a:cubicBezTo>
                  <a:pt x="159" y="78"/>
                  <a:pt x="148" y="83"/>
                  <a:pt x="139" y="90"/>
                </a:cubicBezTo>
                <a:cubicBezTo>
                  <a:pt x="129" y="97"/>
                  <a:pt x="120" y="104"/>
                  <a:pt x="112" y="112"/>
                </a:cubicBezTo>
                <a:cubicBezTo>
                  <a:pt x="103" y="121"/>
                  <a:pt x="96" y="130"/>
                  <a:pt x="89" y="139"/>
                </a:cubicBezTo>
                <a:cubicBezTo>
                  <a:pt x="83" y="149"/>
                  <a:pt x="77" y="159"/>
                  <a:pt x="73" y="170"/>
                </a:cubicBezTo>
                <a:cubicBezTo>
                  <a:pt x="68" y="181"/>
                  <a:pt x="65" y="192"/>
                  <a:pt x="63" y="204"/>
                </a:cubicBezTo>
                <a:cubicBezTo>
                  <a:pt x="60" y="215"/>
                  <a:pt x="59" y="227"/>
                  <a:pt x="59" y="238"/>
                </a:cubicBezTo>
                <a:cubicBezTo>
                  <a:pt x="59" y="250"/>
                  <a:pt x="60" y="262"/>
                  <a:pt x="63" y="273"/>
                </a:cubicBezTo>
                <a:cubicBezTo>
                  <a:pt x="65" y="285"/>
                  <a:pt x="68" y="296"/>
                  <a:pt x="73" y="307"/>
                </a:cubicBezTo>
                <a:cubicBezTo>
                  <a:pt x="77" y="318"/>
                  <a:pt x="83" y="328"/>
                  <a:pt x="89" y="338"/>
                </a:cubicBezTo>
                <a:cubicBezTo>
                  <a:pt x="96" y="347"/>
                  <a:pt x="103" y="356"/>
                  <a:pt x="112" y="365"/>
                </a:cubicBezTo>
                <a:cubicBezTo>
                  <a:pt x="120" y="373"/>
                  <a:pt x="129" y="380"/>
                  <a:pt x="139" y="387"/>
                </a:cubicBezTo>
                <a:cubicBezTo>
                  <a:pt x="148" y="394"/>
                  <a:pt x="159" y="399"/>
                  <a:pt x="169" y="403"/>
                </a:cubicBezTo>
                <a:cubicBezTo>
                  <a:pt x="180" y="408"/>
                  <a:pt x="192" y="411"/>
                  <a:pt x="204" y="414"/>
                </a:cubicBezTo>
                <a:cubicBezTo>
                  <a:pt x="215" y="416"/>
                  <a:pt x="227" y="417"/>
                  <a:pt x="239" y="417"/>
                </a:cubicBezTo>
                <a:cubicBezTo>
                  <a:pt x="251" y="417"/>
                  <a:pt x="262" y="416"/>
                  <a:pt x="274" y="414"/>
                </a:cubicBezTo>
                <a:cubicBezTo>
                  <a:pt x="285" y="411"/>
                  <a:pt x="296" y="408"/>
                  <a:pt x="307" y="403"/>
                </a:cubicBezTo>
                <a:cubicBezTo>
                  <a:pt x="318" y="399"/>
                  <a:pt x="328" y="394"/>
                  <a:pt x="338" y="387"/>
                </a:cubicBezTo>
                <a:cubicBezTo>
                  <a:pt x="348" y="380"/>
                  <a:pt x="357" y="373"/>
                  <a:pt x="365" y="365"/>
                </a:cubicBezTo>
                <a:cubicBezTo>
                  <a:pt x="373" y="356"/>
                  <a:pt x="381" y="347"/>
                  <a:pt x="387" y="338"/>
                </a:cubicBezTo>
                <a:cubicBezTo>
                  <a:pt x="394" y="328"/>
                  <a:pt x="399" y="318"/>
                  <a:pt x="404" y="307"/>
                </a:cubicBezTo>
                <a:cubicBezTo>
                  <a:pt x="408" y="296"/>
                  <a:pt x="412" y="285"/>
                  <a:pt x="414" y="273"/>
                </a:cubicBezTo>
                <a:cubicBezTo>
                  <a:pt x="416" y="262"/>
                  <a:pt x="417" y="250"/>
                  <a:pt x="417" y="238"/>
                </a:cubicBezTo>
                <a:moveTo>
                  <a:pt x="0" y="238"/>
                </a:moveTo>
                <a:cubicBezTo>
                  <a:pt x="0" y="223"/>
                  <a:pt x="1" y="207"/>
                  <a:pt x="4" y="192"/>
                </a:cubicBezTo>
                <a:cubicBezTo>
                  <a:pt x="7" y="177"/>
                  <a:pt x="12" y="162"/>
                  <a:pt x="18" y="147"/>
                </a:cubicBezTo>
                <a:cubicBezTo>
                  <a:pt x="24" y="133"/>
                  <a:pt x="31" y="119"/>
                  <a:pt x="40" y="106"/>
                </a:cubicBezTo>
                <a:cubicBezTo>
                  <a:pt x="48" y="93"/>
                  <a:pt x="58" y="81"/>
                  <a:pt x="69" y="70"/>
                </a:cubicBezTo>
                <a:cubicBezTo>
                  <a:pt x="80" y="59"/>
                  <a:pt x="92" y="49"/>
                  <a:pt x="105" y="41"/>
                </a:cubicBezTo>
                <a:cubicBezTo>
                  <a:pt x="118" y="32"/>
                  <a:pt x="132" y="24"/>
                  <a:pt x="147" y="19"/>
                </a:cubicBezTo>
                <a:cubicBezTo>
                  <a:pt x="161" y="13"/>
                  <a:pt x="176" y="8"/>
                  <a:pt x="192" y="5"/>
                </a:cubicBezTo>
                <a:cubicBezTo>
                  <a:pt x="208" y="2"/>
                  <a:pt x="223" y="0"/>
                  <a:pt x="239" y="0"/>
                </a:cubicBezTo>
                <a:cubicBezTo>
                  <a:pt x="254" y="0"/>
                  <a:pt x="270" y="2"/>
                  <a:pt x="285" y="5"/>
                </a:cubicBezTo>
                <a:cubicBezTo>
                  <a:pt x="301" y="8"/>
                  <a:pt x="315" y="13"/>
                  <a:pt x="330" y="19"/>
                </a:cubicBezTo>
                <a:cubicBezTo>
                  <a:pt x="344" y="24"/>
                  <a:pt x="358" y="32"/>
                  <a:pt x="371" y="41"/>
                </a:cubicBezTo>
                <a:cubicBezTo>
                  <a:pt x="384" y="49"/>
                  <a:pt x="396" y="59"/>
                  <a:pt x="407" y="70"/>
                </a:cubicBezTo>
                <a:cubicBezTo>
                  <a:pt x="418" y="81"/>
                  <a:pt x="428" y="93"/>
                  <a:pt x="437" y="106"/>
                </a:cubicBezTo>
                <a:cubicBezTo>
                  <a:pt x="445" y="119"/>
                  <a:pt x="453" y="133"/>
                  <a:pt x="459" y="147"/>
                </a:cubicBezTo>
                <a:cubicBezTo>
                  <a:pt x="465" y="162"/>
                  <a:pt x="469" y="177"/>
                  <a:pt x="472" y="192"/>
                </a:cubicBezTo>
                <a:cubicBezTo>
                  <a:pt x="475" y="207"/>
                  <a:pt x="477" y="223"/>
                  <a:pt x="477" y="238"/>
                </a:cubicBezTo>
                <a:cubicBezTo>
                  <a:pt x="477" y="254"/>
                  <a:pt x="475" y="270"/>
                  <a:pt x="472" y="285"/>
                </a:cubicBezTo>
                <a:cubicBezTo>
                  <a:pt x="469" y="300"/>
                  <a:pt x="465" y="315"/>
                  <a:pt x="459" y="330"/>
                </a:cubicBezTo>
                <a:cubicBezTo>
                  <a:pt x="453" y="344"/>
                  <a:pt x="445" y="358"/>
                  <a:pt x="437" y="371"/>
                </a:cubicBezTo>
                <a:cubicBezTo>
                  <a:pt x="428" y="384"/>
                  <a:pt x="418" y="396"/>
                  <a:pt x="407" y="407"/>
                </a:cubicBezTo>
                <a:cubicBezTo>
                  <a:pt x="396" y="418"/>
                  <a:pt x="384" y="428"/>
                  <a:pt x="371" y="436"/>
                </a:cubicBezTo>
                <a:cubicBezTo>
                  <a:pt x="358" y="445"/>
                  <a:pt x="344" y="453"/>
                  <a:pt x="330" y="458"/>
                </a:cubicBezTo>
                <a:cubicBezTo>
                  <a:pt x="315" y="464"/>
                  <a:pt x="301" y="469"/>
                  <a:pt x="285" y="473"/>
                </a:cubicBezTo>
                <a:cubicBezTo>
                  <a:pt x="270" y="476"/>
                  <a:pt x="254" y="478"/>
                  <a:pt x="239" y="478"/>
                </a:cubicBezTo>
                <a:cubicBezTo>
                  <a:pt x="223" y="478"/>
                  <a:pt x="208" y="476"/>
                  <a:pt x="192" y="473"/>
                </a:cubicBezTo>
                <a:cubicBezTo>
                  <a:pt x="176" y="469"/>
                  <a:pt x="161" y="464"/>
                  <a:pt x="147" y="458"/>
                </a:cubicBezTo>
                <a:cubicBezTo>
                  <a:pt x="132" y="453"/>
                  <a:pt x="118" y="445"/>
                  <a:pt x="105" y="436"/>
                </a:cubicBezTo>
                <a:cubicBezTo>
                  <a:pt x="92" y="428"/>
                  <a:pt x="80" y="418"/>
                  <a:pt x="69" y="407"/>
                </a:cubicBezTo>
                <a:cubicBezTo>
                  <a:pt x="58" y="396"/>
                  <a:pt x="48" y="384"/>
                  <a:pt x="40" y="371"/>
                </a:cubicBezTo>
                <a:cubicBezTo>
                  <a:pt x="31" y="358"/>
                  <a:pt x="24" y="344"/>
                  <a:pt x="18" y="330"/>
                </a:cubicBezTo>
                <a:cubicBezTo>
                  <a:pt x="12" y="315"/>
                  <a:pt x="7" y="300"/>
                  <a:pt x="4" y="285"/>
                </a:cubicBezTo>
                <a:cubicBezTo>
                  <a:pt x="1" y="270"/>
                  <a:pt x="0" y="254"/>
                  <a:pt x="0" y="238"/>
                </a:cubicBezTo>
                <a:moveTo>
                  <a:pt x="239" y="313"/>
                </a:moveTo>
                <a:cubicBezTo>
                  <a:pt x="249" y="313"/>
                  <a:pt x="258" y="311"/>
                  <a:pt x="267" y="307"/>
                </a:cubicBezTo>
                <a:cubicBezTo>
                  <a:pt x="276" y="303"/>
                  <a:pt x="284" y="298"/>
                  <a:pt x="291" y="291"/>
                </a:cubicBezTo>
                <a:cubicBezTo>
                  <a:pt x="298" y="284"/>
                  <a:pt x="304" y="276"/>
                  <a:pt x="308" y="267"/>
                </a:cubicBezTo>
                <a:cubicBezTo>
                  <a:pt x="311" y="258"/>
                  <a:pt x="313" y="248"/>
                  <a:pt x="313" y="238"/>
                </a:cubicBezTo>
                <a:cubicBezTo>
                  <a:pt x="313" y="229"/>
                  <a:pt x="311" y="219"/>
                  <a:pt x="308" y="210"/>
                </a:cubicBezTo>
                <a:cubicBezTo>
                  <a:pt x="304" y="201"/>
                  <a:pt x="298" y="193"/>
                  <a:pt x="291" y="186"/>
                </a:cubicBezTo>
                <a:cubicBezTo>
                  <a:pt x="284" y="179"/>
                  <a:pt x="276" y="174"/>
                  <a:pt x="267" y="170"/>
                </a:cubicBezTo>
                <a:cubicBezTo>
                  <a:pt x="258" y="166"/>
                  <a:pt x="249" y="164"/>
                  <a:pt x="239" y="164"/>
                </a:cubicBezTo>
                <a:cubicBezTo>
                  <a:pt x="229" y="164"/>
                  <a:pt x="219" y="166"/>
                  <a:pt x="210" y="170"/>
                </a:cubicBezTo>
                <a:cubicBezTo>
                  <a:pt x="201" y="174"/>
                  <a:pt x="193" y="179"/>
                  <a:pt x="186" y="186"/>
                </a:cubicBezTo>
                <a:cubicBezTo>
                  <a:pt x="178" y="193"/>
                  <a:pt x="173" y="201"/>
                  <a:pt x="169" y="210"/>
                </a:cubicBezTo>
                <a:cubicBezTo>
                  <a:pt x="165" y="219"/>
                  <a:pt x="163" y="229"/>
                  <a:pt x="163" y="238"/>
                </a:cubicBezTo>
                <a:cubicBezTo>
                  <a:pt x="163" y="248"/>
                  <a:pt x="165" y="258"/>
                  <a:pt x="169" y="267"/>
                </a:cubicBezTo>
                <a:cubicBezTo>
                  <a:pt x="173" y="276"/>
                  <a:pt x="178" y="284"/>
                  <a:pt x="186" y="291"/>
                </a:cubicBezTo>
                <a:cubicBezTo>
                  <a:pt x="193" y="298"/>
                  <a:pt x="201" y="303"/>
                  <a:pt x="210" y="307"/>
                </a:cubicBezTo>
                <a:cubicBezTo>
                  <a:pt x="219" y="311"/>
                  <a:pt x="229" y="313"/>
                  <a:pt x="239" y="313"/>
                </a:cubicBezTo>
                <a:moveTo>
                  <a:pt x="239" y="105"/>
                </a:moveTo>
                <a:cubicBezTo>
                  <a:pt x="257" y="105"/>
                  <a:pt x="274" y="108"/>
                  <a:pt x="290" y="115"/>
                </a:cubicBezTo>
                <a:cubicBezTo>
                  <a:pt x="306" y="122"/>
                  <a:pt x="321" y="131"/>
                  <a:pt x="334" y="144"/>
                </a:cubicBezTo>
                <a:cubicBezTo>
                  <a:pt x="346" y="156"/>
                  <a:pt x="356" y="171"/>
                  <a:pt x="363" y="187"/>
                </a:cubicBezTo>
                <a:cubicBezTo>
                  <a:pt x="369" y="204"/>
                  <a:pt x="373" y="221"/>
                  <a:pt x="373" y="238"/>
                </a:cubicBezTo>
                <a:cubicBezTo>
                  <a:pt x="373" y="256"/>
                  <a:pt x="369" y="273"/>
                  <a:pt x="363" y="290"/>
                </a:cubicBezTo>
                <a:cubicBezTo>
                  <a:pt x="356" y="306"/>
                  <a:pt x="346" y="321"/>
                  <a:pt x="334" y="333"/>
                </a:cubicBezTo>
                <a:cubicBezTo>
                  <a:pt x="321" y="346"/>
                  <a:pt x="306" y="355"/>
                  <a:pt x="290" y="362"/>
                </a:cubicBezTo>
                <a:cubicBezTo>
                  <a:pt x="274" y="369"/>
                  <a:pt x="257" y="372"/>
                  <a:pt x="239" y="372"/>
                </a:cubicBezTo>
                <a:cubicBezTo>
                  <a:pt x="221" y="372"/>
                  <a:pt x="204" y="369"/>
                  <a:pt x="188" y="362"/>
                </a:cubicBezTo>
                <a:cubicBezTo>
                  <a:pt x="170" y="355"/>
                  <a:pt x="156" y="346"/>
                  <a:pt x="143" y="333"/>
                </a:cubicBezTo>
                <a:cubicBezTo>
                  <a:pt x="131" y="321"/>
                  <a:pt x="121" y="306"/>
                  <a:pt x="114" y="290"/>
                </a:cubicBezTo>
                <a:cubicBezTo>
                  <a:pt x="107" y="273"/>
                  <a:pt x="104" y="256"/>
                  <a:pt x="104" y="238"/>
                </a:cubicBezTo>
                <a:cubicBezTo>
                  <a:pt x="104" y="221"/>
                  <a:pt x="107" y="204"/>
                  <a:pt x="114" y="187"/>
                </a:cubicBezTo>
                <a:cubicBezTo>
                  <a:pt x="121" y="171"/>
                  <a:pt x="131" y="156"/>
                  <a:pt x="143" y="144"/>
                </a:cubicBezTo>
                <a:cubicBezTo>
                  <a:pt x="156" y="131"/>
                  <a:pt x="170" y="122"/>
                  <a:pt x="188" y="115"/>
                </a:cubicBezTo>
                <a:cubicBezTo>
                  <a:pt x="204" y="108"/>
                  <a:pt x="221" y="105"/>
                  <a:pt x="239" y="105"/>
                </a:cubicBezTo>
                <a:moveTo>
                  <a:pt x="209" y="238"/>
                </a:moveTo>
                <a:cubicBezTo>
                  <a:pt x="209" y="230"/>
                  <a:pt x="212" y="223"/>
                  <a:pt x="218" y="217"/>
                </a:cubicBezTo>
                <a:cubicBezTo>
                  <a:pt x="224" y="212"/>
                  <a:pt x="231" y="209"/>
                  <a:pt x="239" y="209"/>
                </a:cubicBezTo>
                <a:cubicBezTo>
                  <a:pt x="247" y="209"/>
                  <a:pt x="254" y="212"/>
                  <a:pt x="260" y="217"/>
                </a:cubicBezTo>
                <a:cubicBezTo>
                  <a:pt x="266" y="223"/>
                  <a:pt x="269" y="230"/>
                  <a:pt x="269" y="238"/>
                </a:cubicBezTo>
                <a:cubicBezTo>
                  <a:pt x="269" y="247"/>
                  <a:pt x="266" y="254"/>
                  <a:pt x="260" y="260"/>
                </a:cubicBezTo>
                <a:cubicBezTo>
                  <a:pt x="254" y="265"/>
                  <a:pt x="247" y="268"/>
                  <a:pt x="239" y="268"/>
                </a:cubicBezTo>
                <a:cubicBezTo>
                  <a:pt x="231" y="268"/>
                  <a:pt x="224" y="265"/>
                  <a:pt x="218" y="260"/>
                </a:cubicBezTo>
                <a:cubicBezTo>
                  <a:pt x="212" y="254"/>
                  <a:pt x="209" y="247"/>
                  <a:pt x="209" y="238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"/>
          <p:cNvSpPr txBox="1"/>
          <p:nvPr/>
        </p:nvSpPr>
        <p:spPr>
          <a:xfrm>
            <a:off x="876240" y="4864680"/>
            <a:ext cx="13777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8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EMC</a:t>
            </a:r>
            <a:r>
              <a:rPr b="0" lang="zh-CN" sz="18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整改实践案例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"/>
          <p:cNvSpPr txBox="1"/>
          <p:nvPr/>
        </p:nvSpPr>
        <p:spPr>
          <a:xfrm>
            <a:off x="1162080" y="5336640"/>
            <a:ext cx="27554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范围界定:聚焦“开关后电容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+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电刷电感接地”,排除外壳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"/>
          <p:cNvSpPr/>
          <p:nvPr/>
        </p:nvSpPr>
        <p:spPr>
          <a:xfrm>
            <a:off x="876240" y="6086160"/>
            <a:ext cx="192960" cy="172080"/>
          </a:xfrm>
          <a:custGeom>
            <a:avLst/>
            <a:gdLst/>
            <a:ahLst/>
            <a:rect l="0" t="0" r="r" b="b"/>
            <a:pathLst>
              <a:path w="536" h="478">
                <a:moveTo>
                  <a:pt x="372" y="0"/>
                </a:moveTo>
                <a:lnTo>
                  <a:pt x="163" y="0"/>
                </a:lnTo>
                <a:cubicBezTo>
                  <a:pt x="139" y="0"/>
                  <a:pt x="119" y="21"/>
                  <a:pt x="120" y="45"/>
                </a:cubicBezTo>
                <a:cubicBezTo>
                  <a:pt x="120" y="50"/>
                  <a:pt x="120" y="55"/>
                  <a:pt x="120" y="60"/>
                </a:cubicBezTo>
                <a:lnTo>
                  <a:pt x="22" y="60"/>
                </a:lnTo>
                <a:cubicBezTo>
                  <a:pt x="10" y="60"/>
                  <a:pt x="0" y="70"/>
                  <a:pt x="0" y="82"/>
                </a:cubicBezTo>
                <a:cubicBezTo>
                  <a:pt x="0" y="168"/>
                  <a:pt x="31" y="228"/>
                  <a:pt x="73" y="269"/>
                </a:cubicBezTo>
                <a:cubicBezTo>
                  <a:pt x="114" y="309"/>
                  <a:pt x="164" y="329"/>
                  <a:pt x="201" y="339"/>
                </a:cubicBezTo>
                <a:cubicBezTo>
                  <a:pt x="223" y="345"/>
                  <a:pt x="238" y="364"/>
                  <a:pt x="238" y="382"/>
                </a:cubicBezTo>
                <a:cubicBezTo>
                  <a:pt x="238" y="401"/>
                  <a:pt x="222" y="417"/>
                  <a:pt x="203" y="417"/>
                </a:cubicBezTo>
                <a:lnTo>
                  <a:pt x="178" y="417"/>
                </a:lnTo>
                <a:cubicBezTo>
                  <a:pt x="162" y="417"/>
                  <a:pt x="148" y="430"/>
                  <a:pt x="148" y="447"/>
                </a:cubicBezTo>
                <a:cubicBezTo>
                  <a:pt x="148" y="463"/>
                  <a:pt x="162" y="478"/>
                  <a:pt x="178" y="478"/>
                </a:cubicBezTo>
                <a:lnTo>
                  <a:pt x="357" y="478"/>
                </a:lnTo>
                <a:cubicBezTo>
                  <a:pt x="373" y="478"/>
                  <a:pt x="387" y="463"/>
                  <a:pt x="387" y="447"/>
                </a:cubicBezTo>
                <a:cubicBezTo>
                  <a:pt x="387" y="430"/>
                  <a:pt x="373" y="417"/>
                  <a:pt x="357" y="417"/>
                </a:cubicBezTo>
                <a:lnTo>
                  <a:pt x="333" y="417"/>
                </a:lnTo>
                <a:cubicBezTo>
                  <a:pt x="313" y="417"/>
                  <a:pt x="297" y="401"/>
                  <a:pt x="297" y="382"/>
                </a:cubicBezTo>
                <a:cubicBezTo>
                  <a:pt x="297" y="364"/>
                  <a:pt x="312" y="345"/>
                  <a:pt x="334" y="339"/>
                </a:cubicBezTo>
                <a:cubicBezTo>
                  <a:pt x="371" y="329"/>
                  <a:pt x="421" y="309"/>
                  <a:pt x="463" y="269"/>
                </a:cubicBezTo>
                <a:cubicBezTo>
                  <a:pt x="504" y="228"/>
                  <a:pt x="536" y="168"/>
                  <a:pt x="536" y="82"/>
                </a:cubicBezTo>
                <a:cubicBezTo>
                  <a:pt x="536" y="70"/>
                  <a:pt x="526" y="60"/>
                  <a:pt x="514" y="60"/>
                </a:cubicBezTo>
                <a:lnTo>
                  <a:pt x="415" y="60"/>
                </a:lnTo>
                <a:cubicBezTo>
                  <a:pt x="415" y="55"/>
                  <a:pt x="415" y="50"/>
                  <a:pt x="416" y="45"/>
                </a:cubicBezTo>
                <a:cubicBezTo>
                  <a:pt x="416" y="21"/>
                  <a:pt x="396" y="0"/>
                  <a:pt x="372" y="0"/>
                </a:cubicBezTo>
                <a:moveTo>
                  <a:pt x="45" y="105"/>
                </a:moveTo>
                <a:lnTo>
                  <a:pt x="124" y="105"/>
                </a:lnTo>
                <a:cubicBezTo>
                  <a:pt x="132" y="188"/>
                  <a:pt x="151" y="244"/>
                  <a:pt x="172" y="282"/>
                </a:cubicBezTo>
                <a:cubicBezTo>
                  <a:pt x="149" y="272"/>
                  <a:pt x="125" y="257"/>
                  <a:pt x="104" y="237"/>
                </a:cubicBezTo>
                <a:cubicBezTo>
                  <a:pt x="74" y="208"/>
                  <a:pt x="50" y="166"/>
                  <a:pt x="45" y="105"/>
                </a:cubicBezTo>
                <a:moveTo>
                  <a:pt x="431" y="237"/>
                </a:moveTo>
                <a:cubicBezTo>
                  <a:pt x="411" y="257"/>
                  <a:pt x="386" y="272"/>
                  <a:pt x="363" y="282"/>
                </a:cubicBezTo>
                <a:cubicBezTo>
                  <a:pt x="384" y="244"/>
                  <a:pt x="403" y="188"/>
                  <a:pt x="412" y="105"/>
                </a:cubicBezTo>
                <a:lnTo>
                  <a:pt x="490" y="105"/>
                </a:lnTo>
                <a:cubicBezTo>
                  <a:pt x="485" y="166"/>
                  <a:pt x="461" y="208"/>
                  <a:pt x="431" y="237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"/>
          <p:cNvSpPr txBox="1"/>
          <p:nvPr/>
        </p:nvSpPr>
        <p:spPr>
          <a:xfrm>
            <a:off x="1162080" y="5603400"/>
            <a:ext cx="3081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更换。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"/>
          <p:cNvSpPr/>
          <p:nvPr/>
        </p:nvSpPr>
        <p:spPr>
          <a:xfrm>
            <a:off x="877320" y="6565320"/>
            <a:ext cx="210960" cy="167760"/>
          </a:xfrm>
          <a:custGeom>
            <a:avLst/>
            <a:gdLst/>
            <a:ahLst/>
            <a:rect l="0" t="0" r="r" b="b"/>
            <a:pathLst>
              <a:path w="586" h="466">
                <a:moveTo>
                  <a:pt x="285" y="118"/>
                </a:moveTo>
                <a:cubicBezTo>
                  <a:pt x="291" y="112"/>
                  <a:pt x="294" y="103"/>
                  <a:pt x="290" y="95"/>
                </a:cubicBezTo>
                <a:cubicBezTo>
                  <a:pt x="288" y="90"/>
                  <a:pt x="286" y="85"/>
                  <a:pt x="283" y="80"/>
                </a:cubicBezTo>
                <a:lnTo>
                  <a:pt x="280" y="75"/>
                </a:lnTo>
                <a:cubicBezTo>
                  <a:pt x="278" y="71"/>
                  <a:pt x="275" y="66"/>
                  <a:pt x="271" y="62"/>
                </a:cubicBezTo>
                <a:cubicBezTo>
                  <a:pt x="266" y="55"/>
                  <a:pt x="257" y="52"/>
                  <a:pt x="248" y="55"/>
                </a:cubicBezTo>
                <a:lnTo>
                  <a:pt x="222" y="64"/>
                </a:lnTo>
                <a:cubicBezTo>
                  <a:pt x="212" y="56"/>
                  <a:pt x="201" y="49"/>
                  <a:pt x="187" y="44"/>
                </a:cubicBezTo>
                <a:lnTo>
                  <a:pt x="182" y="17"/>
                </a:lnTo>
                <a:cubicBezTo>
                  <a:pt x="180" y="9"/>
                  <a:pt x="173" y="2"/>
                  <a:pt x="165" y="1"/>
                </a:cubicBezTo>
                <a:cubicBezTo>
                  <a:pt x="158" y="0"/>
                  <a:pt x="152" y="0"/>
                  <a:pt x="146" y="0"/>
                </a:cubicBezTo>
                <a:lnTo>
                  <a:pt x="145" y="0"/>
                </a:lnTo>
                <a:cubicBezTo>
                  <a:pt x="139" y="0"/>
                  <a:pt x="133" y="0"/>
                  <a:pt x="127" y="1"/>
                </a:cubicBezTo>
                <a:cubicBezTo>
                  <a:pt x="118" y="2"/>
                  <a:pt x="111" y="9"/>
                  <a:pt x="109" y="17"/>
                </a:cubicBezTo>
                <a:lnTo>
                  <a:pt x="104" y="44"/>
                </a:lnTo>
                <a:cubicBezTo>
                  <a:pt x="91" y="49"/>
                  <a:pt x="80" y="56"/>
                  <a:pt x="70" y="64"/>
                </a:cubicBezTo>
                <a:lnTo>
                  <a:pt x="44" y="55"/>
                </a:lnTo>
                <a:cubicBezTo>
                  <a:pt x="35" y="53"/>
                  <a:pt x="26" y="55"/>
                  <a:pt x="21" y="62"/>
                </a:cubicBezTo>
                <a:cubicBezTo>
                  <a:pt x="17" y="66"/>
                  <a:pt x="14" y="71"/>
                  <a:pt x="11" y="76"/>
                </a:cubicBezTo>
                <a:lnTo>
                  <a:pt x="9" y="80"/>
                </a:lnTo>
                <a:cubicBezTo>
                  <a:pt x="6" y="85"/>
                  <a:pt x="4" y="90"/>
                  <a:pt x="2" y="95"/>
                </a:cubicBezTo>
                <a:cubicBezTo>
                  <a:pt x="-2" y="103"/>
                  <a:pt x="1" y="112"/>
                  <a:pt x="7" y="118"/>
                </a:cubicBezTo>
                <a:lnTo>
                  <a:pt x="28" y="138"/>
                </a:lnTo>
                <a:cubicBezTo>
                  <a:pt x="27" y="144"/>
                  <a:pt x="26" y="150"/>
                  <a:pt x="26" y="157"/>
                </a:cubicBezTo>
                <a:cubicBezTo>
                  <a:pt x="26" y="164"/>
                  <a:pt x="27" y="170"/>
                  <a:pt x="28" y="176"/>
                </a:cubicBezTo>
                <a:lnTo>
                  <a:pt x="7" y="195"/>
                </a:lnTo>
                <a:cubicBezTo>
                  <a:pt x="1" y="201"/>
                  <a:pt x="-2" y="210"/>
                  <a:pt x="2" y="218"/>
                </a:cubicBezTo>
                <a:cubicBezTo>
                  <a:pt x="4" y="223"/>
                  <a:pt x="6" y="228"/>
                  <a:pt x="9" y="233"/>
                </a:cubicBezTo>
                <a:lnTo>
                  <a:pt x="11" y="237"/>
                </a:lnTo>
                <a:cubicBezTo>
                  <a:pt x="14" y="242"/>
                  <a:pt x="17" y="247"/>
                  <a:pt x="21" y="251"/>
                </a:cubicBezTo>
                <a:cubicBezTo>
                  <a:pt x="26" y="258"/>
                  <a:pt x="35" y="260"/>
                  <a:pt x="44" y="258"/>
                </a:cubicBezTo>
                <a:lnTo>
                  <a:pt x="70" y="249"/>
                </a:lnTo>
                <a:cubicBezTo>
                  <a:pt x="80" y="257"/>
                  <a:pt x="91" y="264"/>
                  <a:pt x="104" y="268"/>
                </a:cubicBezTo>
                <a:lnTo>
                  <a:pt x="109" y="296"/>
                </a:lnTo>
                <a:cubicBezTo>
                  <a:pt x="111" y="304"/>
                  <a:pt x="118" y="311"/>
                  <a:pt x="126" y="312"/>
                </a:cubicBezTo>
                <a:cubicBezTo>
                  <a:pt x="133" y="313"/>
                  <a:pt x="139" y="313"/>
                  <a:pt x="145" y="313"/>
                </a:cubicBezTo>
                <a:cubicBezTo>
                  <a:pt x="152" y="313"/>
                  <a:pt x="158" y="313"/>
                  <a:pt x="164" y="312"/>
                </a:cubicBezTo>
                <a:cubicBezTo>
                  <a:pt x="173" y="311"/>
                  <a:pt x="180" y="304"/>
                  <a:pt x="182" y="296"/>
                </a:cubicBezTo>
                <a:lnTo>
                  <a:pt x="187" y="268"/>
                </a:lnTo>
                <a:cubicBezTo>
                  <a:pt x="201" y="264"/>
                  <a:pt x="212" y="257"/>
                  <a:pt x="222" y="249"/>
                </a:cubicBezTo>
                <a:lnTo>
                  <a:pt x="248" y="258"/>
                </a:lnTo>
                <a:cubicBezTo>
                  <a:pt x="257" y="260"/>
                  <a:pt x="266" y="258"/>
                  <a:pt x="271" y="251"/>
                </a:cubicBezTo>
                <a:cubicBezTo>
                  <a:pt x="274" y="247"/>
                  <a:pt x="277" y="242"/>
                  <a:pt x="280" y="237"/>
                </a:cubicBezTo>
                <a:lnTo>
                  <a:pt x="283" y="232"/>
                </a:lnTo>
                <a:cubicBezTo>
                  <a:pt x="286" y="228"/>
                  <a:pt x="288" y="223"/>
                  <a:pt x="290" y="218"/>
                </a:cubicBezTo>
                <a:cubicBezTo>
                  <a:pt x="294" y="210"/>
                  <a:pt x="291" y="201"/>
                  <a:pt x="284" y="195"/>
                </a:cubicBezTo>
                <a:lnTo>
                  <a:pt x="264" y="176"/>
                </a:lnTo>
                <a:cubicBezTo>
                  <a:pt x="265" y="170"/>
                  <a:pt x="265" y="164"/>
                  <a:pt x="265" y="157"/>
                </a:cubicBezTo>
                <a:cubicBezTo>
                  <a:pt x="265" y="150"/>
                  <a:pt x="265" y="144"/>
                  <a:pt x="264" y="137"/>
                </a:cubicBezTo>
                <a:lnTo>
                  <a:pt x="284" y="118"/>
                </a:lnTo>
                <a:lnTo>
                  <a:pt x="285" y="118"/>
                </a:lnTo>
                <a:moveTo>
                  <a:pt x="101" y="157"/>
                </a:moveTo>
                <a:cubicBezTo>
                  <a:pt x="101" y="151"/>
                  <a:pt x="102" y="145"/>
                  <a:pt x="104" y="140"/>
                </a:cubicBezTo>
                <a:cubicBezTo>
                  <a:pt x="107" y="134"/>
                  <a:pt x="110" y="129"/>
                  <a:pt x="114" y="124"/>
                </a:cubicBezTo>
                <a:cubicBezTo>
                  <a:pt x="118" y="120"/>
                  <a:pt x="123" y="117"/>
                  <a:pt x="128" y="115"/>
                </a:cubicBezTo>
                <a:cubicBezTo>
                  <a:pt x="134" y="112"/>
                  <a:pt x="140" y="111"/>
                  <a:pt x="145" y="111"/>
                </a:cubicBezTo>
                <a:cubicBezTo>
                  <a:pt x="151" y="111"/>
                  <a:pt x="157" y="112"/>
                  <a:pt x="163" y="115"/>
                </a:cubicBezTo>
                <a:cubicBezTo>
                  <a:pt x="168" y="117"/>
                  <a:pt x="173" y="120"/>
                  <a:pt x="177" y="124"/>
                </a:cubicBezTo>
                <a:cubicBezTo>
                  <a:pt x="181" y="129"/>
                  <a:pt x="184" y="134"/>
                  <a:pt x="187" y="140"/>
                </a:cubicBezTo>
                <a:cubicBezTo>
                  <a:pt x="189" y="145"/>
                  <a:pt x="190" y="151"/>
                  <a:pt x="190" y="157"/>
                </a:cubicBezTo>
                <a:cubicBezTo>
                  <a:pt x="190" y="163"/>
                  <a:pt x="189" y="169"/>
                  <a:pt x="187" y="174"/>
                </a:cubicBezTo>
                <a:cubicBezTo>
                  <a:pt x="184" y="180"/>
                  <a:pt x="181" y="184"/>
                  <a:pt x="177" y="189"/>
                </a:cubicBezTo>
                <a:cubicBezTo>
                  <a:pt x="173" y="193"/>
                  <a:pt x="168" y="196"/>
                  <a:pt x="163" y="198"/>
                </a:cubicBezTo>
                <a:cubicBezTo>
                  <a:pt x="157" y="201"/>
                  <a:pt x="151" y="202"/>
                  <a:pt x="145" y="202"/>
                </a:cubicBezTo>
                <a:cubicBezTo>
                  <a:pt x="140" y="202"/>
                  <a:pt x="134" y="201"/>
                  <a:pt x="128" y="198"/>
                </a:cubicBezTo>
                <a:cubicBezTo>
                  <a:pt x="123" y="196"/>
                  <a:pt x="118" y="193"/>
                  <a:pt x="114" y="189"/>
                </a:cubicBezTo>
                <a:cubicBezTo>
                  <a:pt x="110" y="184"/>
                  <a:pt x="107" y="180"/>
                  <a:pt x="104" y="174"/>
                </a:cubicBezTo>
                <a:cubicBezTo>
                  <a:pt x="102" y="169"/>
                  <a:pt x="101" y="163"/>
                  <a:pt x="101" y="157"/>
                </a:cubicBezTo>
                <a:moveTo>
                  <a:pt x="467" y="459"/>
                </a:moveTo>
                <a:cubicBezTo>
                  <a:pt x="473" y="465"/>
                  <a:pt x="482" y="468"/>
                  <a:pt x="490" y="465"/>
                </a:cubicBezTo>
                <a:cubicBezTo>
                  <a:pt x="495" y="462"/>
                  <a:pt x="500" y="460"/>
                  <a:pt x="505" y="458"/>
                </a:cubicBezTo>
                <a:lnTo>
                  <a:pt x="510" y="455"/>
                </a:lnTo>
                <a:cubicBezTo>
                  <a:pt x="514" y="452"/>
                  <a:pt x="519" y="449"/>
                  <a:pt x="523" y="446"/>
                </a:cubicBezTo>
                <a:cubicBezTo>
                  <a:pt x="530" y="440"/>
                  <a:pt x="533" y="431"/>
                  <a:pt x="530" y="423"/>
                </a:cubicBezTo>
                <a:lnTo>
                  <a:pt x="521" y="396"/>
                </a:lnTo>
                <a:cubicBezTo>
                  <a:pt x="530" y="386"/>
                  <a:pt x="536" y="375"/>
                  <a:pt x="541" y="363"/>
                </a:cubicBezTo>
                <a:lnTo>
                  <a:pt x="568" y="357"/>
                </a:lnTo>
                <a:cubicBezTo>
                  <a:pt x="577" y="355"/>
                  <a:pt x="583" y="349"/>
                  <a:pt x="584" y="340"/>
                </a:cubicBezTo>
                <a:cubicBezTo>
                  <a:pt x="585" y="334"/>
                  <a:pt x="586" y="327"/>
                  <a:pt x="586" y="321"/>
                </a:cubicBezTo>
                <a:cubicBezTo>
                  <a:pt x="586" y="314"/>
                  <a:pt x="585" y="308"/>
                  <a:pt x="584" y="302"/>
                </a:cubicBezTo>
                <a:cubicBezTo>
                  <a:pt x="583" y="293"/>
                  <a:pt x="576" y="286"/>
                  <a:pt x="568" y="285"/>
                </a:cubicBezTo>
                <a:lnTo>
                  <a:pt x="541" y="279"/>
                </a:lnTo>
                <a:cubicBezTo>
                  <a:pt x="536" y="266"/>
                  <a:pt x="530" y="255"/>
                  <a:pt x="521" y="245"/>
                </a:cubicBezTo>
                <a:lnTo>
                  <a:pt x="530" y="219"/>
                </a:lnTo>
                <a:cubicBezTo>
                  <a:pt x="533" y="211"/>
                  <a:pt x="530" y="201"/>
                  <a:pt x="523" y="196"/>
                </a:cubicBezTo>
                <a:cubicBezTo>
                  <a:pt x="519" y="193"/>
                  <a:pt x="514" y="190"/>
                  <a:pt x="510" y="187"/>
                </a:cubicBezTo>
                <a:lnTo>
                  <a:pt x="505" y="184"/>
                </a:lnTo>
                <a:cubicBezTo>
                  <a:pt x="500" y="181"/>
                  <a:pt x="495" y="179"/>
                  <a:pt x="490" y="177"/>
                </a:cubicBezTo>
                <a:cubicBezTo>
                  <a:pt x="482" y="173"/>
                  <a:pt x="473" y="176"/>
                  <a:pt x="467" y="183"/>
                </a:cubicBezTo>
                <a:lnTo>
                  <a:pt x="449" y="203"/>
                </a:lnTo>
                <a:cubicBezTo>
                  <a:pt x="442" y="202"/>
                  <a:pt x="436" y="202"/>
                  <a:pt x="429" y="202"/>
                </a:cubicBezTo>
                <a:cubicBezTo>
                  <a:pt x="423" y="202"/>
                  <a:pt x="416" y="202"/>
                  <a:pt x="410" y="203"/>
                </a:cubicBezTo>
                <a:lnTo>
                  <a:pt x="391" y="183"/>
                </a:lnTo>
                <a:cubicBezTo>
                  <a:pt x="386" y="176"/>
                  <a:pt x="376" y="173"/>
                  <a:pt x="368" y="177"/>
                </a:cubicBezTo>
                <a:cubicBezTo>
                  <a:pt x="363" y="179"/>
                  <a:pt x="358" y="181"/>
                  <a:pt x="354" y="184"/>
                </a:cubicBezTo>
                <a:lnTo>
                  <a:pt x="349" y="187"/>
                </a:lnTo>
                <a:cubicBezTo>
                  <a:pt x="344" y="190"/>
                  <a:pt x="340" y="193"/>
                  <a:pt x="335" y="196"/>
                </a:cubicBezTo>
                <a:cubicBezTo>
                  <a:pt x="328" y="201"/>
                  <a:pt x="326" y="211"/>
                  <a:pt x="329" y="219"/>
                </a:cubicBezTo>
                <a:lnTo>
                  <a:pt x="337" y="245"/>
                </a:lnTo>
                <a:cubicBezTo>
                  <a:pt x="329" y="255"/>
                  <a:pt x="322" y="267"/>
                  <a:pt x="318" y="279"/>
                </a:cubicBezTo>
                <a:lnTo>
                  <a:pt x="291" y="284"/>
                </a:lnTo>
                <a:cubicBezTo>
                  <a:pt x="282" y="286"/>
                  <a:pt x="275" y="293"/>
                  <a:pt x="274" y="302"/>
                </a:cubicBezTo>
                <a:cubicBezTo>
                  <a:pt x="273" y="308"/>
                  <a:pt x="273" y="314"/>
                  <a:pt x="273" y="321"/>
                </a:cubicBezTo>
                <a:cubicBezTo>
                  <a:pt x="273" y="327"/>
                  <a:pt x="273" y="333"/>
                  <a:pt x="274" y="340"/>
                </a:cubicBezTo>
                <a:cubicBezTo>
                  <a:pt x="275" y="348"/>
                  <a:pt x="282" y="355"/>
                  <a:pt x="291" y="357"/>
                </a:cubicBezTo>
                <a:lnTo>
                  <a:pt x="318" y="362"/>
                </a:lnTo>
                <a:cubicBezTo>
                  <a:pt x="322" y="375"/>
                  <a:pt x="329" y="386"/>
                  <a:pt x="337" y="396"/>
                </a:cubicBezTo>
                <a:lnTo>
                  <a:pt x="329" y="422"/>
                </a:lnTo>
                <a:cubicBezTo>
                  <a:pt x="326" y="431"/>
                  <a:pt x="328" y="440"/>
                  <a:pt x="335" y="445"/>
                </a:cubicBezTo>
                <a:cubicBezTo>
                  <a:pt x="340" y="449"/>
                  <a:pt x="344" y="452"/>
                  <a:pt x="349" y="454"/>
                </a:cubicBezTo>
                <a:lnTo>
                  <a:pt x="354" y="457"/>
                </a:lnTo>
                <a:cubicBezTo>
                  <a:pt x="358" y="460"/>
                  <a:pt x="363" y="462"/>
                  <a:pt x="368" y="464"/>
                </a:cubicBezTo>
                <a:cubicBezTo>
                  <a:pt x="376" y="468"/>
                  <a:pt x="386" y="465"/>
                  <a:pt x="392" y="459"/>
                </a:cubicBezTo>
                <a:lnTo>
                  <a:pt x="410" y="438"/>
                </a:lnTo>
                <a:cubicBezTo>
                  <a:pt x="416" y="439"/>
                  <a:pt x="423" y="440"/>
                  <a:pt x="429" y="440"/>
                </a:cubicBezTo>
                <a:cubicBezTo>
                  <a:pt x="436" y="440"/>
                  <a:pt x="442" y="439"/>
                  <a:pt x="449" y="438"/>
                </a:cubicBezTo>
                <a:lnTo>
                  <a:pt x="467" y="459"/>
                </a:lnTo>
                <a:moveTo>
                  <a:pt x="429" y="276"/>
                </a:moveTo>
                <a:cubicBezTo>
                  <a:pt x="435" y="276"/>
                  <a:pt x="441" y="277"/>
                  <a:pt x="446" y="279"/>
                </a:cubicBezTo>
                <a:cubicBezTo>
                  <a:pt x="452" y="282"/>
                  <a:pt x="457" y="285"/>
                  <a:pt x="461" y="289"/>
                </a:cubicBezTo>
                <a:cubicBezTo>
                  <a:pt x="465" y="293"/>
                  <a:pt x="468" y="298"/>
                  <a:pt x="471" y="304"/>
                </a:cubicBezTo>
                <a:cubicBezTo>
                  <a:pt x="473" y="309"/>
                  <a:pt x="474" y="315"/>
                  <a:pt x="474" y="321"/>
                </a:cubicBezTo>
                <a:cubicBezTo>
                  <a:pt x="474" y="327"/>
                  <a:pt x="473" y="332"/>
                  <a:pt x="471" y="338"/>
                </a:cubicBezTo>
                <a:cubicBezTo>
                  <a:pt x="468" y="343"/>
                  <a:pt x="465" y="348"/>
                  <a:pt x="461" y="352"/>
                </a:cubicBezTo>
                <a:cubicBezTo>
                  <a:pt x="457" y="356"/>
                  <a:pt x="452" y="360"/>
                  <a:pt x="446" y="362"/>
                </a:cubicBezTo>
                <a:cubicBezTo>
                  <a:pt x="441" y="364"/>
                  <a:pt x="435" y="365"/>
                  <a:pt x="429" y="365"/>
                </a:cubicBezTo>
                <a:cubicBezTo>
                  <a:pt x="423" y="365"/>
                  <a:pt x="418" y="364"/>
                  <a:pt x="412" y="362"/>
                </a:cubicBezTo>
                <a:cubicBezTo>
                  <a:pt x="407" y="360"/>
                  <a:pt x="402" y="356"/>
                  <a:pt x="398" y="352"/>
                </a:cubicBezTo>
                <a:cubicBezTo>
                  <a:pt x="394" y="348"/>
                  <a:pt x="390" y="343"/>
                  <a:pt x="388" y="338"/>
                </a:cubicBezTo>
                <a:cubicBezTo>
                  <a:pt x="386" y="332"/>
                  <a:pt x="385" y="327"/>
                  <a:pt x="385" y="321"/>
                </a:cubicBezTo>
                <a:cubicBezTo>
                  <a:pt x="385" y="315"/>
                  <a:pt x="386" y="309"/>
                  <a:pt x="388" y="304"/>
                </a:cubicBezTo>
                <a:cubicBezTo>
                  <a:pt x="390" y="298"/>
                  <a:pt x="394" y="293"/>
                  <a:pt x="398" y="289"/>
                </a:cubicBezTo>
                <a:cubicBezTo>
                  <a:pt x="402" y="285"/>
                  <a:pt x="407" y="282"/>
                  <a:pt x="412" y="279"/>
                </a:cubicBezTo>
                <a:cubicBezTo>
                  <a:pt x="418" y="277"/>
                  <a:pt x="423" y="276"/>
                  <a:pt x="429" y="276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"/>
          <p:cNvSpPr txBox="1"/>
          <p:nvPr/>
        </p:nvSpPr>
        <p:spPr>
          <a:xfrm>
            <a:off x="1183320" y="6022440"/>
            <a:ext cx="27025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执行成果:</a:t>
            </a:r>
            <a:r>
              <a:rPr b="0" lang="en-US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3</a:t>
            </a:r>
            <a:r>
              <a:rPr b="0" lang="zh-CN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周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通过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FCC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认证,成本降低</a:t>
            </a:r>
            <a:r>
              <a:rPr b="0" lang="en-US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15%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"/>
          <p:cNvSpPr/>
          <p:nvPr/>
        </p:nvSpPr>
        <p:spPr>
          <a:xfrm>
            <a:off x="6329160" y="1890360"/>
            <a:ext cx="5248800" cy="4967640"/>
          </a:xfrm>
          <a:custGeom>
            <a:avLst/>
            <a:gdLst/>
            <a:ahLst/>
            <a:rect l="0" t="0" r="r" b="b"/>
            <a:pathLst>
              <a:path w="14580" h="13799">
                <a:moveTo>
                  <a:pt x="0" y="13799"/>
                </a:moveTo>
                <a:lnTo>
                  <a:pt x="0" y="199"/>
                </a:lnTo>
                <a:cubicBezTo>
                  <a:pt x="0" y="186"/>
                  <a:pt x="1" y="173"/>
                  <a:pt x="4" y="160"/>
                </a:cubicBezTo>
                <a:cubicBezTo>
                  <a:pt x="6" y="147"/>
                  <a:pt x="10" y="135"/>
                  <a:pt x="15" y="123"/>
                </a:cubicBezTo>
                <a:cubicBezTo>
                  <a:pt x="20" y="111"/>
                  <a:pt x="26" y="100"/>
                  <a:pt x="34" y="89"/>
                </a:cubicBezTo>
                <a:cubicBezTo>
                  <a:pt x="41" y="78"/>
                  <a:pt x="49" y="68"/>
                  <a:pt x="58" y="59"/>
                </a:cubicBezTo>
                <a:cubicBezTo>
                  <a:pt x="67" y="49"/>
                  <a:pt x="77" y="41"/>
                  <a:pt x="88" y="34"/>
                </a:cubicBezTo>
                <a:cubicBezTo>
                  <a:pt x="99" y="27"/>
                  <a:pt x="111" y="21"/>
                  <a:pt x="123" y="16"/>
                </a:cubicBezTo>
                <a:cubicBezTo>
                  <a:pt x="135" y="11"/>
                  <a:pt x="147" y="7"/>
                  <a:pt x="160" y="4"/>
                </a:cubicBezTo>
                <a:cubicBezTo>
                  <a:pt x="173" y="2"/>
                  <a:pt x="185" y="0"/>
                  <a:pt x="198" y="0"/>
                </a:cubicBezTo>
                <a:lnTo>
                  <a:pt x="14381" y="0"/>
                </a:lnTo>
                <a:cubicBezTo>
                  <a:pt x="14394" y="0"/>
                  <a:pt x="14407" y="2"/>
                  <a:pt x="14420" y="4"/>
                </a:cubicBezTo>
                <a:cubicBezTo>
                  <a:pt x="14433" y="7"/>
                  <a:pt x="14445" y="11"/>
                  <a:pt x="14457" y="16"/>
                </a:cubicBezTo>
                <a:cubicBezTo>
                  <a:pt x="14469" y="21"/>
                  <a:pt x="14481" y="27"/>
                  <a:pt x="14491" y="34"/>
                </a:cubicBezTo>
                <a:cubicBezTo>
                  <a:pt x="14502" y="41"/>
                  <a:pt x="14512" y="49"/>
                  <a:pt x="14521" y="59"/>
                </a:cubicBezTo>
                <a:cubicBezTo>
                  <a:pt x="14531" y="68"/>
                  <a:pt x="14539" y="78"/>
                  <a:pt x="14546" y="89"/>
                </a:cubicBezTo>
                <a:cubicBezTo>
                  <a:pt x="14553" y="100"/>
                  <a:pt x="14560" y="111"/>
                  <a:pt x="14564" y="123"/>
                </a:cubicBezTo>
                <a:cubicBezTo>
                  <a:pt x="14569" y="135"/>
                  <a:pt x="14573" y="147"/>
                  <a:pt x="14576" y="160"/>
                </a:cubicBezTo>
                <a:cubicBezTo>
                  <a:pt x="14578" y="173"/>
                  <a:pt x="14580" y="186"/>
                  <a:pt x="14580" y="199"/>
                </a:cubicBezTo>
                <a:lnTo>
                  <a:pt x="14580" y="13799"/>
                </a:lnTo>
                <a:lnTo>
                  <a:pt x="0" y="13799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"/>
          <p:cNvSpPr/>
          <p:nvPr/>
        </p:nvSpPr>
        <p:spPr>
          <a:xfrm>
            <a:off x="6329160" y="1890360"/>
            <a:ext cx="5248800" cy="4967640"/>
          </a:xfrm>
          <a:custGeom>
            <a:avLst/>
            <a:gdLst/>
            <a:ahLst/>
            <a:rect l="0" t="0" r="r" b="b"/>
            <a:pathLst>
              <a:path fill="none" w="14580" h="13799">
                <a:moveTo>
                  <a:pt x="0" y="13799"/>
                </a:moveTo>
                <a:lnTo>
                  <a:pt x="0" y="199"/>
                </a:lnTo>
                <a:cubicBezTo>
                  <a:pt x="0" y="186"/>
                  <a:pt x="1" y="173"/>
                  <a:pt x="4" y="160"/>
                </a:cubicBezTo>
                <a:cubicBezTo>
                  <a:pt x="6" y="147"/>
                  <a:pt x="10" y="135"/>
                  <a:pt x="15" y="123"/>
                </a:cubicBezTo>
                <a:cubicBezTo>
                  <a:pt x="20" y="111"/>
                  <a:pt x="26" y="100"/>
                  <a:pt x="34" y="89"/>
                </a:cubicBezTo>
                <a:cubicBezTo>
                  <a:pt x="41" y="78"/>
                  <a:pt x="49" y="68"/>
                  <a:pt x="58" y="59"/>
                </a:cubicBezTo>
                <a:cubicBezTo>
                  <a:pt x="67" y="49"/>
                  <a:pt x="77" y="41"/>
                  <a:pt x="88" y="34"/>
                </a:cubicBezTo>
                <a:cubicBezTo>
                  <a:pt x="99" y="27"/>
                  <a:pt x="111" y="21"/>
                  <a:pt x="123" y="16"/>
                </a:cubicBezTo>
                <a:cubicBezTo>
                  <a:pt x="135" y="11"/>
                  <a:pt x="147" y="7"/>
                  <a:pt x="160" y="4"/>
                </a:cubicBezTo>
                <a:cubicBezTo>
                  <a:pt x="173" y="2"/>
                  <a:pt x="185" y="0"/>
                  <a:pt x="198" y="0"/>
                </a:cubicBezTo>
                <a:lnTo>
                  <a:pt x="14381" y="0"/>
                </a:lnTo>
                <a:cubicBezTo>
                  <a:pt x="14394" y="0"/>
                  <a:pt x="14407" y="2"/>
                  <a:pt x="14420" y="4"/>
                </a:cubicBezTo>
                <a:cubicBezTo>
                  <a:pt x="14433" y="7"/>
                  <a:pt x="14445" y="11"/>
                  <a:pt x="14457" y="16"/>
                </a:cubicBezTo>
                <a:cubicBezTo>
                  <a:pt x="14469" y="21"/>
                  <a:pt x="14481" y="27"/>
                  <a:pt x="14491" y="34"/>
                </a:cubicBezTo>
                <a:cubicBezTo>
                  <a:pt x="14502" y="41"/>
                  <a:pt x="14512" y="49"/>
                  <a:pt x="14521" y="59"/>
                </a:cubicBezTo>
                <a:cubicBezTo>
                  <a:pt x="14531" y="68"/>
                  <a:pt x="14539" y="78"/>
                  <a:pt x="14546" y="89"/>
                </a:cubicBezTo>
                <a:cubicBezTo>
                  <a:pt x="14553" y="100"/>
                  <a:pt x="14560" y="111"/>
                  <a:pt x="14564" y="123"/>
                </a:cubicBezTo>
                <a:cubicBezTo>
                  <a:pt x="14569" y="135"/>
                  <a:pt x="14573" y="147"/>
                  <a:pt x="14576" y="160"/>
                </a:cubicBezTo>
                <a:cubicBezTo>
                  <a:pt x="14578" y="173"/>
                  <a:pt x="14580" y="186"/>
                  <a:pt x="14580" y="199"/>
                </a:cubicBezTo>
                <a:lnTo>
                  <a:pt x="14580" y="13799"/>
                </a:lnTo>
              </a:path>
            </a:pathLst>
          </a:custGeom>
          <a:ln w="9360">
            <a:solidFill>
              <a:srgbClr val="e5e7eb"/>
            </a:solidFill>
            <a:miter/>
          </a:ln>
        </p:spPr>
        <p:txBody>
          <a:bodyPr lIns="4680" rIns="4680" tIns="4680" bIns="468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10" name="" descr=""/>
          <p:cNvPicPr/>
          <p:nvPr/>
        </p:nvPicPr>
        <p:blipFill>
          <a:blip r:embed="rId1"/>
          <a:stretch/>
        </p:blipFill>
        <p:spPr>
          <a:xfrm>
            <a:off x="6486480" y="2048040"/>
            <a:ext cx="4933440" cy="658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"/>
          <p:cNvSpPr txBox="1"/>
          <p:nvPr/>
        </p:nvSpPr>
        <p:spPr>
          <a:xfrm>
            <a:off x="1204920" y="6498720"/>
            <a:ext cx="2705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关键措施: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WBS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分解为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3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个工作包,严格控制变更。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ef2f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"/>
          <p:cNvSpPr/>
          <p:nvPr/>
        </p:nvSpPr>
        <p:spPr>
          <a:xfrm>
            <a:off x="10362960" y="5028840"/>
            <a:ext cx="1829160" cy="1829160"/>
          </a:xfrm>
          <a:custGeom>
            <a:avLst/>
            <a:gdLst/>
            <a:ahLst/>
            <a:rect l="0" t="0" r="r" b="b"/>
            <a:pathLst>
              <a:path w="5081" h="5081">
                <a:moveTo>
                  <a:pt x="0" y="5081"/>
                </a:moveTo>
                <a:cubicBezTo>
                  <a:pt x="0" y="4998"/>
                  <a:pt x="2" y="4915"/>
                  <a:pt x="6" y="4832"/>
                </a:cubicBezTo>
                <a:cubicBezTo>
                  <a:pt x="10" y="4749"/>
                  <a:pt x="16" y="4666"/>
                  <a:pt x="25" y="4584"/>
                </a:cubicBezTo>
                <a:cubicBezTo>
                  <a:pt x="33" y="4501"/>
                  <a:pt x="43" y="4418"/>
                  <a:pt x="55" y="4336"/>
                </a:cubicBezTo>
                <a:cubicBezTo>
                  <a:pt x="67" y="4254"/>
                  <a:pt x="82" y="4172"/>
                  <a:pt x="98" y="4090"/>
                </a:cubicBezTo>
                <a:cubicBezTo>
                  <a:pt x="114" y="4009"/>
                  <a:pt x="132" y="3928"/>
                  <a:pt x="152" y="3847"/>
                </a:cubicBezTo>
                <a:cubicBezTo>
                  <a:pt x="173" y="3766"/>
                  <a:pt x="195" y="3685"/>
                  <a:pt x="219" y="3606"/>
                </a:cubicBezTo>
                <a:cubicBezTo>
                  <a:pt x="243" y="3526"/>
                  <a:pt x="269" y="3447"/>
                  <a:pt x="297" y="3369"/>
                </a:cubicBezTo>
                <a:cubicBezTo>
                  <a:pt x="325" y="3291"/>
                  <a:pt x="355" y="3213"/>
                  <a:pt x="387" y="3136"/>
                </a:cubicBezTo>
                <a:cubicBezTo>
                  <a:pt x="419" y="3060"/>
                  <a:pt x="452" y="2984"/>
                  <a:pt x="488" y="2909"/>
                </a:cubicBezTo>
                <a:cubicBezTo>
                  <a:pt x="523" y="2833"/>
                  <a:pt x="561" y="2759"/>
                  <a:pt x="600" y="2686"/>
                </a:cubicBezTo>
                <a:cubicBezTo>
                  <a:pt x="639" y="2612"/>
                  <a:pt x="680" y="2540"/>
                  <a:pt x="723" y="2469"/>
                </a:cubicBezTo>
                <a:cubicBezTo>
                  <a:pt x="766" y="2398"/>
                  <a:pt x="810" y="2327"/>
                  <a:pt x="856" y="2258"/>
                </a:cubicBezTo>
                <a:cubicBezTo>
                  <a:pt x="902" y="2189"/>
                  <a:pt x="950" y="2121"/>
                  <a:pt x="1000" y="2054"/>
                </a:cubicBezTo>
                <a:cubicBezTo>
                  <a:pt x="1049" y="1988"/>
                  <a:pt x="1101" y="1922"/>
                  <a:pt x="1153" y="1858"/>
                </a:cubicBezTo>
                <a:cubicBezTo>
                  <a:pt x="1206" y="1794"/>
                  <a:pt x="1260" y="1731"/>
                  <a:pt x="1316" y="1669"/>
                </a:cubicBezTo>
                <a:cubicBezTo>
                  <a:pt x="1372" y="1607"/>
                  <a:pt x="1429" y="1547"/>
                  <a:pt x="1488" y="1488"/>
                </a:cubicBezTo>
                <a:cubicBezTo>
                  <a:pt x="1547" y="1430"/>
                  <a:pt x="1607" y="1372"/>
                  <a:pt x="1669" y="1316"/>
                </a:cubicBezTo>
                <a:cubicBezTo>
                  <a:pt x="1730" y="1261"/>
                  <a:pt x="1793" y="1206"/>
                  <a:pt x="1857" y="1154"/>
                </a:cubicBezTo>
                <a:cubicBezTo>
                  <a:pt x="1922" y="1101"/>
                  <a:pt x="1987" y="1050"/>
                  <a:pt x="2054" y="1000"/>
                </a:cubicBezTo>
                <a:cubicBezTo>
                  <a:pt x="2121" y="951"/>
                  <a:pt x="2189" y="903"/>
                  <a:pt x="2258" y="857"/>
                </a:cubicBezTo>
                <a:cubicBezTo>
                  <a:pt x="2327" y="810"/>
                  <a:pt x="2397" y="766"/>
                  <a:pt x="2469" y="723"/>
                </a:cubicBezTo>
                <a:cubicBezTo>
                  <a:pt x="2540" y="680"/>
                  <a:pt x="2612" y="640"/>
                  <a:pt x="2685" y="600"/>
                </a:cubicBezTo>
                <a:cubicBezTo>
                  <a:pt x="2759" y="561"/>
                  <a:pt x="2833" y="524"/>
                  <a:pt x="2908" y="488"/>
                </a:cubicBezTo>
                <a:cubicBezTo>
                  <a:pt x="2983" y="453"/>
                  <a:pt x="3059" y="419"/>
                  <a:pt x="3136" y="387"/>
                </a:cubicBezTo>
                <a:cubicBezTo>
                  <a:pt x="3213" y="355"/>
                  <a:pt x="3290" y="325"/>
                  <a:pt x="3369" y="297"/>
                </a:cubicBezTo>
                <a:cubicBezTo>
                  <a:pt x="3447" y="269"/>
                  <a:pt x="3526" y="243"/>
                  <a:pt x="3606" y="219"/>
                </a:cubicBezTo>
                <a:cubicBezTo>
                  <a:pt x="3685" y="195"/>
                  <a:pt x="3765" y="173"/>
                  <a:pt x="3846" y="153"/>
                </a:cubicBezTo>
                <a:cubicBezTo>
                  <a:pt x="3926" y="133"/>
                  <a:pt x="4008" y="114"/>
                  <a:pt x="4089" y="98"/>
                </a:cubicBezTo>
                <a:cubicBezTo>
                  <a:pt x="4171" y="82"/>
                  <a:pt x="4254" y="68"/>
                  <a:pt x="4336" y="55"/>
                </a:cubicBezTo>
                <a:cubicBezTo>
                  <a:pt x="4418" y="43"/>
                  <a:pt x="4500" y="33"/>
                  <a:pt x="4583" y="25"/>
                </a:cubicBezTo>
                <a:cubicBezTo>
                  <a:pt x="4666" y="17"/>
                  <a:pt x="4749" y="11"/>
                  <a:pt x="4832" y="7"/>
                </a:cubicBezTo>
                <a:cubicBezTo>
                  <a:pt x="4915" y="3"/>
                  <a:pt x="4998" y="0"/>
                  <a:pt x="5081" y="0"/>
                </a:cubicBezTo>
                <a:lnTo>
                  <a:pt x="5081" y="5081"/>
                </a:lnTo>
                <a:lnTo>
                  <a:pt x="0" y="508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"/>
          <p:cNvSpPr/>
          <p:nvPr/>
        </p:nvSpPr>
        <p:spPr>
          <a:xfrm>
            <a:off x="398520" y="5905440"/>
            <a:ext cx="464760" cy="571680"/>
          </a:xfrm>
          <a:custGeom>
            <a:avLst/>
            <a:gdLst/>
            <a:ahLst/>
            <a:rect l="0" t="0" r="r" b="b"/>
            <a:pathLst>
              <a:path w="1291" h="1588">
                <a:moveTo>
                  <a:pt x="497" y="0"/>
                </a:moveTo>
                <a:cubicBezTo>
                  <a:pt x="442" y="0"/>
                  <a:pt x="397" y="44"/>
                  <a:pt x="397" y="99"/>
                </a:cubicBezTo>
                <a:cubicBezTo>
                  <a:pt x="397" y="154"/>
                  <a:pt x="442" y="198"/>
                  <a:pt x="497" y="198"/>
                </a:cubicBezTo>
                <a:lnTo>
                  <a:pt x="546" y="198"/>
                </a:lnTo>
                <a:lnTo>
                  <a:pt x="546" y="306"/>
                </a:lnTo>
                <a:cubicBezTo>
                  <a:pt x="237" y="354"/>
                  <a:pt x="0" y="621"/>
                  <a:pt x="0" y="943"/>
                </a:cubicBezTo>
                <a:cubicBezTo>
                  <a:pt x="0" y="1300"/>
                  <a:pt x="289" y="1588"/>
                  <a:pt x="645" y="1588"/>
                </a:cubicBezTo>
                <a:cubicBezTo>
                  <a:pt x="1003" y="1588"/>
                  <a:pt x="1291" y="1300"/>
                  <a:pt x="1291" y="943"/>
                </a:cubicBezTo>
                <a:cubicBezTo>
                  <a:pt x="1291" y="814"/>
                  <a:pt x="1253" y="693"/>
                  <a:pt x="1187" y="592"/>
                </a:cubicBezTo>
                <a:lnTo>
                  <a:pt x="1262" y="518"/>
                </a:lnTo>
                <a:cubicBezTo>
                  <a:pt x="1301" y="479"/>
                  <a:pt x="1301" y="416"/>
                  <a:pt x="1262" y="377"/>
                </a:cubicBezTo>
                <a:cubicBezTo>
                  <a:pt x="1223" y="338"/>
                  <a:pt x="1160" y="338"/>
                  <a:pt x="1122" y="377"/>
                </a:cubicBezTo>
                <a:lnTo>
                  <a:pt x="1055" y="444"/>
                </a:lnTo>
                <a:cubicBezTo>
                  <a:pt x="968" y="373"/>
                  <a:pt x="862" y="324"/>
                  <a:pt x="745" y="306"/>
                </a:cubicBezTo>
                <a:lnTo>
                  <a:pt x="745" y="198"/>
                </a:lnTo>
                <a:lnTo>
                  <a:pt x="794" y="198"/>
                </a:lnTo>
                <a:cubicBezTo>
                  <a:pt x="850" y="198"/>
                  <a:pt x="894" y="154"/>
                  <a:pt x="894" y="99"/>
                </a:cubicBezTo>
                <a:cubicBezTo>
                  <a:pt x="894" y="44"/>
                  <a:pt x="850" y="0"/>
                  <a:pt x="794" y="0"/>
                </a:cubicBezTo>
                <a:lnTo>
                  <a:pt x="645" y="0"/>
                </a:lnTo>
                <a:lnTo>
                  <a:pt x="497" y="0"/>
                </a:lnTo>
                <a:moveTo>
                  <a:pt x="720" y="596"/>
                </a:moveTo>
                <a:lnTo>
                  <a:pt x="720" y="993"/>
                </a:lnTo>
                <a:cubicBezTo>
                  <a:pt x="720" y="1034"/>
                  <a:pt x="687" y="1067"/>
                  <a:pt x="645" y="1067"/>
                </a:cubicBezTo>
                <a:cubicBezTo>
                  <a:pt x="604" y="1067"/>
                  <a:pt x="571" y="1034"/>
                  <a:pt x="571" y="993"/>
                </a:cubicBezTo>
                <a:lnTo>
                  <a:pt x="571" y="596"/>
                </a:lnTo>
                <a:cubicBezTo>
                  <a:pt x="571" y="555"/>
                  <a:pt x="604" y="522"/>
                  <a:pt x="645" y="522"/>
                </a:cubicBezTo>
                <a:cubicBezTo>
                  <a:pt x="687" y="522"/>
                  <a:pt x="720" y="555"/>
                  <a:pt x="720" y="596"/>
                </a:cubicBezTo>
                <a:close/>
              </a:path>
            </a:pathLst>
          </a:custGeom>
          <a:solidFill>
            <a:srgbClr val="0d2c54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"/>
          <p:cNvSpPr/>
          <p:nvPr/>
        </p:nvSpPr>
        <p:spPr>
          <a:xfrm>
            <a:off x="609480" y="1562040"/>
            <a:ext cx="10973160" cy="19440"/>
          </a:xfrm>
          <a:custGeom>
            <a:avLst/>
            <a:gdLst/>
            <a:ahLst/>
            <a:rect l="0" t="0" r="r" b="b"/>
            <a:pathLst>
              <a:path w="30481" h="54">
                <a:moveTo>
                  <a:pt x="0" y="0"/>
                </a:moveTo>
                <a:lnTo>
                  <a:pt x="30481" y="0"/>
                </a:lnTo>
                <a:lnTo>
                  <a:pt x="30481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"/>
          <p:cNvSpPr txBox="1"/>
          <p:nvPr/>
        </p:nvSpPr>
        <p:spPr>
          <a:xfrm>
            <a:off x="609480" y="634320"/>
            <a:ext cx="12355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7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项目时间管理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"/>
          <p:cNvSpPr txBox="1"/>
          <p:nvPr/>
        </p:nvSpPr>
        <p:spPr>
          <a:xfrm>
            <a:off x="609480" y="1099440"/>
            <a:ext cx="686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检测流程优化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"/>
          <p:cNvSpPr txBox="1"/>
          <p:nvPr/>
        </p:nvSpPr>
        <p:spPr>
          <a:xfrm>
            <a:off x="609480" y="2660400"/>
            <a:ext cx="30736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概念:通过活动定义、排序、估算、计划与控制,识别关键路径,实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"/>
          <p:cNvSpPr/>
          <p:nvPr/>
        </p:nvSpPr>
        <p:spPr>
          <a:xfrm>
            <a:off x="628560" y="3466800"/>
            <a:ext cx="5239080" cy="1514880"/>
          </a:xfrm>
          <a:custGeom>
            <a:avLst/>
            <a:gdLst/>
            <a:ahLst/>
            <a:rect l="0" t="0" r="r" b="b"/>
            <a:pathLst>
              <a:path w="14553" h="4208">
                <a:moveTo>
                  <a:pt x="0" y="3997"/>
                </a:moveTo>
                <a:lnTo>
                  <a:pt x="0" y="212"/>
                </a:lnTo>
                <a:cubicBezTo>
                  <a:pt x="0" y="198"/>
                  <a:pt x="1" y="184"/>
                  <a:pt x="3" y="171"/>
                </a:cubicBezTo>
                <a:cubicBezTo>
                  <a:pt x="5" y="157"/>
                  <a:pt x="8" y="144"/>
                  <a:pt x="12" y="131"/>
                </a:cubicBezTo>
                <a:cubicBezTo>
                  <a:pt x="16" y="118"/>
                  <a:pt x="21" y="106"/>
                  <a:pt x="27" y="94"/>
                </a:cubicBezTo>
                <a:cubicBezTo>
                  <a:pt x="32" y="83"/>
                  <a:pt x="39" y="72"/>
                  <a:pt x="46" y="62"/>
                </a:cubicBezTo>
                <a:cubicBezTo>
                  <a:pt x="54" y="53"/>
                  <a:pt x="62" y="44"/>
                  <a:pt x="70" y="36"/>
                </a:cubicBezTo>
                <a:cubicBezTo>
                  <a:pt x="79" y="28"/>
                  <a:pt x="88" y="22"/>
                  <a:pt x="98" y="16"/>
                </a:cubicBezTo>
                <a:cubicBezTo>
                  <a:pt x="107" y="11"/>
                  <a:pt x="117" y="7"/>
                  <a:pt x="128" y="4"/>
                </a:cubicBezTo>
                <a:cubicBezTo>
                  <a:pt x="138" y="2"/>
                  <a:pt x="148" y="0"/>
                  <a:pt x="158" y="0"/>
                </a:cubicBezTo>
                <a:lnTo>
                  <a:pt x="14341" y="0"/>
                </a:lnTo>
                <a:cubicBezTo>
                  <a:pt x="14355" y="0"/>
                  <a:pt x="14369" y="2"/>
                  <a:pt x="14382" y="4"/>
                </a:cubicBezTo>
                <a:cubicBezTo>
                  <a:pt x="14396" y="7"/>
                  <a:pt x="14409" y="11"/>
                  <a:pt x="14422" y="16"/>
                </a:cubicBezTo>
                <a:cubicBezTo>
                  <a:pt x="14435" y="22"/>
                  <a:pt x="14447" y="28"/>
                  <a:pt x="14459" y="36"/>
                </a:cubicBezTo>
                <a:cubicBezTo>
                  <a:pt x="14470" y="44"/>
                  <a:pt x="14481" y="53"/>
                  <a:pt x="14491" y="62"/>
                </a:cubicBezTo>
                <a:cubicBezTo>
                  <a:pt x="14501" y="72"/>
                  <a:pt x="14509" y="83"/>
                  <a:pt x="14517" y="94"/>
                </a:cubicBezTo>
                <a:cubicBezTo>
                  <a:pt x="14525" y="106"/>
                  <a:pt x="14531" y="118"/>
                  <a:pt x="14537" y="131"/>
                </a:cubicBezTo>
                <a:cubicBezTo>
                  <a:pt x="14542" y="144"/>
                  <a:pt x="14546" y="157"/>
                  <a:pt x="14549" y="171"/>
                </a:cubicBezTo>
                <a:cubicBezTo>
                  <a:pt x="14551" y="184"/>
                  <a:pt x="14553" y="198"/>
                  <a:pt x="14553" y="212"/>
                </a:cubicBezTo>
                <a:lnTo>
                  <a:pt x="14553" y="3997"/>
                </a:lnTo>
                <a:cubicBezTo>
                  <a:pt x="14553" y="4010"/>
                  <a:pt x="14551" y="4024"/>
                  <a:pt x="14549" y="4038"/>
                </a:cubicBezTo>
                <a:cubicBezTo>
                  <a:pt x="14546" y="4051"/>
                  <a:pt x="14542" y="4065"/>
                  <a:pt x="14537" y="4078"/>
                </a:cubicBezTo>
                <a:cubicBezTo>
                  <a:pt x="14531" y="4090"/>
                  <a:pt x="14525" y="4103"/>
                  <a:pt x="14517" y="4114"/>
                </a:cubicBezTo>
                <a:cubicBezTo>
                  <a:pt x="14509" y="4126"/>
                  <a:pt x="14501" y="4136"/>
                  <a:pt x="14491" y="4146"/>
                </a:cubicBezTo>
                <a:cubicBezTo>
                  <a:pt x="14481" y="4156"/>
                  <a:pt x="14470" y="4165"/>
                  <a:pt x="14459" y="4173"/>
                </a:cubicBezTo>
                <a:cubicBezTo>
                  <a:pt x="14447" y="4180"/>
                  <a:pt x="14435" y="4187"/>
                  <a:pt x="14422" y="4192"/>
                </a:cubicBezTo>
                <a:cubicBezTo>
                  <a:pt x="14409" y="4197"/>
                  <a:pt x="14396" y="4201"/>
                  <a:pt x="14382" y="4204"/>
                </a:cubicBezTo>
                <a:cubicBezTo>
                  <a:pt x="14369" y="4207"/>
                  <a:pt x="14355" y="4208"/>
                  <a:pt x="14341" y="4208"/>
                </a:cubicBezTo>
                <a:lnTo>
                  <a:pt x="158" y="4208"/>
                </a:lnTo>
                <a:cubicBezTo>
                  <a:pt x="148" y="4208"/>
                  <a:pt x="138" y="4207"/>
                  <a:pt x="128" y="4204"/>
                </a:cubicBezTo>
                <a:cubicBezTo>
                  <a:pt x="117" y="4201"/>
                  <a:pt x="107" y="4197"/>
                  <a:pt x="98" y="4192"/>
                </a:cubicBezTo>
                <a:cubicBezTo>
                  <a:pt x="88" y="4187"/>
                  <a:pt x="79" y="4180"/>
                  <a:pt x="70" y="4173"/>
                </a:cubicBezTo>
                <a:cubicBezTo>
                  <a:pt x="62" y="4165"/>
                  <a:pt x="54" y="4156"/>
                  <a:pt x="46" y="4146"/>
                </a:cubicBezTo>
                <a:cubicBezTo>
                  <a:pt x="39" y="4136"/>
                  <a:pt x="32" y="4126"/>
                  <a:pt x="27" y="4114"/>
                </a:cubicBezTo>
                <a:cubicBezTo>
                  <a:pt x="21" y="4103"/>
                  <a:pt x="16" y="4090"/>
                  <a:pt x="12" y="4078"/>
                </a:cubicBezTo>
                <a:cubicBezTo>
                  <a:pt x="8" y="4065"/>
                  <a:pt x="5" y="4051"/>
                  <a:pt x="3" y="4038"/>
                </a:cubicBezTo>
                <a:cubicBezTo>
                  <a:pt x="1" y="4024"/>
                  <a:pt x="0" y="4010"/>
                  <a:pt x="0" y="3997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"/>
          <p:cNvSpPr/>
          <p:nvPr/>
        </p:nvSpPr>
        <p:spPr>
          <a:xfrm>
            <a:off x="609480" y="3466800"/>
            <a:ext cx="76320" cy="1514880"/>
          </a:xfrm>
          <a:custGeom>
            <a:avLst/>
            <a:gdLst/>
            <a:ahLst/>
            <a:rect l="0" t="0" r="r" b="b"/>
            <a:pathLst>
              <a:path w="212" h="4208">
                <a:moveTo>
                  <a:pt x="0" y="0"/>
                </a:moveTo>
                <a:lnTo>
                  <a:pt x="212" y="0"/>
                </a:lnTo>
                <a:lnTo>
                  <a:pt x="212" y="4208"/>
                </a:lnTo>
                <a:lnTo>
                  <a:pt x="0" y="4208"/>
                </a:lnTo>
                <a:lnTo>
                  <a:pt x="0" y="0"/>
                </a:ln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"/>
          <p:cNvSpPr txBox="1"/>
          <p:nvPr/>
        </p:nvSpPr>
        <p:spPr>
          <a:xfrm>
            <a:off x="609480" y="2936520"/>
            <a:ext cx="6152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现进度可控。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"/>
          <p:cNvSpPr txBox="1"/>
          <p:nvPr/>
        </p:nvSpPr>
        <p:spPr>
          <a:xfrm>
            <a:off x="876240" y="3731040"/>
            <a:ext cx="82368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流程优化成果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"/>
          <p:cNvSpPr txBox="1"/>
          <p:nvPr/>
        </p:nvSpPr>
        <p:spPr>
          <a:xfrm>
            <a:off x="876240" y="4203360"/>
            <a:ext cx="31096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通过引入扫码录入工具,解决数据记录瓶颈(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18→3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分钟),总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"/>
          <p:cNvSpPr txBox="1"/>
          <p:nvPr/>
        </p:nvSpPr>
        <p:spPr>
          <a:xfrm>
            <a:off x="876240" y="4517640"/>
            <a:ext cx="18169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流程耗时从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35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分钟压缩至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7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分钟,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"/>
          <p:cNvSpPr txBox="1"/>
          <p:nvPr/>
        </p:nvSpPr>
        <p:spPr>
          <a:xfrm>
            <a:off x="3390480" y="4464720"/>
            <a:ext cx="13845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8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整体效率提升</a:t>
            </a:r>
            <a:r>
              <a:rPr b="0" lang="en-US" sz="18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80%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"/>
          <p:cNvSpPr/>
          <p:nvPr/>
        </p:nvSpPr>
        <p:spPr>
          <a:xfrm>
            <a:off x="6324480" y="1885680"/>
            <a:ext cx="5258160" cy="3810600"/>
          </a:xfrm>
          <a:custGeom>
            <a:avLst/>
            <a:gdLst/>
            <a:ahLst/>
            <a:rect l="0" t="0" r="r" b="b"/>
            <a:pathLst>
              <a:path w="14606" h="10585">
                <a:moveTo>
                  <a:pt x="0" y="10373"/>
                </a:moveTo>
                <a:lnTo>
                  <a:pt x="0" y="213"/>
                </a:lnTo>
                <a:cubicBezTo>
                  <a:pt x="0" y="199"/>
                  <a:pt x="1" y="185"/>
                  <a:pt x="4" y="172"/>
                </a:cubicBezTo>
                <a:cubicBezTo>
                  <a:pt x="7" y="158"/>
                  <a:pt x="11" y="145"/>
                  <a:pt x="16" y="132"/>
                </a:cubicBezTo>
                <a:cubicBezTo>
                  <a:pt x="21" y="119"/>
                  <a:pt x="28" y="107"/>
                  <a:pt x="36" y="95"/>
                </a:cubicBezTo>
                <a:cubicBezTo>
                  <a:pt x="43" y="84"/>
                  <a:pt x="52" y="73"/>
                  <a:pt x="62" y="63"/>
                </a:cubicBezTo>
                <a:cubicBezTo>
                  <a:pt x="72" y="52"/>
                  <a:pt x="82" y="44"/>
                  <a:pt x="94" y="36"/>
                </a:cubicBezTo>
                <a:cubicBezTo>
                  <a:pt x="105" y="28"/>
                  <a:pt x="118" y="22"/>
                  <a:pt x="130" y="16"/>
                </a:cubicBezTo>
                <a:cubicBezTo>
                  <a:pt x="143" y="11"/>
                  <a:pt x="157" y="7"/>
                  <a:pt x="170" y="4"/>
                </a:cubicBezTo>
                <a:cubicBezTo>
                  <a:pt x="184" y="2"/>
                  <a:pt x="198" y="0"/>
                  <a:pt x="211" y="0"/>
                </a:cubicBezTo>
                <a:lnTo>
                  <a:pt x="14394" y="0"/>
                </a:lnTo>
                <a:cubicBezTo>
                  <a:pt x="14408" y="0"/>
                  <a:pt x="14422" y="2"/>
                  <a:pt x="14435" y="4"/>
                </a:cubicBezTo>
                <a:cubicBezTo>
                  <a:pt x="14449" y="7"/>
                  <a:pt x="14462" y="11"/>
                  <a:pt x="14475" y="16"/>
                </a:cubicBezTo>
                <a:cubicBezTo>
                  <a:pt x="14488" y="22"/>
                  <a:pt x="14500" y="28"/>
                  <a:pt x="14512" y="36"/>
                </a:cubicBezTo>
                <a:cubicBezTo>
                  <a:pt x="14523" y="44"/>
                  <a:pt x="14534" y="52"/>
                  <a:pt x="14544" y="63"/>
                </a:cubicBezTo>
                <a:cubicBezTo>
                  <a:pt x="14554" y="73"/>
                  <a:pt x="14562" y="84"/>
                  <a:pt x="14570" y="95"/>
                </a:cubicBezTo>
                <a:cubicBezTo>
                  <a:pt x="14578" y="107"/>
                  <a:pt x="14584" y="119"/>
                  <a:pt x="14590" y="132"/>
                </a:cubicBezTo>
                <a:cubicBezTo>
                  <a:pt x="14595" y="145"/>
                  <a:pt x="14599" y="158"/>
                  <a:pt x="14602" y="172"/>
                </a:cubicBezTo>
                <a:cubicBezTo>
                  <a:pt x="14604" y="185"/>
                  <a:pt x="14606" y="199"/>
                  <a:pt x="14606" y="213"/>
                </a:cubicBezTo>
                <a:lnTo>
                  <a:pt x="14606" y="10373"/>
                </a:lnTo>
                <a:cubicBezTo>
                  <a:pt x="14606" y="10387"/>
                  <a:pt x="14604" y="10401"/>
                  <a:pt x="14602" y="10414"/>
                </a:cubicBezTo>
                <a:cubicBezTo>
                  <a:pt x="14599" y="10428"/>
                  <a:pt x="14595" y="10441"/>
                  <a:pt x="14590" y="10454"/>
                </a:cubicBezTo>
                <a:cubicBezTo>
                  <a:pt x="14584" y="10467"/>
                  <a:pt x="14578" y="10479"/>
                  <a:pt x="14570" y="10491"/>
                </a:cubicBezTo>
                <a:cubicBezTo>
                  <a:pt x="14562" y="10502"/>
                  <a:pt x="14554" y="10513"/>
                  <a:pt x="14544" y="10523"/>
                </a:cubicBezTo>
                <a:cubicBezTo>
                  <a:pt x="14534" y="10532"/>
                  <a:pt x="14523" y="10541"/>
                  <a:pt x="14512" y="10549"/>
                </a:cubicBezTo>
                <a:cubicBezTo>
                  <a:pt x="14500" y="10557"/>
                  <a:pt x="14488" y="10563"/>
                  <a:pt x="14475" y="10568"/>
                </a:cubicBezTo>
                <a:cubicBezTo>
                  <a:pt x="14462" y="10574"/>
                  <a:pt x="14449" y="10578"/>
                  <a:pt x="14435" y="10581"/>
                </a:cubicBezTo>
                <a:cubicBezTo>
                  <a:pt x="14422" y="10583"/>
                  <a:pt x="14408" y="10585"/>
                  <a:pt x="14394" y="10585"/>
                </a:cubicBezTo>
                <a:lnTo>
                  <a:pt x="211" y="10585"/>
                </a:lnTo>
                <a:cubicBezTo>
                  <a:pt x="198" y="10585"/>
                  <a:pt x="184" y="10583"/>
                  <a:pt x="170" y="10581"/>
                </a:cubicBezTo>
                <a:cubicBezTo>
                  <a:pt x="157" y="10578"/>
                  <a:pt x="143" y="10574"/>
                  <a:pt x="130" y="10568"/>
                </a:cubicBezTo>
                <a:cubicBezTo>
                  <a:pt x="118" y="10563"/>
                  <a:pt x="105" y="10557"/>
                  <a:pt x="94" y="10549"/>
                </a:cubicBezTo>
                <a:cubicBezTo>
                  <a:pt x="82" y="10541"/>
                  <a:pt x="72" y="10532"/>
                  <a:pt x="62" y="10523"/>
                </a:cubicBezTo>
                <a:cubicBezTo>
                  <a:pt x="52" y="10513"/>
                  <a:pt x="43" y="10502"/>
                  <a:pt x="36" y="10491"/>
                </a:cubicBezTo>
                <a:cubicBezTo>
                  <a:pt x="28" y="10479"/>
                  <a:pt x="21" y="10467"/>
                  <a:pt x="16" y="10454"/>
                </a:cubicBezTo>
                <a:cubicBezTo>
                  <a:pt x="11" y="10441"/>
                  <a:pt x="7" y="10428"/>
                  <a:pt x="4" y="10414"/>
                </a:cubicBezTo>
                <a:cubicBezTo>
                  <a:pt x="1" y="10401"/>
                  <a:pt x="0" y="10387"/>
                  <a:pt x="0" y="10373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6553080" y="2114640"/>
            <a:ext cx="4800240" cy="335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"/>
          <p:cNvSpPr txBox="1"/>
          <p:nvPr/>
        </p:nvSpPr>
        <p:spPr>
          <a:xfrm>
            <a:off x="5252040" y="451764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"/>
          <p:cNvSpPr txBox="1"/>
          <p:nvPr/>
        </p:nvSpPr>
        <p:spPr>
          <a:xfrm>
            <a:off x="609480" y="6051240"/>
            <a:ext cx="19468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项目管理驱动的电动工具测试设备优化实践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"/>
          <p:cNvSpPr txBox="1"/>
          <p:nvPr/>
        </p:nvSpPr>
        <p:spPr>
          <a:xfrm>
            <a:off x="11484720" y="605124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6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>
            <a:noFill/>
          </a:ln>
          <a:effectLst>
            <a:outerShdw blurRad="28575" dist="9525" dir="5400000" algn="tl" rotWithShape="0">
              <a:srgbClr val="000000">
                <a:alpha val="10000"/>
              </a:srgbClr>
            </a:outerShdw>
          </a:effectLst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"/>
          <p:cNvSpPr/>
          <p:nvPr/>
        </p:nvSpPr>
        <p:spPr>
          <a:xfrm>
            <a:off x="10362960" y="5028840"/>
            <a:ext cx="1829160" cy="1829160"/>
          </a:xfrm>
          <a:custGeom>
            <a:avLst/>
            <a:gdLst/>
            <a:ahLst/>
            <a:rect l="0" t="0" r="r" b="b"/>
            <a:pathLst>
              <a:path w="5081" h="5081">
                <a:moveTo>
                  <a:pt x="0" y="5081"/>
                </a:moveTo>
                <a:cubicBezTo>
                  <a:pt x="0" y="4998"/>
                  <a:pt x="2" y="4915"/>
                  <a:pt x="6" y="4832"/>
                </a:cubicBezTo>
                <a:cubicBezTo>
                  <a:pt x="10" y="4749"/>
                  <a:pt x="16" y="4666"/>
                  <a:pt x="25" y="4584"/>
                </a:cubicBezTo>
                <a:cubicBezTo>
                  <a:pt x="33" y="4501"/>
                  <a:pt x="43" y="4418"/>
                  <a:pt x="55" y="4336"/>
                </a:cubicBezTo>
                <a:cubicBezTo>
                  <a:pt x="67" y="4254"/>
                  <a:pt x="82" y="4172"/>
                  <a:pt x="98" y="4090"/>
                </a:cubicBezTo>
                <a:cubicBezTo>
                  <a:pt x="114" y="4009"/>
                  <a:pt x="132" y="3928"/>
                  <a:pt x="152" y="3847"/>
                </a:cubicBezTo>
                <a:cubicBezTo>
                  <a:pt x="173" y="3766"/>
                  <a:pt x="195" y="3685"/>
                  <a:pt x="219" y="3606"/>
                </a:cubicBezTo>
                <a:cubicBezTo>
                  <a:pt x="243" y="3526"/>
                  <a:pt x="269" y="3447"/>
                  <a:pt x="297" y="3369"/>
                </a:cubicBezTo>
                <a:cubicBezTo>
                  <a:pt x="325" y="3291"/>
                  <a:pt x="355" y="3213"/>
                  <a:pt x="387" y="3136"/>
                </a:cubicBezTo>
                <a:cubicBezTo>
                  <a:pt x="419" y="3060"/>
                  <a:pt x="452" y="2984"/>
                  <a:pt x="488" y="2909"/>
                </a:cubicBezTo>
                <a:cubicBezTo>
                  <a:pt x="523" y="2833"/>
                  <a:pt x="561" y="2759"/>
                  <a:pt x="600" y="2686"/>
                </a:cubicBezTo>
                <a:cubicBezTo>
                  <a:pt x="639" y="2612"/>
                  <a:pt x="680" y="2540"/>
                  <a:pt x="723" y="2469"/>
                </a:cubicBezTo>
                <a:cubicBezTo>
                  <a:pt x="766" y="2398"/>
                  <a:pt x="810" y="2327"/>
                  <a:pt x="856" y="2258"/>
                </a:cubicBezTo>
                <a:cubicBezTo>
                  <a:pt x="902" y="2189"/>
                  <a:pt x="950" y="2121"/>
                  <a:pt x="1000" y="2054"/>
                </a:cubicBezTo>
                <a:cubicBezTo>
                  <a:pt x="1049" y="1988"/>
                  <a:pt x="1101" y="1922"/>
                  <a:pt x="1153" y="1858"/>
                </a:cubicBezTo>
                <a:cubicBezTo>
                  <a:pt x="1206" y="1794"/>
                  <a:pt x="1260" y="1731"/>
                  <a:pt x="1316" y="1669"/>
                </a:cubicBezTo>
                <a:cubicBezTo>
                  <a:pt x="1372" y="1607"/>
                  <a:pt x="1429" y="1547"/>
                  <a:pt x="1488" y="1488"/>
                </a:cubicBezTo>
                <a:cubicBezTo>
                  <a:pt x="1547" y="1430"/>
                  <a:pt x="1607" y="1372"/>
                  <a:pt x="1669" y="1316"/>
                </a:cubicBezTo>
                <a:cubicBezTo>
                  <a:pt x="1730" y="1261"/>
                  <a:pt x="1793" y="1206"/>
                  <a:pt x="1857" y="1154"/>
                </a:cubicBezTo>
                <a:cubicBezTo>
                  <a:pt x="1922" y="1101"/>
                  <a:pt x="1987" y="1050"/>
                  <a:pt x="2054" y="1000"/>
                </a:cubicBezTo>
                <a:cubicBezTo>
                  <a:pt x="2121" y="951"/>
                  <a:pt x="2189" y="903"/>
                  <a:pt x="2258" y="857"/>
                </a:cubicBezTo>
                <a:cubicBezTo>
                  <a:pt x="2327" y="810"/>
                  <a:pt x="2397" y="766"/>
                  <a:pt x="2469" y="723"/>
                </a:cubicBezTo>
                <a:cubicBezTo>
                  <a:pt x="2540" y="680"/>
                  <a:pt x="2612" y="640"/>
                  <a:pt x="2685" y="600"/>
                </a:cubicBezTo>
                <a:cubicBezTo>
                  <a:pt x="2759" y="561"/>
                  <a:pt x="2833" y="524"/>
                  <a:pt x="2908" y="488"/>
                </a:cubicBezTo>
                <a:cubicBezTo>
                  <a:pt x="2983" y="453"/>
                  <a:pt x="3059" y="419"/>
                  <a:pt x="3136" y="387"/>
                </a:cubicBezTo>
                <a:cubicBezTo>
                  <a:pt x="3213" y="355"/>
                  <a:pt x="3290" y="325"/>
                  <a:pt x="3369" y="297"/>
                </a:cubicBezTo>
                <a:cubicBezTo>
                  <a:pt x="3447" y="269"/>
                  <a:pt x="3526" y="243"/>
                  <a:pt x="3606" y="219"/>
                </a:cubicBezTo>
                <a:cubicBezTo>
                  <a:pt x="3685" y="195"/>
                  <a:pt x="3765" y="173"/>
                  <a:pt x="3846" y="153"/>
                </a:cubicBezTo>
                <a:cubicBezTo>
                  <a:pt x="3926" y="133"/>
                  <a:pt x="4008" y="114"/>
                  <a:pt x="4089" y="98"/>
                </a:cubicBezTo>
                <a:cubicBezTo>
                  <a:pt x="4171" y="82"/>
                  <a:pt x="4254" y="68"/>
                  <a:pt x="4336" y="55"/>
                </a:cubicBezTo>
                <a:cubicBezTo>
                  <a:pt x="4418" y="43"/>
                  <a:pt x="4500" y="33"/>
                  <a:pt x="4583" y="25"/>
                </a:cubicBezTo>
                <a:cubicBezTo>
                  <a:pt x="4666" y="17"/>
                  <a:pt x="4749" y="11"/>
                  <a:pt x="4832" y="7"/>
                </a:cubicBezTo>
                <a:cubicBezTo>
                  <a:pt x="4915" y="3"/>
                  <a:pt x="4998" y="0"/>
                  <a:pt x="5081" y="0"/>
                </a:cubicBezTo>
                <a:lnTo>
                  <a:pt x="5081" y="5081"/>
                </a:lnTo>
                <a:lnTo>
                  <a:pt x="0" y="5081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"/>
          <p:cNvSpPr/>
          <p:nvPr/>
        </p:nvSpPr>
        <p:spPr>
          <a:xfrm>
            <a:off x="11248920" y="428400"/>
            <a:ext cx="552600" cy="552960"/>
          </a:xfrm>
          <a:custGeom>
            <a:avLst/>
            <a:gdLst/>
            <a:ahLst/>
            <a:rect l="0" t="0" r="r" b="b"/>
            <a:pathLst>
              <a:path w="1535" h="1536">
                <a:moveTo>
                  <a:pt x="460" y="1363"/>
                </a:moveTo>
                <a:lnTo>
                  <a:pt x="421" y="1454"/>
                </a:lnTo>
                <a:cubicBezTo>
                  <a:pt x="363" y="1425"/>
                  <a:pt x="309" y="1389"/>
                  <a:pt x="261" y="1346"/>
                </a:cubicBezTo>
                <a:lnTo>
                  <a:pt x="331" y="1276"/>
                </a:lnTo>
                <a:cubicBezTo>
                  <a:pt x="370" y="1309"/>
                  <a:pt x="413" y="1339"/>
                  <a:pt x="460" y="1363"/>
                </a:cubicBezTo>
                <a:moveTo>
                  <a:pt x="99" y="817"/>
                </a:moveTo>
                <a:lnTo>
                  <a:pt x="0" y="817"/>
                </a:lnTo>
                <a:cubicBezTo>
                  <a:pt x="4" y="883"/>
                  <a:pt x="16" y="946"/>
                  <a:pt x="36" y="1006"/>
                </a:cubicBezTo>
                <a:lnTo>
                  <a:pt x="128" y="970"/>
                </a:lnTo>
                <a:cubicBezTo>
                  <a:pt x="113" y="921"/>
                  <a:pt x="103" y="870"/>
                  <a:pt x="99" y="817"/>
                </a:cubicBezTo>
                <a:moveTo>
                  <a:pt x="99" y="718"/>
                </a:moveTo>
                <a:cubicBezTo>
                  <a:pt x="104" y="660"/>
                  <a:pt x="115" y="603"/>
                  <a:pt x="134" y="550"/>
                </a:cubicBezTo>
                <a:lnTo>
                  <a:pt x="42" y="511"/>
                </a:lnTo>
                <a:cubicBezTo>
                  <a:pt x="19" y="576"/>
                  <a:pt x="4" y="646"/>
                  <a:pt x="0" y="718"/>
                </a:cubicBezTo>
                <a:lnTo>
                  <a:pt x="99" y="718"/>
                </a:lnTo>
                <a:moveTo>
                  <a:pt x="173" y="459"/>
                </a:moveTo>
                <a:cubicBezTo>
                  <a:pt x="197" y="413"/>
                  <a:pt x="227" y="370"/>
                  <a:pt x="261" y="330"/>
                </a:cubicBezTo>
                <a:lnTo>
                  <a:pt x="189" y="260"/>
                </a:lnTo>
                <a:cubicBezTo>
                  <a:pt x="147" y="308"/>
                  <a:pt x="110" y="362"/>
                  <a:pt x="81" y="420"/>
                </a:cubicBezTo>
                <a:lnTo>
                  <a:pt x="173" y="459"/>
                </a:lnTo>
                <a:moveTo>
                  <a:pt x="1205" y="1276"/>
                </a:moveTo>
                <a:cubicBezTo>
                  <a:pt x="1162" y="1313"/>
                  <a:pt x="1114" y="1345"/>
                  <a:pt x="1062" y="1370"/>
                </a:cubicBezTo>
                <a:lnTo>
                  <a:pt x="1099" y="1462"/>
                </a:lnTo>
                <a:cubicBezTo>
                  <a:pt x="1163" y="1432"/>
                  <a:pt x="1223" y="1392"/>
                  <a:pt x="1276" y="1346"/>
                </a:cubicBezTo>
                <a:lnTo>
                  <a:pt x="1205" y="1276"/>
                </a:lnTo>
                <a:moveTo>
                  <a:pt x="331" y="260"/>
                </a:moveTo>
                <a:cubicBezTo>
                  <a:pt x="374" y="223"/>
                  <a:pt x="422" y="191"/>
                  <a:pt x="474" y="166"/>
                </a:cubicBezTo>
                <a:lnTo>
                  <a:pt x="437" y="74"/>
                </a:lnTo>
                <a:cubicBezTo>
                  <a:pt x="373" y="104"/>
                  <a:pt x="314" y="144"/>
                  <a:pt x="261" y="190"/>
                </a:cubicBezTo>
                <a:lnTo>
                  <a:pt x="331" y="260"/>
                </a:lnTo>
                <a:moveTo>
                  <a:pt x="1362" y="1076"/>
                </a:moveTo>
                <a:cubicBezTo>
                  <a:pt x="1338" y="1123"/>
                  <a:pt x="1309" y="1166"/>
                  <a:pt x="1275" y="1206"/>
                </a:cubicBezTo>
                <a:lnTo>
                  <a:pt x="1346" y="1276"/>
                </a:lnTo>
                <a:cubicBezTo>
                  <a:pt x="1388" y="1228"/>
                  <a:pt x="1425" y="1174"/>
                  <a:pt x="1454" y="1116"/>
                </a:cubicBezTo>
                <a:lnTo>
                  <a:pt x="1362" y="1076"/>
                </a:lnTo>
                <a:moveTo>
                  <a:pt x="1436" y="817"/>
                </a:moveTo>
                <a:cubicBezTo>
                  <a:pt x="1432" y="875"/>
                  <a:pt x="1420" y="932"/>
                  <a:pt x="1402" y="985"/>
                </a:cubicBezTo>
                <a:lnTo>
                  <a:pt x="1493" y="1024"/>
                </a:lnTo>
                <a:cubicBezTo>
                  <a:pt x="1516" y="958"/>
                  <a:pt x="1531" y="889"/>
                  <a:pt x="1535" y="817"/>
                </a:cubicBezTo>
                <a:lnTo>
                  <a:pt x="1436" y="817"/>
                </a:lnTo>
                <a:moveTo>
                  <a:pt x="970" y="1407"/>
                </a:moveTo>
                <a:cubicBezTo>
                  <a:pt x="922" y="1423"/>
                  <a:pt x="870" y="1433"/>
                  <a:pt x="818" y="1436"/>
                </a:cubicBezTo>
                <a:lnTo>
                  <a:pt x="818" y="1536"/>
                </a:lnTo>
                <a:cubicBezTo>
                  <a:pt x="883" y="1531"/>
                  <a:pt x="947" y="1519"/>
                  <a:pt x="1007" y="1500"/>
                </a:cubicBezTo>
                <a:lnTo>
                  <a:pt x="970" y="1407"/>
                </a:lnTo>
                <a:moveTo>
                  <a:pt x="718" y="1436"/>
                </a:moveTo>
                <a:cubicBezTo>
                  <a:pt x="660" y="1432"/>
                  <a:pt x="604" y="1420"/>
                  <a:pt x="551" y="1402"/>
                </a:cubicBezTo>
                <a:lnTo>
                  <a:pt x="512" y="1493"/>
                </a:lnTo>
                <a:cubicBezTo>
                  <a:pt x="577" y="1517"/>
                  <a:pt x="647" y="1531"/>
                  <a:pt x="719" y="1536"/>
                </a:cubicBezTo>
                <a:lnTo>
                  <a:pt x="719" y="1436"/>
                </a:lnTo>
                <a:lnTo>
                  <a:pt x="718" y="1436"/>
                </a:lnTo>
                <a:moveTo>
                  <a:pt x="1407" y="565"/>
                </a:moveTo>
                <a:cubicBezTo>
                  <a:pt x="1422" y="614"/>
                  <a:pt x="1432" y="665"/>
                  <a:pt x="1436" y="718"/>
                </a:cubicBezTo>
                <a:lnTo>
                  <a:pt x="1535" y="718"/>
                </a:lnTo>
                <a:cubicBezTo>
                  <a:pt x="1531" y="652"/>
                  <a:pt x="1519" y="589"/>
                  <a:pt x="1499" y="528"/>
                </a:cubicBezTo>
                <a:lnTo>
                  <a:pt x="1407" y="565"/>
                </a:lnTo>
                <a:moveTo>
                  <a:pt x="261" y="1206"/>
                </a:moveTo>
                <a:cubicBezTo>
                  <a:pt x="224" y="1163"/>
                  <a:pt x="191" y="1114"/>
                  <a:pt x="166" y="1062"/>
                </a:cubicBezTo>
                <a:lnTo>
                  <a:pt x="73" y="1099"/>
                </a:lnTo>
                <a:cubicBezTo>
                  <a:pt x="104" y="1164"/>
                  <a:pt x="143" y="1223"/>
                  <a:pt x="190" y="1276"/>
                </a:cubicBezTo>
                <a:lnTo>
                  <a:pt x="261" y="1206"/>
                </a:lnTo>
                <a:moveTo>
                  <a:pt x="818" y="100"/>
                </a:moveTo>
                <a:cubicBezTo>
                  <a:pt x="876" y="104"/>
                  <a:pt x="932" y="116"/>
                  <a:pt x="985" y="134"/>
                </a:cubicBezTo>
                <a:lnTo>
                  <a:pt x="1025" y="42"/>
                </a:lnTo>
                <a:cubicBezTo>
                  <a:pt x="959" y="19"/>
                  <a:pt x="890" y="5"/>
                  <a:pt x="818" y="0"/>
                </a:cubicBezTo>
                <a:lnTo>
                  <a:pt x="818" y="100"/>
                </a:lnTo>
                <a:moveTo>
                  <a:pt x="566" y="129"/>
                </a:moveTo>
                <a:cubicBezTo>
                  <a:pt x="615" y="113"/>
                  <a:pt x="666" y="103"/>
                  <a:pt x="718" y="100"/>
                </a:cubicBezTo>
                <a:lnTo>
                  <a:pt x="718" y="0"/>
                </a:lnTo>
                <a:cubicBezTo>
                  <a:pt x="653" y="4"/>
                  <a:pt x="589" y="17"/>
                  <a:pt x="529" y="36"/>
                </a:cubicBezTo>
                <a:lnTo>
                  <a:pt x="566" y="129"/>
                </a:lnTo>
                <a:moveTo>
                  <a:pt x="1346" y="260"/>
                </a:moveTo>
                <a:lnTo>
                  <a:pt x="1275" y="330"/>
                </a:lnTo>
                <a:cubicBezTo>
                  <a:pt x="1313" y="373"/>
                  <a:pt x="1344" y="421"/>
                  <a:pt x="1370" y="473"/>
                </a:cubicBezTo>
                <a:lnTo>
                  <a:pt x="1462" y="436"/>
                </a:lnTo>
                <a:cubicBezTo>
                  <a:pt x="1432" y="372"/>
                  <a:pt x="1392" y="313"/>
                  <a:pt x="1346" y="260"/>
                </a:cubicBezTo>
                <a:moveTo>
                  <a:pt x="1205" y="260"/>
                </a:moveTo>
                <a:lnTo>
                  <a:pt x="1276" y="190"/>
                </a:lnTo>
                <a:cubicBezTo>
                  <a:pt x="1227" y="147"/>
                  <a:pt x="1174" y="111"/>
                  <a:pt x="1116" y="82"/>
                </a:cubicBezTo>
                <a:lnTo>
                  <a:pt x="1077" y="173"/>
                </a:lnTo>
                <a:cubicBezTo>
                  <a:pt x="1123" y="197"/>
                  <a:pt x="1166" y="226"/>
                  <a:pt x="1205" y="260"/>
                </a:cubicBez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"/>
          <p:cNvSpPr/>
          <p:nvPr/>
        </p:nvSpPr>
        <p:spPr>
          <a:xfrm>
            <a:off x="11493720" y="793800"/>
            <a:ext cx="63000" cy="63000"/>
          </a:xfrm>
          <a:custGeom>
            <a:avLst/>
            <a:gdLst/>
            <a:ahLst/>
            <a:rect l="0" t="0" r="r" b="b"/>
            <a:pathLst>
              <a:path w="175" h="175">
                <a:moveTo>
                  <a:pt x="175" y="87"/>
                </a:moveTo>
                <a:cubicBezTo>
                  <a:pt x="175" y="99"/>
                  <a:pt x="173" y="110"/>
                  <a:pt x="168" y="121"/>
                </a:cubicBezTo>
                <a:cubicBezTo>
                  <a:pt x="163" y="132"/>
                  <a:pt x="157" y="142"/>
                  <a:pt x="148" y="150"/>
                </a:cubicBezTo>
                <a:cubicBezTo>
                  <a:pt x="140" y="158"/>
                  <a:pt x="131" y="164"/>
                  <a:pt x="120" y="168"/>
                </a:cubicBezTo>
                <a:cubicBezTo>
                  <a:pt x="110" y="173"/>
                  <a:pt x="99" y="175"/>
                  <a:pt x="87" y="175"/>
                </a:cubicBezTo>
                <a:cubicBezTo>
                  <a:pt x="76" y="175"/>
                  <a:pt x="64" y="173"/>
                  <a:pt x="54" y="168"/>
                </a:cubicBezTo>
                <a:cubicBezTo>
                  <a:pt x="43" y="164"/>
                  <a:pt x="34" y="158"/>
                  <a:pt x="26" y="150"/>
                </a:cubicBezTo>
                <a:cubicBezTo>
                  <a:pt x="18" y="142"/>
                  <a:pt x="11" y="132"/>
                  <a:pt x="7" y="121"/>
                </a:cubicBezTo>
                <a:cubicBezTo>
                  <a:pt x="2" y="110"/>
                  <a:pt x="0" y="99"/>
                  <a:pt x="0" y="87"/>
                </a:cubicBezTo>
                <a:cubicBezTo>
                  <a:pt x="0" y="76"/>
                  <a:pt x="2" y="65"/>
                  <a:pt x="7" y="54"/>
                </a:cubicBezTo>
                <a:cubicBezTo>
                  <a:pt x="11" y="43"/>
                  <a:pt x="18" y="34"/>
                  <a:pt x="26" y="26"/>
                </a:cubicBezTo>
                <a:cubicBezTo>
                  <a:pt x="34" y="18"/>
                  <a:pt x="43" y="11"/>
                  <a:pt x="54" y="7"/>
                </a:cubicBezTo>
                <a:cubicBezTo>
                  <a:pt x="64" y="3"/>
                  <a:pt x="76" y="0"/>
                  <a:pt x="87" y="0"/>
                </a:cubicBezTo>
                <a:cubicBezTo>
                  <a:pt x="99" y="0"/>
                  <a:pt x="110" y="3"/>
                  <a:pt x="120" y="7"/>
                </a:cubicBezTo>
                <a:cubicBezTo>
                  <a:pt x="131" y="11"/>
                  <a:pt x="140" y="18"/>
                  <a:pt x="148" y="26"/>
                </a:cubicBezTo>
                <a:cubicBezTo>
                  <a:pt x="157" y="34"/>
                  <a:pt x="163" y="43"/>
                  <a:pt x="168" y="54"/>
                </a:cubicBezTo>
                <a:cubicBezTo>
                  <a:pt x="173" y="65"/>
                  <a:pt x="175" y="76"/>
                  <a:pt x="175" y="87"/>
                </a:cubicBez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"/>
          <p:cNvSpPr/>
          <p:nvPr/>
        </p:nvSpPr>
        <p:spPr>
          <a:xfrm>
            <a:off x="11420280" y="543960"/>
            <a:ext cx="213480" cy="223560"/>
          </a:xfrm>
          <a:custGeom>
            <a:avLst/>
            <a:gdLst/>
            <a:ahLst/>
            <a:rect l="0" t="0" r="r" b="b"/>
            <a:pathLst>
              <a:path w="593" h="621">
                <a:moveTo>
                  <a:pt x="315" y="621"/>
                </a:moveTo>
                <a:lnTo>
                  <a:pt x="265" y="621"/>
                </a:lnTo>
                <a:cubicBezTo>
                  <a:pt x="245" y="621"/>
                  <a:pt x="228" y="604"/>
                  <a:pt x="228" y="584"/>
                </a:cubicBezTo>
                <a:cubicBezTo>
                  <a:pt x="228" y="364"/>
                  <a:pt x="468" y="386"/>
                  <a:pt x="468" y="250"/>
                </a:cubicBezTo>
                <a:cubicBezTo>
                  <a:pt x="468" y="188"/>
                  <a:pt x="413" y="125"/>
                  <a:pt x="290" y="125"/>
                </a:cubicBezTo>
                <a:cubicBezTo>
                  <a:pt x="200" y="125"/>
                  <a:pt x="153" y="155"/>
                  <a:pt x="107" y="214"/>
                </a:cubicBezTo>
                <a:cubicBezTo>
                  <a:pt x="95" y="229"/>
                  <a:pt x="72" y="233"/>
                  <a:pt x="56" y="221"/>
                </a:cubicBezTo>
                <a:lnTo>
                  <a:pt x="16" y="193"/>
                </a:lnTo>
                <a:cubicBezTo>
                  <a:pt x="-2" y="181"/>
                  <a:pt x="-6" y="156"/>
                  <a:pt x="8" y="140"/>
                </a:cubicBezTo>
                <a:cubicBezTo>
                  <a:pt x="73" y="55"/>
                  <a:pt x="152" y="0"/>
                  <a:pt x="290" y="0"/>
                </a:cubicBezTo>
                <a:cubicBezTo>
                  <a:pt x="453" y="0"/>
                  <a:pt x="593" y="93"/>
                  <a:pt x="593" y="250"/>
                </a:cubicBezTo>
                <a:cubicBezTo>
                  <a:pt x="593" y="459"/>
                  <a:pt x="352" y="446"/>
                  <a:pt x="352" y="584"/>
                </a:cubicBezTo>
                <a:cubicBezTo>
                  <a:pt x="352" y="604"/>
                  <a:pt x="335" y="621"/>
                  <a:pt x="315" y="621"/>
                </a:cubicBez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40" name="" descr=""/>
          <p:cNvPicPr/>
          <p:nvPr/>
        </p:nvPicPr>
        <p:blipFill>
          <a:blip r:embed="rId1"/>
          <a:stretch/>
        </p:blipFill>
        <p:spPr>
          <a:xfrm>
            <a:off x="609480" y="1523880"/>
            <a:ext cx="3809520" cy="380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"/>
          <p:cNvSpPr/>
          <p:nvPr/>
        </p:nvSpPr>
        <p:spPr>
          <a:xfrm>
            <a:off x="4876560" y="609480"/>
            <a:ext cx="38520" cy="5639040"/>
          </a:xfrm>
          <a:custGeom>
            <a:avLst/>
            <a:gdLst/>
            <a:ahLst/>
            <a:rect l="0" t="0" r="r" b="b"/>
            <a:pathLst>
              <a:path w="107" h="15664">
                <a:moveTo>
                  <a:pt x="0" y="0"/>
                </a:moveTo>
                <a:lnTo>
                  <a:pt x="107" y="0"/>
                </a:lnTo>
                <a:lnTo>
                  <a:pt x="107" y="15664"/>
                </a:lnTo>
                <a:lnTo>
                  <a:pt x="0" y="15664"/>
                </a:lnTo>
                <a:lnTo>
                  <a:pt x="0" y="0"/>
                </a:ln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"/>
          <p:cNvSpPr txBox="1"/>
          <p:nvPr/>
        </p:nvSpPr>
        <p:spPr>
          <a:xfrm>
            <a:off x="5295960" y="1824840"/>
            <a:ext cx="12355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7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项目风险管理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"/>
          <p:cNvSpPr txBox="1"/>
          <p:nvPr/>
        </p:nvSpPr>
        <p:spPr>
          <a:xfrm>
            <a:off x="5295960" y="2461680"/>
            <a:ext cx="39830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概念:构建“识别</a:t>
            </a:r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评估</a:t>
            </a:r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应对</a:t>
            </a:r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监控”闭环机制,核心风险包括绝缘老化、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"/>
          <p:cNvSpPr txBox="1"/>
          <p:nvPr/>
        </p:nvSpPr>
        <p:spPr>
          <a:xfrm>
            <a:off x="5295960" y="2766600"/>
            <a:ext cx="686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接地失效等。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"/>
          <p:cNvSpPr/>
          <p:nvPr/>
        </p:nvSpPr>
        <p:spPr>
          <a:xfrm>
            <a:off x="5301000" y="3904920"/>
            <a:ext cx="118440" cy="172080"/>
          </a:xfrm>
          <a:custGeom>
            <a:avLst/>
            <a:gdLst/>
            <a:ahLst/>
            <a:rect l="0" t="0" r="r" b="b"/>
            <a:pathLst>
              <a:path w="329" h="478">
                <a:moveTo>
                  <a:pt x="239" y="359"/>
                </a:moveTo>
                <a:cubicBezTo>
                  <a:pt x="248" y="328"/>
                  <a:pt x="267" y="303"/>
                  <a:pt x="285" y="277"/>
                </a:cubicBezTo>
                <a:cubicBezTo>
                  <a:pt x="290" y="271"/>
                  <a:pt x="295" y="264"/>
                  <a:pt x="299" y="258"/>
                </a:cubicBezTo>
                <a:cubicBezTo>
                  <a:pt x="318" y="231"/>
                  <a:pt x="329" y="199"/>
                  <a:pt x="329" y="164"/>
                </a:cubicBezTo>
                <a:cubicBezTo>
                  <a:pt x="329" y="74"/>
                  <a:pt x="255" y="0"/>
                  <a:pt x="165" y="0"/>
                </a:cubicBezTo>
                <a:cubicBezTo>
                  <a:pt x="74" y="0"/>
                  <a:pt x="0" y="74"/>
                  <a:pt x="0" y="164"/>
                </a:cubicBezTo>
                <a:cubicBezTo>
                  <a:pt x="0" y="199"/>
                  <a:pt x="11" y="231"/>
                  <a:pt x="29" y="257"/>
                </a:cubicBezTo>
                <a:cubicBezTo>
                  <a:pt x="34" y="264"/>
                  <a:pt x="39" y="271"/>
                  <a:pt x="44" y="277"/>
                </a:cubicBezTo>
                <a:cubicBezTo>
                  <a:pt x="62" y="303"/>
                  <a:pt x="81" y="328"/>
                  <a:pt x="90" y="359"/>
                </a:cubicBezTo>
                <a:lnTo>
                  <a:pt x="239" y="359"/>
                </a:lnTo>
                <a:moveTo>
                  <a:pt x="165" y="478"/>
                </a:moveTo>
                <a:cubicBezTo>
                  <a:pt x="206" y="478"/>
                  <a:pt x="239" y="444"/>
                  <a:pt x="239" y="403"/>
                </a:cubicBezTo>
                <a:lnTo>
                  <a:pt x="239" y="388"/>
                </a:lnTo>
                <a:lnTo>
                  <a:pt x="90" y="388"/>
                </a:lnTo>
                <a:lnTo>
                  <a:pt x="90" y="403"/>
                </a:lnTo>
                <a:cubicBezTo>
                  <a:pt x="90" y="444"/>
                  <a:pt x="123" y="478"/>
                  <a:pt x="165" y="478"/>
                </a:cubicBezTo>
                <a:moveTo>
                  <a:pt x="90" y="164"/>
                </a:moveTo>
                <a:cubicBezTo>
                  <a:pt x="90" y="172"/>
                  <a:pt x="83" y="179"/>
                  <a:pt x="75" y="179"/>
                </a:cubicBezTo>
                <a:cubicBezTo>
                  <a:pt x="66" y="179"/>
                  <a:pt x="60" y="172"/>
                  <a:pt x="60" y="164"/>
                </a:cubicBezTo>
                <a:cubicBezTo>
                  <a:pt x="60" y="107"/>
                  <a:pt x="106" y="60"/>
                  <a:pt x="165" y="60"/>
                </a:cubicBezTo>
                <a:cubicBezTo>
                  <a:pt x="173" y="60"/>
                  <a:pt x="180" y="67"/>
                  <a:pt x="180" y="75"/>
                </a:cubicBezTo>
                <a:cubicBezTo>
                  <a:pt x="180" y="83"/>
                  <a:pt x="173" y="90"/>
                  <a:pt x="165" y="90"/>
                </a:cubicBezTo>
                <a:cubicBezTo>
                  <a:pt x="123" y="90"/>
                  <a:pt x="90" y="123"/>
                  <a:pt x="90" y="164"/>
                </a:cubicBez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"/>
          <p:cNvSpPr txBox="1"/>
          <p:nvPr/>
        </p:nvSpPr>
        <p:spPr>
          <a:xfrm>
            <a:off x="5295960" y="3292920"/>
            <a:ext cx="10980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漏电事故防控案例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"/>
          <p:cNvSpPr/>
          <p:nvPr/>
        </p:nvSpPr>
        <p:spPr>
          <a:xfrm>
            <a:off x="5295600" y="4381200"/>
            <a:ext cx="214920" cy="172080"/>
          </a:xfrm>
          <a:custGeom>
            <a:avLst/>
            <a:gdLst/>
            <a:ahLst/>
            <a:rect l="0" t="0" r="r" b="b"/>
            <a:pathLst>
              <a:path w="597" h="478">
                <a:moveTo>
                  <a:pt x="105" y="0"/>
                </a:moveTo>
                <a:cubicBezTo>
                  <a:pt x="80" y="0"/>
                  <a:pt x="60" y="20"/>
                  <a:pt x="60" y="45"/>
                </a:cubicBezTo>
                <a:lnTo>
                  <a:pt x="60" y="90"/>
                </a:lnTo>
                <a:lnTo>
                  <a:pt x="15" y="90"/>
                </a:lnTo>
                <a:cubicBezTo>
                  <a:pt x="7" y="90"/>
                  <a:pt x="0" y="96"/>
                  <a:pt x="0" y="105"/>
                </a:cubicBezTo>
                <a:cubicBezTo>
                  <a:pt x="0" y="113"/>
                  <a:pt x="7" y="119"/>
                  <a:pt x="15" y="119"/>
                </a:cubicBezTo>
                <a:lnTo>
                  <a:pt x="60" y="119"/>
                </a:lnTo>
                <a:lnTo>
                  <a:pt x="253" y="119"/>
                </a:lnTo>
                <a:cubicBezTo>
                  <a:pt x="262" y="119"/>
                  <a:pt x="268" y="126"/>
                  <a:pt x="268" y="134"/>
                </a:cubicBezTo>
                <a:cubicBezTo>
                  <a:pt x="268" y="142"/>
                  <a:pt x="262" y="149"/>
                  <a:pt x="253" y="149"/>
                </a:cubicBezTo>
                <a:lnTo>
                  <a:pt x="60" y="149"/>
                </a:lnTo>
                <a:lnTo>
                  <a:pt x="45" y="149"/>
                </a:lnTo>
                <a:cubicBezTo>
                  <a:pt x="37" y="149"/>
                  <a:pt x="30" y="156"/>
                  <a:pt x="30" y="164"/>
                </a:cubicBezTo>
                <a:cubicBezTo>
                  <a:pt x="30" y="172"/>
                  <a:pt x="37" y="179"/>
                  <a:pt x="45" y="179"/>
                </a:cubicBezTo>
                <a:lnTo>
                  <a:pt x="60" y="179"/>
                </a:lnTo>
                <a:lnTo>
                  <a:pt x="224" y="179"/>
                </a:lnTo>
                <a:cubicBezTo>
                  <a:pt x="232" y="179"/>
                  <a:pt x="238" y="186"/>
                  <a:pt x="238" y="194"/>
                </a:cubicBezTo>
                <a:cubicBezTo>
                  <a:pt x="238" y="202"/>
                  <a:pt x="232" y="209"/>
                  <a:pt x="224" y="209"/>
                </a:cubicBezTo>
                <a:lnTo>
                  <a:pt x="60" y="209"/>
                </a:lnTo>
                <a:lnTo>
                  <a:pt x="15" y="209"/>
                </a:lnTo>
                <a:cubicBezTo>
                  <a:pt x="7" y="209"/>
                  <a:pt x="0" y="215"/>
                  <a:pt x="0" y="224"/>
                </a:cubicBezTo>
                <a:cubicBezTo>
                  <a:pt x="0" y="232"/>
                  <a:pt x="7" y="238"/>
                  <a:pt x="15" y="238"/>
                </a:cubicBezTo>
                <a:lnTo>
                  <a:pt x="60" y="238"/>
                </a:lnTo>
                <a:lnTo>
                  <a:pt x="194" y="238"/>
                </a:lnTo>
                <a:cubicBezTo>
                  <a:pt x="202" y="238"/>
                  <a:pt x="209" y="245"/>
                  <a:pt x="209" y="253"/>
                </a:cubicBezTo>
                <a:cubicBezTo>
                  <a:pt x="209" y="262"/>
                  <a:pt x="202" y="268"/>
                  <a:pt x="194" y="268"/>
                </a:cubicBezTo>
                <a:lnTo>
                  <a:pt x="60" y="268"/>
                </a:lnTo>
                <a:lnTo>
                  <a:pt x="60" y="387"/>
                </a:lnTo>
                <a:cubicBezTo>
                  <a:pt x="60" y="437"/>
                  <a:pt x="100" y="478"/>
                  <a:pt x="149" y="478"/>
                </a:cubicBezTo>
                <a:cubicBezTo>
                  <a:pt x="198" y="478"/>
                  <a:pt x="238" y="437"/>
                  <a:pt x="238" y="387"/>
                </a:cubicBezTo>
                <a:lnTo>
                  <a:pt x="358" y="387"/>
                </a:lnTo>
                <a:cubicBezTo>
                  <a:pt x="358" y="437"/>
                  <a:pt x="398" y="478"/>
                  <a:pt x="447" y="478"/>
                </a:cubicBezTo>
                <a:cubicBezTo>
                  <a:pt x="497" y="478"/>
                  <a:pt x="537" y="437"/>
                  <a:pt x="537" y="387"/>
                </a:cubicBezTo>
                <a:lnTo>
                  <a:pt x="567" y="387"/>
                </a:lnTo>
                <a:cubicBezTo>
                  <a:pt x="583" y="387"/>
                  <a:pt x="597" y="374"/>
                  <a:pt x="597" y="358"/>
                </a:cubicBezTo>
                <a:cubicBezTo>
                  <a:pt x="597" y="341"/>
                  <a:pt x="583" y="328"/>
                  <a:pt x="567" y="328"/>
                </a:cubicBezTo>
                <a:lnTo>
                  <a:pt x="567" y="268"/>
                </a:lnTo>
                <a:lnTo>
                  <a:pt x="567" y="238"/>
                </a:lnTo>
                <a:lnTo>
                  <a:pt x="567" y="221"/>
                </a:lnTo>
                <a:cubicBezTo>
                  <a:pt x="567" y="205"/>
                  <a:pt x="561" y="190"/>
                  <a:pt x="549" y="179"/>
                </a:cubicBezTo>
                <a:lnTo>
                  <a:pt x="478" y="107"/>
                </a:lnTo>
                <a:cubicBezTo>
                  <a:pt x="466" y="96"/>
                  <a:pt x="450" y="90"/>
                  <a:pt x="434" y="90"/>
                </a:cubicBezTo>
                <a:lnTo>
                  <a:pt x="387" y="90"/>
                </a:lnTo>
                <a:lnTo>
                  <a:pt x="387" y="45"/>
                </a:lnTo>
                <a:cubicBezTo>
                  <a:pt x="387" y="20"/>
                  <a:pt x="367" y="0"/>
                  <a:pt x="343" y="0"/>
                </a:cubicBezTo>
                <a:lnTo>
                  <a:pt x="105" y="0"/>
                </a:lnTo>
                <a:moveTo>
                  <a:pt x="507" y="221"/>
                </a:moveTo>
                <a:lnTo>
                  <a:pt x="507" y="238"/>
                </a:lnTo>
                <a:lnTo>
                  <a:pt x="387" y="238"/>
                </a:lnTo>
                <a:lnTo>
                  <a:pt x="387" y="149"/>
                </a:lnTo>
                <a:lnTo>
                  <a:pt x="434" y="149"/>
                </a:lnTo>
                <a:lnTo>
                  <a:pt x="507" y="221"/>
                </a:lnTo>
                <a:moveTo>
                  <a:pt x="149" y="343"/>
                </a:moveTo>
                <a:cubicBezTo>
                  <a:pt x="155" y="343"/>
                  <a:pt x="161" y="344"/>
                  <a:pt x="166" y="346"/>
                </a:cubicBezTo>
                <a:cubicBezTo>
                  <a:pt x="172" y="348"/>
                  <a:pt x="177" y="352"/>
                  <a:pt x="181" y="356"/>
                </a:cubicBezTo>
                <a:cubicBezTo>
                  <a:pt x="185" y="360"/>
                  <a:pt x="188" y="365"/>
                  <a:pt x="190" y="370"/>
                </a:cubicBezTo>
                <a:cubicBezTo>
                  <a:pt x="193" y="376"/>
                  <a:pt x="194" y="381"/>
                  <a:pt x="194" y="387"/>
                </a:cubicBezTo>
                <a:cubicBezTo>
                  <a:pt x="194" y="393"/>
                  <a:pt x="193" y="399"/>
                  <a:pt x="190" y="404"/>
                </a:cubicBezTo>
                <a:cubicBezTo>
                  <a:pt x="188" y="410"/>
                  <a:pt x="185" y="415"/>
                  <a:pt x="181" y="419"/>
                </a:cubicBezTo>
                <a:cubicBezTo>
                  <a:pt x="177" y="423"/>
                  <a:pt x="172" y="426"/>
                  <a:pt x="166" y="429"/>
                </a:cubicBezTo>
                <a:cubicBezTo>
                  <a:pt x="161" y="431"/>
                  <a:pt x="155" y="432"/>
                  <a:pt x="149" y="432"/>
                </a:cubicBezTo>
                <a:cubicBezTo>
                  <a:pt x="143" y="432"/>
                  <a:pt x="138" y="431"/>
                  <a:pt x="132" y="429"/>
                </a:cubicBezTo>
                <a:cubicBezTo>
                  <a:pt x="127" y="426"/>
                  <a:pt x="122" y="423"/>
                  <a:pt x="118" y="419"/>
                </a:cubicBezTo>
                <a:cubicBezTo>
                  <a:pt x="113" y="415"/>
                  <a:pt x="110" y="410"/>
                  <a:pt x="108" y="404"/>
                </a:cubicBezTo>
                <a:cubicBezTo>
                  <a:pt x="106" y="399"/>
                  <a:pt x="105" y="393"/>
                  <a:pt x="105" y="387"/>
                </a:cubicBezTo>
                <a:cubicBezTo>
                  <a:pt x="105" y="381"/>
                  <a:pt x="106" y="376"/>
                  <a:pt x="108" y="370"/>
                </a:cubicBezTo>
                <a:cubicBezTo>
                  <a:pt x="110" y="365"/>
                  <a:pt x="113" y="360"/>
                  <a:pt x="118" y="356"/>
                </a:cubicBezTo>
                <a:cubicBezTo>
                  <a:pt x="122" y="352"/>
                  <a:pt x="127" y="348"/>
                  <a:pt x="132" y="346"/>
                </a:cubicBezTo>
                <a:cubicBezTo>
                  <a:pt x="138" y="344"/>
                  <a:pt x="143" y="343"/>
                  <a:pt x="149" y="343"/>
                </a:cubicBezTo>
                <a:moveTo>
                  <a:pt x="402" y="387"/>
                </a:moveTo>
                <a:cubicBezTo>
                  <a:pt x="402" y="381"/>
                  <a:pt x="403" y="376"/>
                  <a:pt x="406" y="370"/>
                </a:cubicBezTo>
                <a:cubicBezTo>
                  <a:pt x="408" y="365"/>
                  <a:pt x="411" y="360"/>
                  <a:pt x="415" y="356"/>
                </a:cubicBezTo>
                <a:cubicBezTo>
                  <a:pt x="419" y="352"/>
                  <a:pt x="424" y="348"/>
                  <a:pt x="430" y="346"/>
                </a:cubicBezTo>
                <a:cubicBezTo>
                  <a:pt x="435" y="344"/>
                  <a:pt x="441" y="343"/>
                  <a:pt x="447" y="343"/>
                </a:cubicBezTo>
                <a:cubicBezTo>
                  <a:pt x="453" y="343"/>
                  <a:pt x="458" y="344"/>
                  <a:pt x="465" y="346"/>
                </a:cubicBezTo>
                <a:cubicBezTo>
                  <a:pt x="470" y="348"/>
                  <a:pt x="475" y="352"/>
                  <a:pt x="479" y="356"/>
                </a:cubicBezTo>
                <a:cubicBezTo>
                  <a:pt x="484" y="360"/>
                  <a:pt x="487" y="365"/>
                  <a:pt x="489" y="370"/>
                </a:cubicBezTo>
                <a:cubicBezTo>
                  <a:pt x="491" y="376"/>
                  <a:pt x="492" y="381"/>
                  <a:pt x="492" y="387"/>
                </a:cubicBezTo>
                <a:cubicBezTo>
                  <a:pt x="492" y="393"/>
                  <a:pt x="491" y="399"/>
                  <a:pt x="489" y="404"/>
                </a:cubicBezTo>
                <a:cubicBezTo>
                  <a:pt x="487" y="410"/>
                  <a:pt x="484" y="415"/>
                  <a:pt x="479" y="419"/>
                </a:cubicBezTo>
                <a:cubicBezTo>
                  <a:pt x="475" y="423"/>
                  <a:pt x="470" y="426"/>
                  <a:pt x="465" y="429"/>
                </a:cubicBezTo>
                <a:cubicBezTo>
                  <a:pt x="458" y="431"/>
                  <a:pt x="453" y="432"/>
                  <a:pt x="447" y="432"/>
                </a:cubicBezTo>
                <a:cubicBezTo>
                  <a:pt x="441" y="432"/>
                  <a:pt x="435" y="431"/>
                  <a:pt x="430" y="429"/>
                </a:cubicBezTo>
                <a:cubicBezTo>
                  <a:pt x="424" y="426"/>
                  <a:pt x="419" y="423"/>
                  <a:pt x="415" y="419"/>
                </a:cubicBezTo>
                <a:cubicBezTo>
                  <a:pt x="411" y="415"/>
                  <a:pt x="408" y="410"/>
                  <a:pt x="406" y="404"/>
                </a:cubicBezTo>
                <a:cubicBezTo>
                  <a:pt x="403" y="399"/>
                  <a:pt x="402" y="393"/>
                  <a:pt x="402" y="387"/>
                </a:cubicBez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"/>
          <p:cNvSpPr txBox="1"/>
          <p:nvPr/>
        </p:nvSpPr>
        <p:spPr>
          <a:xfrm>
            <a:off x="5538960" y="3841560"/>
            <a:ext cx="22370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预防:检测周期缩短至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6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个月,引入智能监测。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"/>
          <p:cNvSpPr/>
          <p:nvPr/>
        </p:nvSpPr>
        <p:spPr>
          <a:xfrm>
            <a:off x="5295600" y="4868280"/>
            <a:ext cx="172080" cy="150480"/>
          </a:xfrm>
          <a:custGeom>
            <a:avLst/>
            <a:gdLst/>
            <a:ahLst/>
            <a:rect l="0" t="0" r="r" b="b"/>
            <a:pathLst>
              <a:path w="478" h="418">
                <a:moveTo>
                  <a:pt x="60" y="30"/>
                </a:moveTo>
                <a:cubicBezTo>
                  <a:pt x="60" y="13"/>
                  <a:pt x="47" y="0"/>
                  <a:pt x="30" y="0"/>
                </a:cubicBezTo>
                <a:cubicBezTo>
                  <a:pt x="14" y="0"/>
                  <a:pt x="0" y="13"/>
                  <a:pt x="0" y="30"/>
                </a:cubicBezTo>
                <a:lnTo>
                  <a:pt x="0" y="342"/>
                </a:lnTo>
                <a:cubicBezTo>
                  <a:pt x="0" y="383"/>
                  <a:pt x="34" y="418"/>
                  <a:pt x="75" y="418"/>
                </a:cubicBezTo>
                <a:lnTo>
                  <a:pt x="448" y="418"/>
                </a:lnTo>
                <a:cubicBezTo>
                  <a:pt x="464" y="418"/>
                  <a:pt x="478" y="403"/>
                  <a:pt x="478" y="387"/>
                </a:cubicBezTo>
                <a:cubicBezTo>
                  <a:pt x="478" y="371"/>
                  <a:pt x="464" y="357"/>
                  <a:pt x="448" y="357"/>
                </a:cubicBezTo>
                <a:lnTo>
                  <a:pt x="75" y="357"/>
                </a:lnTo>
                <a:cubicBezTo>
                  <a:pt x="67" y="357"/>
                  <a:pt x="60" y="351"/>
                  <a:pt x="60" y="342"/>
                </a:cubicBezTo>
                <a:lnTo>
                  <a:pt x="60" y="30"/>
                </a:lnTo>
                <a:moveTo>
                  <a:pt x="439" y="110"/>
                </a:moveTo>
                <a:cubicBezTo>
                  <a:pt x="451" y="99"/>
                  <a:pt x="451" y="80"/>
                  <a:pt x="439" y="68"/>
                </a:cubicBezTo>
                <a:cubicBezTo>
                  <a:pt x="427" y="57"/>
                  <a:pt x="409" y="57"/>
                  <a:pt x="397" y="68"/>
                </a:cubicBezTo>
                <a:lnTo>
                  <a:pt x="299" y="166"/>
                </a:lnTo>
                <a:lnTo>
                  <a:pt x="245" y="113"/>
                </a:lnTo>
                <a:cubicBezTo>
                  <a:pt x="233" y="101"/>
                  <a:pt x="214" y="101"/>
                  <a:pt x="202" y="113"/>
                </a:cubicBezTo>
                <a:lnTo>
                  <a:pt x="98" y="217"/>
                </a:lnTo>
                <a:cubicBezTo>
                  <a:pt x="87" y="229"/>
                  <a:pt x="87" y="248"/>
                  <a:pt x="98" y="259"/>
                </a:cubicBezTo>
                <a:cubicBezTo>
                  <a:pt x="110" y="271"/>
                  <a:pt x="129" y="271"/>
                  <a:pt x="140" y="259"/>
                </a:cubicBezTo>
                <a:lnTo>
                  <a:pt x="224" y="176"/>
                </a:lnTo>
                <a:lnTo>
                  <a:pt x="277" y="229"/>
                </a:lnTo>
                <a:cubicBezTo>
                  <a:pt x="290" y="241"/>
                  <a:pt x="308" y="241"/>
                  <a:pt x="320" y="229"/>
                </a:cubicBezTo>
                <a:lnTo>
                  <a:pt x="439" y="110"/>
                </a:ln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"/>
          <p:cNvSpPr txBox="1"/>
          <p:nvPr/>
        </p:nvSpPr>
        <p:spPr>
          <a:xfrm>
            <a:off x="5624640" y="4317480"/>
            <a:ext cx="6393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应急:配置备用设备,故障响应≤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2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小时。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"/>
          <p:cNvSpPr txBox="1"/>
          <p:nvPr/>
        </p:nvSpPr>
        <p:spPr>
          <a:xfrm>
            <a:off x="5581800" y="4793760"/>
            <a:ext cx="10249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成果:漏电事故率下降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"/>
          <p:cNvSpPr txBox="1"/>
          <p:nvPr/>
        </p:nvSpPr>
        <p:spPr>
          <a:xfrm>
            <a:off x="7296120" y="4776120"/>
            <a:ext cx="424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80%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"/>
          <p:cNvSpPr txBox="1"/>
          <p:nvPr/>
        </p:nvSpPr>
        <p:spPr>
          <a:xfrm>
            <a:off x="7704360" y="4793760"/>
            <a:ext cx="7178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,停机时间缩短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"/>
          <p:cNvSpPr txBox="1"/>
          <p:nvPr/>
        </p:nvSpPr>
        <p:spPr>
          <a:xfrm>
            <a:off x="8904600" y="4776120"/>
            <a:ext cx="424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40%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"/>
          <p:cNvSpPr txBox="1"/>
          <p:nvPr/>
        </p:nvSpPr>
        <p:spPr>
          <a:xfrm>
            <a:off x="9313200" y="479376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"/>
          <p:cNvSpPr txBox="1"/>
          <p:nvPr/>
        </p:nvSpPr>
        <p:spPr>
          <a:xfrm>
            <a:off x="609480" y="6337080"/>
            <a:ext cx="19468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项目管理驱动的电动工具测试设备优化实践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"/>
          <p:cNvSpPr txBox="1"/>
          <p:nvPr/>
        </p:nvSpPr>
        <p:spPr>
          <a:xfrm>
            <a:off x="11484720" y="633708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7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e9eef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>
              <a:alpha val="100000"/>
            </a:srgbClr>
          </a:solidFill>
          <a:ln w="0">
            <a:noFill/>
          </a:ln>
          <a:effectLst>
            <a:outerShdw blurRad="28575" dist="9525" dir="5400000" algn="tl" rotWithShape="0">
              <a:srgbClr val="000000">
                <a:alpha val="10000"/>
              </a:srgbClr>
            </a:outerShdw>
          </a:effectLst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"/>
          <p:cNvSpPr/>
          <p:nvPr/>
        </p:nvSpPr>
        <p:spPr>
          <a:xfrm>
            <a:off x="609480" y="2238120"/>
            <a:ext cx="457560" cy="457560"/>
          </a:xfrm>
          <a:custGeom>
            <a:avLst/>
            <a:gdLst/>
            <a:ahLst/>
            <a:rect l="0" t="0" r="r" b="b"/>
            <a:pathLst>
              <a:path w="1271" h="1271">
                <a:moveTo>
                  <a:pt x="1271" y="635"/>
                </a:moveTo>
                <a:cubicBezTo>
                  <a:pt x="1271" y="656"/>
                  <a:pt x="1270" y="677"/>
                  <a:pt x="1268" y="697"/>
                </a:cubicBezTo>
                <a:cubicBezTo>
                  <a:pt x="1266" y="718"/>
                  <a:pt x="1263" y="739"/>
                  <a:pt x="1259" y="759"/>
                </a:cubicBezTo>
                <a:cubicBezTo>
                  <a:pt x="1255" y="780"/>
                  <a:pt x="1250" y="801"/>
                  <a:pt x="1243" y="821"/>
                </a:cubicBezTo>
                <a:cubicBezTo>
                  <a:pt x="1237" y="840"/>
                  <a:pt x="1230" y="860"/>
                  <a:pt x="1222" y="879"/>
                </a:cubicBezTo>
                <a:cubicBezTo>
                  <a:pt x="1215" y="898"/>
                  <a:pt x="1206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6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0" y="1250"/>
                  <a:pt x="780" y="1255"/>
                  <a:pt x="760" y="1259"/>
                </a:cubicBezTo>
                <a:cubicBezTo>
                  <a:pt x="739" y="1263"/>
                  <a:pt x="719" y="1266"/>
                  <a:pt x="698" y="1268"/>
                </a:cubicBezTo>
                <a:cubicBezTo>
                  <a:pt x="677" y="1270"/>
                  <a:pt x="657" y="1271"/>
                  <a:pt x="636" y="1271"/>
                </a:cubicBezTo>
                <a:cubicBezTo>
                  <a:pt x="615" y="1271"/>
                  <a:pt x="594" y="1270"/>
                  <a:pt x="574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2" y="1255"/>
                  <a:pt x="471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6" y="1196"/>
                </a:cubicBezTo>
                <a:cubicBezTo>
                  <a:pt x="318" y="1186"/>
                  <a:pt x="300" y="1176"/>
                  <a:pt x="283" y="1164"/>
                </a:cubicBezTo>
                <a:cubicBezTo>
                  <a:pt x="266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8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8"/>
                  <a:pt x="48" y="879"/>
                </a:cubicBezTo>
                <a:cubicBezTo>
                  <a:pt x="40" y="860"/>
                  <a:pt x="33" y="840"/>
                  <a:pt x="27" y="821"/>
                </a:cubicBezTo>
                <a:cubicBezTo>
                  <a:pt x="21" y="801"/>
                  <a:pt x="16" y="780"/>
                  <a:pt x="12" y="759"/>
                </a:cubicBezTo>
                <a:cubicBezTo>
                  <a:pt x="8" y="739"/>
                  <a:pt x="5" y="718"/>
                  <a:pt x="3" y="697"/>
                </a:cubicBezTo>
                <a:cubicBezTo>
                  <a:pt x="1" y="677"/>
                  <a:pt x="0" y="656"/>
                  <a:pt x="0" y="635"/>
                </a:cubicBezTo>
                <a:cubicBezTo>
                  <a:pt x="0" y="614"/>
                  <a:pt x="1" y="594"/>
                  <a:pt x="3" y="573"/>
                </a:cubicBezTo>
                <a:cubicBezTo>
                  <a:pt x="5" y="552"/>
                  <a:pt x="8" y="532"/>
                  <a:pt x="12" y="511"/>
                </a:cubicBezTo>
                <a:cubicBezTo>
                  <a:pt x="16" y="491"/>
                  <a:pt x="21" y="471"/>
                  <a:pt x="27" y="451"/>
                </a:cubicBezTo>
                <a:cubicBezTo>
                  <a:pt x="33" y="431"/>
                  <a:pt x="40" y="411"/>
                  <a:pt x="48" y="392"/>
                </a:cubicBezTo>
                <a:cubicBezTo>
                  <a:pt x="56" y="373"/>
                  <a:pt x="65" y="354"/>
                  <a:pt x="75" y="336"/>
                </a:cubicBezTo>
                <a:cubicBezTo>
                  <a:pt x="85" y="318"/>
                  <a:pt x="95" y="300"/>
                  <a:pt x="107" y="282"/>
                </a:cubicBezTo>
                <a:cubicBezTo>
                  <a:pt x="118" y="265"/>
                  <a:pt x="131" y="248"/>
                  <a:pt x="144" y="232"/>
                </a:cubicBezTo>
                <a:cubicBezTo>
                  <a:pt x="157" y="216"/>
                  <a:pt x="171" y="201"/>
                  <a:pt x="186" y="186"/>
                </a:cubicBezTo>
                <a:cubicBezTo>
                  <a:pt x="201" y="171"/>
                  <a:pt x="217" y="158"/>
                  <a:pt x="233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1" y="22"/>
                  <a:pt x="492" y="16"/>
                  <a:pt x="512" y="12"/>
                </a:cubicBezTo>
                <a:cubicBezTo>
                  <a:pt x="532" y="8"/>
                  <a:pt x="553" y="5"/>
                  <a:pt x="574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7" y="1"/>
                  <a:pt x="698" y="3"/>
                </a:cubicBezTo>
                <a:cubicBezTo>
                  <a:pt x="719" y="5"/>
                  <a:pt x="739" y="8"/>
                  <a:pt x="760" y="12"/>
                </a:cubicBezTo>
                <a:cubicBezTo>
                  <a:pt x="780" y="16"/>
                  <a:pt x="800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0" y="171"/>
                  <a:pt x="1085" y="186"/>
                </a:cubicBezTo>
                <a:cubicBezTo>
                  <a:pt x="1100" y="201"/>
                  <a:pt x="1114" y="216"/>
                  <a:pt x="1127" y="232"/>
                </a:cubicBezTo>
                <a:cubicBezTo>
                  <a:pt x="1140" y="248"/>
                  <a:pt x="1152" y="265"/>
                  <a:pt x="1164" y="282"/>
                </a:cubicBezTo>
                <a:cubicBezTo>
                  <a:pt x="1175" y="300"/>
                  <a:pt x="1186" y="318"/>
                  <a:pt x="1196" y="336"/>
                </a:cubicBezTo>
                <a:cubicBezTo>
                  <a:pt x="1206" y="354"/>
                  <a:pt x="1215" y="373"/>
                  <a:pt x="1222" y="392"/>
                </a:cubicBezTo>
                <a:cubicBezTo>
                  <a:pt x="1230" y="411"/>
                  <a:pt x="1237" y="431"/>
                  <a:pt x="1243" y="451"/>
                </a:cubicBezTo>
                <a:cubicBezTo>
                  <a:pt x="1250" y="471"/>
                  <a:pt x="1255" y="491"/>
                  <a:pt x="1259" y="511"/>
                </a:cubicBezTo>
                <a:cubicBezTo>
                  <a:pt x="1263" y="532"/>
                  <a:pt x="1266" y="552"/>
                  <a:pt x="1268" y="573"/>
                </a:cubicBezTo>
                <a:cubicBezTo>
                  <a:pt x="1270" y="594"/>
                  <a:pt x="1271" y="614"/>
                  <a:pt x="1271" y="635"/>
                </a:cubicBezTo>
                <a:close/>
              </a:path>
            </a:pathLst>
          </a:custGeom>
          <a:solidFill>
            <a:srgbClr val="4a90e2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"/>
          <p:cNvSpPr/>
          <p:nvPr/>
        </p:nvSpPr>
        <p:spPr>
          <a:xfrm>
            <a:off x="730800" y="2361960"/>
            <a:ext cx="214560" cy="227880"/>
          </a:xfrm>
          <a:custGeom>
            <a:avLst/>
            <a:gdLst/>
            <a:ahLst/>
            <a:rect l="0" t="0" r="r" b="b"/>
            <a:pathLst>
              <a:path w="596" h="633">
                <a:moveTo>
                  <a:pt x="299" y="0"/>
                </a:moveTo>
                <a:cubicBezTo>
                  <a:pt x="305" y="0"/>
                  <a:pt x="310" y="1"/>
                  <a:pt x="315" y="4"/>
                </a:cubicBezTo>
                <a:lnTo>
                  <a:pt x="549" y="104"/>
                </a:lnTo>
                <a:cubicBezTo>
                  <a:pt x="576" y="115"/>
                  <a:pt x="597" y="142"/>
                  <a:pt x="596" y="175"/>
                </a:cubicBezTo>
                <a:cubicBezTo>
                  <a:pt x="596" y="298"/>
                  <a:pt x="545" y="523"/>
                  <a:pt x="332" y="625"/>
                </a:cubicBezTo>
                <a:cubicBezTo>
                  <a:pt x="311" y="635"/>
                  <a:pt x="287" y="635"/>
                  <a:pt x="266" y="625"/>
                </a:cubicBezTo>
                <a:cubicBezTo>
                  <a:pt x="51" y="523"/>
                  <a:pt x="1" y="298"/>
                  <a:pt x="0" y="175"/>
                </a:cubicBezTo>
                <a:cubicBezTo>
                  <a:pt x="0" y="142"/>
                  <a:pt x="20" y="115"/>
                  <a:pt x="48" y="104"/>
                </a:cubicBezTo>
                <a:lnTo>
                  <a:pt x="282" y="4"/>
                </a:lnTo>
                <a:cubicBezTo>
                  <a:pt x="287" y="1"/>
                  <a:pt x="293" y="0"/>
                  <a:pt x="299" y="0"/>
                </a:cubicBezTo>
                <a:moveTo>
                  <a:pt x="299" y="84"/>
                </a:moveTo>
                <a:lnTo>
                  <a:pt x="299" y="553"/>
                </a:lnTo>
                <a:cubicBezTo>
                  <a:pt x="470" y="470"/>
                  <a:pt x="516" y="287"/>
                  <a:pt x="517" y="177"/>
                </a:cubicBezTo>
                <a:lnTo>
                  <a:pt x="299" y="84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"/>
          <p:cNvSpPr/>
          <p:nvPr/>
        </p:nvSpPr>
        <p:spPr>
          <a:xfrm>
            <a:off x="609480" y="3038400"/>
            <a:ext cx="190800" cy="190800"/>
          </a:xfrm>
          <a:custGeom>
            <a:avLst/>
            <a:gdLst/>
            <a:ahLst/>
            <a:rect l="0" t="0" r="r" b="b"/>
            <a:pathLst>
              <a:path w="530" h="530">
                <a:moveTo>
                  <a:pt x="265" y="530"/>
                </a:moveTo>
                <a:cubicBezTo>
                  <a:pt x="283" y="530"/>
                  <a:pt x="300" y="528"/>
                  <a:pt x="317" y="525"/>
                </a:cubicBezTo>
                <a:cubicBezTo>
                  <a:pt x="334" y="521"/>
                  <a:pt x="351" y="516"/>
                  <a:pt x="367" y="510"/>
                </a:cubicBezTo>
                <a:cubicBezTo>
                  <a:pt x="383" y="503"/>
                  <a:pt x="398" y="495"/>
                  <a:pt x="412" y="485"/>
                </a:cubicBezTo>
                <a:cubicBezTo>
                  <a:pt x="427" y="476"/>
                  <a:pt x="440" y="465"/>
                  <a:pt x="453" y="452"/>
                </a:cubicBezTo>
                <a:cubicBezTo>
                  <a:pt x="465" y="440"/>
                  <a:pt x="476" y="427"/>
                  <a:pt x="485" y="412"/>
                </a:cubicBezTo>
                <a:cubicBezTo>
                  <a:pt x="495" y="398"/>
                  <a:pt x="503" y="383"/>
                  <a:pt x="510" y="367"/>
                </a:cubicBezTo>
                <a:cubicBezTo>
                  <a:pt x="517" y="350"/>
                  <a:pt x="522" y="334"/>
                  <a:pt x="525" y="317"/>
                </a:cubicBezTo>
                <a:cubicBezTo>
                  <a:pt x="528" y="300"/>
                  <a:pt x="530" y="282"/>
                  <a:pt x="530" y="264"/>
                </a:cubicBezTo>
                <a:cubicBezTo>
                  <a:pt x="530" y="247"/>
                  <a:pt x="528" y="230"/>
                  <a:pt x="525" y="213"/>
                </a:cubicBezTo>
                <a:cubicBezTo>
                  <a:pt x="522" y="196"/>
                  <a:pt x="517" y="179"/>
                  <a:pt x="510" y="163"/>
                </a:cubicBezTo>
                <a:cubicBezTo>
                  <a:pt x="503" y="147"/>
                  <a:pt x="495" y="132"/>
                  <a:pt x="485" y="117"/>
                </a:cubicBezTo>
                <a:cubicBezTo>
                  <a:pt x="476" y="103"/>
                  <a:pt x="465" y="89"/>
                  <a:pt x="453" y="77"/>
                </a:cubicBezTo>
                <a:cubicBezTo>
                  <a:pt x="440" y="65"/>
                  <a:pt x="427" y="54"/>
                  <a:pt x="412" y="44"/>
                </a:cubicBezTo>
                <a:cubicBezTo>
                  <a:pt x="398" y="35"/>
                  <a:pt x="383" y="26"/>
                  <a:pt x="367" y="20"/>
                </a:cubicBezTo>
                <a:cubicBezTo>
                  <a:pt x="351" y="13"/>
                  <a:pt x="334" y="8"/>
                  <a:pt x="317" y="5"/>
                </a:cubicBezTo>
                <a:cubicBezTo>
                  <a:pt x="300" y="1"/>
                  <a:pt x="283" y="0"/>
                  <a:pt x="265" y="0"/>
                </a:cubicBezTo>
                <a:cubicBezTo>
                  <a:pt x="248" y="0"/>
                  <a:pt x="231" y="1"/>
                  <a:pt x="214" y="5"/>
                </a:cubicBezTo>
                <a:cubicBezTo>
                  <a:pt x="197" y="8"/>
                  <a:pt x="180" y="13"/>
                  <a:pt x="164" y="20"/>
                </a:cubicBezTo>
                <a:cubicBezTo>
                  <a:pt x="147" y="26"/>
                  <a:pt x="132" y="35"/>
                  <a:pt x="117" y="44"/>
                </a:cubicBezTo>
                <a:cubicBezTo>
                  <a:pt x="103" y="54"/>
                  <a:pt x="90" y="65"/>
                  <a:pt x="77" y="77"/>
                </a:cubicBezTo>
                <a:cubicBezTo>
                  <a:pt x="65" y="89"/>
                  <a:pt x="54" y="103"/>
                  <a:pt x="44" y="117"/>
                </a:cubicBezTo>
                <a:cubicBezTo>
                  <a:pt x="35" y="132"/>
                  <a:pt x="27" y="147"/>
                  <a:pt x="20" y="163"/>
                </a:cubicBezTo>
                <a:cubicBezTo>
                  <a:pt x="13" y="179"/>
                  <a:pt x="8" y="196"/>
                  <a:pt x="5" y="213"/>
                </a:cubicBezTo>
                <a:cubicBezTo>
                  <a:pt x="2" y="230"/>
                  <a:pt x="0" y="247"/>
                  <a:pt x="0" y="264"/>
                </a:cubicBezTo>
                <a:cubicBezTo>
                  <a:pt x="0" y="282"/>
                  <a:pt x="2" y="300"/>
                  <a:pt x="5" y="317"/>
                </a:cubicBezTo>
                <a:cubicBezTo>
                  <a:pt x="8" y="334"/>
                  <a:pt x="13" y="350"/>
                  <a:pt x="20" y="367"/>
                </a:cubicBezTo>
                <a:cubicBezTo>
                  <a:pt x="27" y="383"/>
                  <a:pt x="35" y="398"/>
                  <a:pt x="44" y="412"/>
                </a:cubicBezTo>
                <a:cubicBezTo>
                  <a:pt x="54" y="427"/>
                  <a:pt x="65" y="440"/>
                  <a:pt x="77" y="452"/>
                </a:cubicBezTo>
                <a:cubicBezTo>
                  <a:pt x="90" y="465"/>
                  <a:pt x="103" y="476"/>
                  <a:pt x="117" y="485"/>
                </a:cubicBezTo>
                <a:cubicBezTo>
                  <a:pt x="132" y="495"/>
                  <a:pt x="147" y="503"/>
                  <a:pt x="164" y="510"/>
                </a:cubicBezTo>
                <a:cubicBezTo>
                  <a:pt x="180" y="516"/>
                  <a:pt x="197" y="521"/>
                  <a:pt x="214" y="525"/>
                </a:cubicBezTo>
                <a:cubicBezTo>
                  <a:pt x="231" y="528"/>
                  <a:pt x="248" y="530"/>
                  <a:pt x="265" y="530"/>
                </a:cubicBezTo>
                <a:moveTo>
                  <a:pt x="382" y="216"/>
                </a:moveTo>
                <a:lnTo>
                  <a:pt x="250" y="349"/>
                </a:lnTo>
                <a:cubicBezTo>
                  <a:pt x="240" y="359"/>
                  <a:pt x="224" y="359"/>
                  <a:pt x="215" y="349"/>
                </a:cubicBezTo>
                <a:lnTo>
                  <a:pt x="148" y="282"/>
                </a:lnTo>
                <a:cubicBezTo>
                  <a:pt x="138" y="272"/>
                  <a:pt x="138" y="256"/>
                  <a:pt x="148" y="247"/>
                </a:cubicBezTo>
                <a:cubicBezTo>
                  <a:pt x="157" y="237"/>
                  <a:pt x="174" y="237"/>
                  <a:pt x="184" y="247"/>
                </a:cubicBezTo>
                <a:lnTo>
                  <a:pt x="232" y="296"/>
                </a:lnTo>
                <a:lnTo>
                  <a:pt x="347" y="181"/>
                </a:lnTo>
                <a:cubicBezTo>
                  <a:pt x="357" y="171"/>
                  <a:pt x="372" y="171"/>
                  <a:pt x="382" y="181"/>
                </a:cubicBezTo>
                <a:cubicBezTo>
                  <a:pt x="392" y="190"/>
                  <a:pt x="392" y="206"/>
                  <a:pt x="382" y="216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"/>
          <p:cNvSpPr txBox="1"/>
          <p:nvPr/>
        </p:nvSpPr>
        <p:spPr>
          <a:xfrm>
            <a:off x="1219320" y="2325600"/>
            <a:ext cx="103248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2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项目质量管理</a:t>
            </a:r>
            <a:endParaRPr b="0" lang="en-US" sz="22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"/>
          <p:cNvSpPr txBox="1"/>
          <p:nvPr/>
        </p:nvSpPr>
        <p:spPr>
          <a:xfrm>
            <a:off x="914400" y="2976120"/>
            <a:ext cx="33188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标准:遵循</a:t>
            </a:r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GB 31241/IEC 60745-1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,绝缘电阻≥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2M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"/>
          <p:cNvSpPr txBox="1"/>
          <p:nvPr/>
        </p:nvSpPr>
        <p:spPr>
          <a:xfrm>
            <a:off x="5220000" y="2980440"/>
            <a:ext cx="19008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Ω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"/>
          <p:cNvSpPr txBox="1"/>
          <p:nvPr/>
        </p:nvSpPr>
        <p:spPr>
          <a:xfrm>
            <a:off x="5373000" y="2976120"/>
            <a:ext cx="190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"/>
          <p:cNvSpPr/>
          <p:nvPr/>
        </p:nvSpPr>
        <p:spPr>
          <a:xfrm>
            <a:off x="609480" y="3885840"/>
            <a:ext cx="190800" cy="191160"/>
          </a:xfrm>
          <a:custGeom>
            <a:avLst/>
            <a:gdLst/>
            <a:ahLst/>
            <a:rect l="0" t="0" r="r" b="b"/>
            <a:pathLst>
              <a:path w="530" h="531">
                <a:moveTo>
                  <a:pt x="265" y="531"/>
                </a:moveTo>
                <a:cubicBezTo>
                  <a:pt x="283" y="531"/>
                  <a:pt x="300" y="529"/>
                  <a:pt x="317" y="526"/>
                </a:cubicBezTo>
                <a:cubicBezTo>
                  <a:pt x="334" y="522"/>
                  <a:pt x="351" y="517"/>
                  <a:pt x="367" y="511"/>
                </a:cubicBezTo>
                <a:cubicBezTo>
                  <a:pt x="383" y="504"/>
                  <a:pt x="398" y="496"/>
                  <a:pt x="412" y="486"/>
                </a:cubicBezTo>
                <a:cubicBezTo>
                  <a:pt x="427" y="476"/>
                  <a:pt x="440" y="465"/>
                  <a:pt x="453" y="453"/>
                </a:cubicBezTo>
                <a:cubicBezTo>
                  <a:pt x="465" y="441"/>
                  <a:pt x="476" y="428"/>
                  <a:pt x="485" y="413"/>
                </a:cubicBezTo>
                <a:cubicBezTo>
                  <a:pt x="495" y="399"/>
                  <a:pt x="503" y="383"/>
                  <a:pt x="510" y="367"/>
                </a:cubicBezTo>
                <a:cubicBezTo>
                  <a:pt x="517" y="351"/>
                  <a:pt x="522" y="335"/>
                  <a:pt x="525" y="318"/>
                </a:cubicBezTo>
                <a:cubicBezTo>
                  <a:pt x="528" y="301"/>
                  <a:pt x="530" y="283"/>
                  <a:pt x="530" y="266"/>
                </a:cubicBezTo>
                <a:cubicBezTo>
                  <a:pt x="530" y="249"/>
                  <a:pt x="528" y="232"/>
                  <a:pt x="525" y="214"/>
                </a:cubicBezTo>
                <a:cubicBezTo>
                  <a:pt x="522" y="197"/>
                  <a:pt x="517" y="181"/>
                  <a:pt x="510" y="165"/>
                </a:cubicBezTo>
                <a:cubicBezTo>
                  <a:pt x="503" y="149"/>
                  <a:pt x="495" y="134"/>
                  <a:pt x="485" y="119"/>
                </a:cubicBezTo>
                <a:cubicBezTo>
                  <a:pt x="476" y="105"/>
                  <a:pt x="465" y="91"/>
                  <a:pt x="453" y="79"/>
                </a:cubicBezTo>
                <a:cubicBezTo>
                  <a:pt x="440" y="67"/>
                  <a:pt x="427" y="56"/>
                  <a:pt x="412" y="45"/>
                </a:cubicBezTo>
                <a:cubicBezTo>
                  <a:pt x="398" y="35"/>
                  <a:pt x="383" y="27"/>
                  <a:pt x="367" y="21"/>
                </a:cubicBezTo>
                <a:cubicBezTo>
                  <a:pt x="351" y="14"/>
                  <a:pt x="334" y="9"/>
                  <a:pt x="317" y="6"/>
                </a:cubicBezTo>
                <a:cubicBezTo>
                  <a:pt x="300" y="2"/>
                  <a:pt x="283" y="0"/>
                  <a:pt x="265" y="0"/>
                </a:cubicBezTo>
                <a:cubicBezTo>
                  <a:pt x="248" y="0"/>
                  <a:pt x="231" y="2"/>
                  <a:pt x="214" y="6"/>
                </a:cubicBezTo>
                <a:cubicBezTo>
                  <a:pt x="197" y="9"/>
                  <a:pt x="180" y="14"/>
                  <a:pt x="164" y="21"/>
                </a:cubicBezTo>
                <a:cubicBezTo>
                  <a:pt x="147" y="27"/>
                  <a:pt x="132" y="35"/>
                  <a:pt x="117" y="45"/>
                </a:cubicBezTo>
                <a:cubicBezTo>
                  <a:pt x="103" y="56"/>
                  <a:pt x="90" y="67"/>
                  <a:pt x="77" y="79"/>
                </a:cubicBezTo>
                <a:cubicBezTo>
                  <a:pt x="65" y="91"/>
                  <a:pt x="54" y="105"/>
                  <a:pt x="44" y="119"/>
                </a:cubicBezTo>
                <a:cubicBezTo>
                  <a:pt x="35" y="134"/>
                  <a:pt x="27" y="149"/>
                  <a:pt x="20" y="165"/>
                </a:cubicBezTo>
                <a:cubicBezTo>
                  <a:pt x="13" y="181"/>
                  <a:pt x="8" y="197"/>
                  <a:pt x="5" y="214"/>
                </a:cubicBezTo>
                <a:cubicBezTo>
                  <a:pt x="2" y="232"/>
                  <a:pt x="0" y="249"/>
                  <a:pt x="0" y="266"/>
                </a:cubicBezTo>
                <a:cubicBezTo>
                  <a:pt x="0" y="283"/>
                  <a:pt x="2" y="301"/>
                  <a:pt x="5" y="318"/>
                </a:cubicBezTo>
                <a:cubicBezTo>
                  <a:pt x="8" y="335"/>
                  <a:pt x="13" y="351"/>
                  <a:pt x="20" y="367"/>
                </a:cubicBezTo>
                <a:cubicBezTo>
                  <a:pt x="27" y="383"/>
                  <a:pt x="35" y="399"/>
                  <a:pt x="44" y="413"/>
                </a:cubicBezTo>
                <a:cubicBezTo>
                  <a:pt x="54" y="428"/>
                  <a:pt x="65" y="441"/>
                  <a:pt x="77" y="453"/>
                </a:cubicBezTo>
                <a:cubicBezTo>
                  <a:pt x="90" y="465"/>
                  <a:pt x="103" y="476"/>
                  <a:pt x="117" y="486"/>
                </a:cubicBezTo>
                <a:cubicBezTo>
                  <a:pt x="132" y="496"/>
                  <a:pt x="147" y="504"/>
                  <a:pt x="164" y="511"/>
                </a:cubicBezTo>
                <a:cubicBezTo>
                  <a:pt x="180" y="517"/>
                  <a:pt x="197" y="522"/>
                  <a:pt x="214" y="526"/>
                </a:cubicBezTo>
                <a:cubicBezTo>
                  <a:pt x="231" y="529"/>
                  <a:pt x="248" y="531"/>
                  <a:pt x="265" y="531"/>
                </a:cubicBezTo>
                <a:moveTo>
                  <a:pt x="382" y="218"/>
                </a:moveTo>
                <a:lnTo>
                  <a:pt x="250" y="350"/>
                </a:lnTo>
                <a:cubicBezTo>
                  <a:pt x="240" y="360"/>
                  <a:pt x="224" y="360"/>
                  <a:pt x="215" y="350"/>
                </a:cubicBezTo>
                <a:lnTo>
                  <a:pt x="148" y="284"/>
                </a:lnTo>
                <a:cubicBezTo>
                  <a:pt x="138" y="274"/>
                  <a:pt x="138" y="258"/>
                  <a:pt x="148" y="249"/>
                </a:cubicBezTo>
                <a:cubicBezTo>
                  <a:pt x="157" y="239"/>
                  <a:pt x="174" y="239"/>
                  <a:pt x="184" y="249"/>
                </a:cubicBezTo>
                <a:lnTo>
                  <a:pt x="232" y="297"/>
                </a:lnTo>
                <a:lnTo>
                  <a:pt x="347" y="182"/>
                </a:lnTo>
                <a:cubicBezTo>
                  <a:pt x="357" y="173"/>
                  <a:pt x="372" y="173"/>
                  <a:pt x="382" y="182"/>
                </a:cubicBezTo>
                <a:cubicBezTo>
                  <a:pt x="392" y="192"/>
                  <a:pt x="392" y="208"/>
                  <a:pt x="382" y="217"/>
                </a:cubicBezTo>
                <a:lnTo>
                  <a:pt x="382" y="218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"/>
          <p:cNvSpPr txBox="1"/>
          <p:nvPr/>
        </p:nvSpPr>
        <p:spPr>
          <a:xfrm>
            <a:off x="914400" y="3280680"/>
            <a:ext cx="10940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泄漏电流≤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0.25mA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"/>
          <p:cNvSpPr txBox="1"/>
          <p:nvPr/>
        </p:nvSpPr>
        <p:spPr>
          <a:xfrm>
            <a:off x="914400" y="3823560"/>
            <a:ext cx="29721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管控:</a:t>
            </a:r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SPC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控制图监控关键质量特性,关键测试设备实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"/>
          <p:cNvSpPr/>
          <p:nvPr/>
        </p:nvSpPr>
        <p:spPr>
          <a:xfrm>
            <a:off x="609480" y="4733640"/>
            <a:ext cx="190800" cy="190800"/>
          </a:xfrm>
          <a:custGeom>
            <a:avLst/>
            <a:gdLst/>
            <a:ahLst/>
            <a:rect l="0" t="0" r="r" b="b"/>
            <a:pathLst>
              <a:path w="530" h="530">
                <a:moveTo>
                  <a:pt x="265" y="530"/>
                </a:moveTo>
                <a:cubicBezTo>
                  <a:pt x="283" y="530"/>
                  <a:pt x="300" y="529"/>
                  <a:pt x="317" y="525"/>
                </a:cubicBezTo>
                <a:cubicBezTo>
                  <a:pt x="334" y="522"/>
                  <a:pt x="351" y="517"/>
                  <a:pt x="367" y="510"/>
                </a:cubicBezTo>
                <a:cubicBezTo>
                  <a:pt x="383" y="504"/>
                  <a:pt x="398" y="496"/>
                  <a:pt x="412" y="486"/>
                </a:cubicBezTo>
                <a:cubicBezTo>
                  <a:pt x="427" y="476"/>
                  <a:pt x="440" y="465"/>
                  <a:pt x="453" y="453"/>
                </a:cubicBezTo>
                <a:cubicBezTo>
                  <a:pt x="465" y="441"/>
                  <a:pt x="476" y="427"/>
                  <a:pt x="485" y="413"/>
                </a:cubicBezTo>
                <a:cubicBezTo>
                  <a:pt x="495" y="398"/>
                  <a:pt x="503" y="383"/>
                  <a:pt x="510" y="367"/>
                </a:cubicBezTo>
                <a:cubicBezTo>
                  <a:pt x="517" y="351"/>
                  <a:pt x="522" y="334"/>
                  <a:pt x="525" y="316"/>
                </a:cubicBezTo>
                <a:cubicBezTo>
                  <a:pt x="528" y="299"/>
                  <a:pt x="530" y="282"/>
                  <a:pt x="530" y="265"/>
                </a:cubicBezTo>
                <a:cubicBezTo>
                  <a:pt x="530" y="248"/>
                  <a:pt x="528" y="230"/>
                  <a:pt x="525" y="213"/>
                </a:cubicBezTo>
                <a:cubicBezTo>
                  <a:pt x="522" y="196"/>
                  <a:pt x="517" y="180"/>
                  <a:pt x="510" y="164"/>
                </a:cubicBezTo>
                <a:cubicBezTo>
                  <a:pt x="503" y="148"/>
                  <a:pt x="495" y="132"/>
                  <a:pt x="485" y="118"/>
                </a:cubicBezTo>
                <a:cubicBezTo>
                  <a:pt x="476" y="103"/>
                  <a:pt x="465" y="90"/>
                  <a:pt x="453" y="78"/>
                </a:cubicBezTo>
                <a:cubicBezTo>
                  <a:pt x="440" y="66"/>
                  <a:pt x="427" y="55"/>
                  <a:pt x="412" y="45"/>
                </a:cubicBezTo>
                <a:cubicBezTo>
                  <a:pt x="398" y="35"/>
                  <a:pt x="383" y="27"/>
                  <a:pt x="367" y="20"/>
                </a:cubicBezTo>
                <a:cubicBezTo>
                  <a:pt x="351" y="14"/>
                  <a:pt x="334" y="9"/>
                  <a:pt x="317" y="5"/>
                </a:cubicBezTo>
                <a:cubicBezTo>
                  <a:pt x="300" y="2"/>
                  <a:pt x="283" y="0"/>
                  <a:pt x="265" y="0"/>
                </a:cubicBezTo>
                <a:cubicBezTo>
                  <a:pt x="248" y="0"/>
                  <a:pt x="231" y="2"/>
                  <a:pt x="214" y="5"/>
                </a:cubicBezTo>
                <a:cubicBezTo>
                  <a:pt x="197" y="9"/>
                  <a:pt x="180" y="14"/>
                  <a:pt x="164" y="20"/>
                </a:cubicBezTo>
                <a:cubicBezTo>
                  <a:pt x="147" y="27"/>
                  <a:pt x="132" y="35"/>
                  <a:pt x="117" y="45"/>
                </a:cubicBezTo>
                <a:cubicBezTo>
                  <a:pt x="103" y="55"/>
                  <a:pt x="90" y="66"/>
                  <a:pt x="77" y="78"/>
                </a:cubicBezTo>
                <a:cubicBezTo>
                  <a:pt x="65" y="90"/>
                  <a:pt x="54" y="103"/>
                  <a:pt x="44" y="118"/>
                </a:cubicBezTo>
                <a:cubicBezTo>
                  <a:pt x="35" y="132"/>
                  <a:pt x="27" y="148"/>
                  <a:pt x="20" y="164"/>
                </a:cubicBezTo>
                <a:cubicBezTo>
                  <a:pt x="13" y="180"/>
                  <a:pt x="8" y="196"/>
                  <a:pt x="5" y="213"/>
                </a:cubicBezTo>
                <a:cubicBezTo>
                  <a:pt x="2" y="230"/>
                  <a:pt x="0" y="248"/>
                  <a:pt x="0" y="265"/>
                </a:cubicBezTo>
                <a:cubicBezTo>
                  <a:pt x="0" y="282"/>
                  <a:pt x="2" y="299"/>
                  <a:pt x="5" y="316"/>
                </a:cubicBezTo>
                <a:cubicBezTo>
                  <a:pt x="8" y="334"/>
                  <a:pt x="13" y="351"/>
                  <a:pt x="20" y="367"/>
                </a:cubicBezTo>
                <a:cubicBezTo>
                  <a:pt x="27" y="383"/>
                  <a:pt x="35" y="398"/>
                  <a:pt x="44" y="413"/>
                </a:cubicBezTo>
                <a:cubicBezTo>
                  <a:pt x="54" y="427"/>
                  <a:pt x="65" y="441"/>
                  <a:pt x="77" y="453"/>
                </a:cubicBezTo>
                <a:cubicBezTo>
                  <a:pt x="90" y="465"/>
                  <a:pt x="103" y="476"/>
                  <a:pt x="117" y="486"/>
                </a:cubicBezTo>
                <a:cubicBezTo>
                  <a:pt x="132" y="496"/>
                  <a:pt x="147" y="504"/>
                  <a:pt x="164" y="510"/>
                </a:cubicBezTo>
                <a:cubicBezTo>
                  <a:pt x="180" y="517"/>
                  <a:pt x="197" y="522"/>
                  <a:pt x="214" y="525"/>
                </a:cubicBezTo>
                <a:cubicBezTo>
                  <a:pt x="231" y="529"/>
                  <a:pt x="248" y="530"/>
                  <a:pt x="265" y="530"/>
                </a:cubicBezTo>
                <a:moveTo>
                  <a:pt x="382" y="216"/>
                </a:moveTo>
                <a:lnTo>
                  <a:pt x="250" y="350"/>
                </a:lnTo>
                <a:cubicBezTo>
                  <a:pt x="240" y="359"/>
                  <a:pt x="224" y="359"/>
                  <a:pt x="215" y="350"/>
                </a:cubicBezTo>
                <a:lnTo>
                  <a:pt x="148" y="282"/>
                </a:lnTo>
                <a:cubicBezTo>
                  <a:pt x="138" y="273"/>
                  <a:pt x="138" y="257"/>
                  <a:pt x="148" y="247"/>
                </a:cubicBezTo>
                <a:cubicBezTo>
                  <a:pt x="157" y="238"/>
                  <a:pt x="174" y="238"/>
                  <a:pt x="184" y="247"/>
                </a:cubicBezTo>
                <a:lnTo>
                  <a:pt x="232" y="296"/>
                </a:lnTo>
                <a:lnTo>
                  <a:pt x="347" y="181"/>
                </a:lnTo>
                <a:cubicBezTo>
                  <a:pt x="357" y="171"/>
                  <a:pt x="372" y="171"/>
                  <a:pt x="382" y="181"/>
                </a:cubicBezTo>
                <a:cubicBezTo>
                  <a:pt x="392" y="191"/>
                  <a:pt x="392" y="207"/>
                  <a:pt x="382" y="216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"/>
          <p:cNvSpPr txBox="1"/>
          <p:nvPr/>
        </p:nvSpPr>
        <p:spPr>
          <a:xfrm>
            <a:off x="914400" y="4128480"/>
            <a:ext cx="686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施每日校准。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"/>
          <p:cNvSpPr txBox="1"/>
          <p:nvPr/>
        </p:nvSpPr>
        <p:spPr>
          <a:xfrm>
            <a:off x="914400" y="4671360"/>
            <a:ext cx="2980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成果:产品测试准确率提升至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99.5%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,设备综合效率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"/>
          <p:cNvSpPr/>
          <p:nvPr/>
        </p:nvSpPr>
        <p:spPr>
          <a:xfrm>
            <a:off x="6095880" y="1647720"/>
            <a:ext cx="9720" cy="3562560"/>
          </a:xfrm>
          <a:custGeom>
            <a:avLst/>
            <a:gdLst/>
            <a:ahLst/>
            <a:rect l="0" t="0" r="r" b="b"/>
            <a:pathLst>
              <a:path w="27" h="9896">
                <a:moveTo>
                  <a:pt x="0" y="0"/>
                </a:moveTo>
                <a:lnTo>
                  <a:pt x="27" y="0"/>
                </a:lnTo>
                <a:lnTo>
                  <a:pt x="27" y="9896"/>
                </a:lnTo>
                <a:lnTo>
                  <a:pt x="0" y="9896"/>
                </a:lnTo>
                <a:lnTo>
                  <a:pt x="0" y="0"/>
                </a:lnTo>
                <a:close/>
              </a:path>
            </a:pathLst>
          </a:custGeom>
          <a:solidFill>
            <a:srgbClr val="d1d5db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"/>
          <p:cNvSpPr/>
          <p:nvPr/>
        </p:nvSpPr>
        <p:spPr>
          <a:xfrm>
            <a:off x="6562440" y="2238120"/>
            <a:ext cx="457560" cy="457560"/>
          </a:xfrm>
          <a:custGeom>
            <a:avLst/>
            <a:gdLst/>
            <a:ahLst/>
            <a:rect l="0" t="0" r="r" b="b"/>
            <a:pathLst>
              <a:path w="1271" h="1271">
                <a:moveTo>
                  <a:pt x="1271" y="635"/>
                </a:moveTo>
                <a:cubicBezTo>
                  <a:pt x="1271" y="656"/>
                  <a:pt x="1270" y="677"/>
                  <a:pt x="1268" y="697"/>
                </a:cubicBezTo>
                <a:cubicBezTo>
                  <a:pt x="1266" y="718"/>
                  <a:pt x="1263" y="739"/>
                  <a:pt x="1259" y="759"/>
                </a:cubicBezTo>
                <a:cubicBezTo>
                  <a:pt x="1255" y="780"/>
                  <a:pt x="1250" y="801"/>
                  <a:pt x="1244" y="821"/>
                </a:cubicBezTo>
                <a:cubicBezTo>
                  <a:pt x="1238" y="840"/>
                  <a:pt x="1231" y="860"/>
                  <a:pt x="1223" y="879"/>
                </a:cubicBezTo>
                <a:cubicBezTo>
                  <a:pt x="1215" y="898"/>
                  <a:pt x="1206" y="917"/>
                  <a:pt x="1196" y="936"/>
                </a:cubicBezTo>
                <a:cubicBezTo>
                  <a:pt x="1187" y="954"/>
                  <a:pt x="1176" y="972"/>
                  <a:pt x="1164" y="989"/>
                </a:cubicBezTo>
                <a:cubicBezTo>
                  <a:pt x="1153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1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2" y="1176"/>
                  <a:pt x="954" y="1186"/>
                  <a:pt x="936" y="1196"/>
                </a:cubicBezTo>
                <a:cubicBezTo>
                  <a:pt x="917" y="1206"/>
                  <a:pt x="899" y="1215"/>
                  <a:pt x="879" y="1223"/>
                </a:cubicBezTo>
                <a:cubicBezTo>
                  <a:pt x="860" y="1231"/>
                  <a:pt x="841" y="1238"/>
                  <a:pt x="821" y="1244"/>
                </a:cubicBezTo>
                <a:cubicBezTo>
                  <a:pt x="801" y="1250"/>
                  <a:pt x="781" y="1255"/>
                  <a:pt x="760" y="1259"/>
                </a:cubicBezTo>
                <a:cubicBezTo>
                  <a:pt x="740" y="1263"/>
                  <a:pt x="719" y="1266"/>
                  <a:pt x="699" y="1268"/>
                </a:cubicBezTo>
                <a:cubicBezTo>
                  <a:pt x="678" y="1270"/>
                  <a:pt x="657" y="1271"/>
                  <a:pt x="636" y="1271"/>
                </a:cubicBezTo>
                <a:cubicBezTo>
                  <a:pt x="615" y="1271"/>
                  <a:pt x="595" y="1270"/>
                  <a:pt x="574" y="1268"/>
                </a:cubicBezTo>
                <a:cubicBezTo>
                  <a:pt x="553" y="1266"/>
                  <a:pt x="533" y="1263"/>
                  <a:pt x="512" y="1259"/>
                </a:cubicBezTo>
                <a:cubicBezTo>
                  <a:pt x="492" y="1255"/>
                  <a:pt x="472" y="1250"/>
                  <a:pt x="452" y="1244"/>
                </a:cubicBezTo>
                <a:cubicBezTo>
                  <a:pt x="432" y="1238"/>
                  <a:pt x="413" y="1231"/>
                  <a:pt x="393" y="1223"/>
                </a:cubicBezTo>
                <a:cubicBezTo>
                  <a:pt x="374" y="1215"/>
                  <a:pt x="355" y="1206"/>
                  <a:pt x="337" y="1196"/>
                </a:cubicBezTo>
                <a:cubicBezTo>
                  <a:pt x="319" y="1186"/>
                  <a:pt x="301" y="1176"/>
                  <a:pt x="284" y="1164"/>
                </a:cubicBezTo>
                <a:cubicBezTo>
                  <a:pt x="266" y="1153"/>
                  <a:pt x="250" y="1140"/>
                  <a:pt x="233" y="1127"/>
                </a:cubicBezTo>
                <a:cubicBezTo>
                  <a:pt x="217" y="1114"/>
                  <a:pt x="202" y="1100"/>
                  <a:pt x="187" y="1085"/>
                </a:cubicBezTo>
                <a:cubicBezTo>
                  <a:pt x="173" y="1071"/>
                  <a:pt x="158" y="1055"/>
                  <a:pt x="144" y="1039"/>
                </a:cubicBezTo>
                <a:cubicBezTo>
                  <a:pt x="131" y="1023"/>
                  <a:pt x="119" y="1006"/>
                  <a:pt x="107" y="989"/>
                </a:cubicBezTo>
                <a:cubicBezTo>
                  <a:pt x="96" y="972"/>
                  <a:pt x="85" y="954"/>
                  <a:pt x="75" y="936"/>
                </a:cubicBezTo>
                <a:cubicBezTo>
                  <a:pt x="65" y="917"/>
                  <a:pt x="57" y="898"/>
                  <a:pt x="49" y="879"/>
                </a:cubicBezTo>
                <a:cubicBezTo>
                  <a:pt x="41" y="860"/>
                  <a:pt x="34" y="840"/>
                  <a:pt x="28" y="821"/>
                </a:cubicBezTo>
                <a:cubicBezTo>
                  <a:pt x="22" y="801"/>
                  <a:pt x="17" y="780"/>
                  <a:pt x="12" y="759"/>
                </a:cubicBezTo>
                <a:cubicBezTo>
                  <a:pt x="8" y="739"/>
                  <a:pt x="5" y="718"/>
                  <a:pt x="3" y="697"/>
                </a:cubicBezTo>
                <a:cubicBezTo>
                  <a:pt x="1" y="677"/>
                  <a:pt x="0" y="656"/>
                  <a:pt x="0" y="635"/>
                </a:cubicBezTo>
                <a:cubicBezTo>
                  <a:pt x="0" y="614"/>
                  <a:pt x="1" y="594"/>
                  <a:pt x="3" y="573"/>
                </a:cubicBezTo>
                <a:cubicBezTo>
                  <a:pt x="5" y="552"/>
                  <a:pt x="8" y="532"/>
                  <a:pt x="12" y="511"/>
                </a:cubicBezTo>
                <a:cubicBezTo>
                  <a:pt x="17" y="491"/>
                  <a:pt x="22" y="471"/>
                  <a:pt x="28" y="451"/>
                </a:cubicBezTo>
                <a:cubicBezTo>
                  <a:pt x="34" y="431"/>
                  <a:pt x="41" y="411"/>
                  <a:pt x="49" y="392"/>
                </a:cubicBezTo>
                <a:cubicBezTo>
                  <a:pt x="57" y="373"/>
                  <a:pt x="65" y="354"/>
                  <a:pt x="75" y="336"/>
                </a:cubicBezTo>
                <a:cubicBezTo>
                  <a:pt x="85" y="318"/>
                  <a:pt x="96" y="300"/>
                  <a:pt x="107" y="282"/>
                </a:cubicBezTo>
                <a:cubicBezTo>
                  <a:pt x="119" y="265"/>
                  <a:pt x="131" y="248"/>
                  <a:pt x="144" y="232"/>
                </a:cubicBezTo>
                <a:cubicBezTo>
                  <a:pt x="158" y="216"/>
                  <a:pt x="173" y="201"/>
                  <a:pt x="187" y="186"/>
                </a:cubicBezTo>
                <a:cubicBezTo>
                  <a:pt x="202" y="171"/>
                  <a:pt x="217" y="158"/>
                  <a:pt x="233" y="144"/>
                </a:cubicBezTo>
                <a:cubicBezTo>
                  <a:pt x="250" y="131"/>
                  <a:pt x="266" y="119"/>
                  <a:pt x="284" y="107"/>
                </a:cubicBezTo>
                <a:cubicBezTo>
                  <a:pt x="301" y="96"/>
                  <a:pt x="319" y="85"/>
                  <a:pt x="337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3" y="41"/>
                  <a:pt x="432" y="34"/>
                  <a:pt x="452" y="28"/>
                </a:cubicBezTo>
                <a:cubicBezTo>
                  <a:pt x="472" y="22"/>
                  <a:pt x="492" y="16"/>
                  <a:pt x="512" y="12"/>
                </a:cubicBezTo>
                <a:cubicBezTo>
                  <a:pt x="533" y="8"/>
                  <a:pt x="553" y="5"/>
                  <a:pt x="574" y="3"/>
                </a:cubicBezTo>
                <a:cubicBezTo>
                  <a:pt x="595" y="1"/>
                  <a:pt x="615" y="0"/>
                  <a:pt x="636" y="0"/>
                </a:cubicBezTo>
                <a:cubicBezTo>
                  <a:pt x="657" y="0"/>
                  <a:pt x="678" y="1"/>
                  <a:pt x="699" y="3"/>
                </a:cubicBezTo>
                <a:cubicBezTo>
                  <a:pt x="719" y="5"/>
                  <a:pt x="740" y="8"/>
                  <a:pt x="760" y="12"/>
                </a:cubicBezTo>
                <a:cubicBezTo>
                  <a:pt x="781" y="16"/>
                  <a:pt x="801" y="22"/>
                  <a:pt x="821" y="28"/>
                </a:cubicBezTo>
                <a:cubicBezTo>
                  <a:pt x="841" y="34"/>
                  <a:pt x="860" y="41"/>
                  <a:pt x="879" y="49"/>
                </a:cubicBezTo>
                <a:cubicBezTo>
                  <a:pt x="899" y="57"/>
                  <a:pt x="917" y="65"/>
                  <a:pt x="936" y="75"/>
                </a:cubicBezTo>
                <a:cubicBezTo>
                  <a:pt x="954" y="85"/>
                  <a:pt x="972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1" y="171"/>
                  <a:pt x="1085" y="186"/>
                </a:cubicBezTo>
                <a:cubicBezTo>
                  <a:pt x="1100" y="201"/>
                  <a:pt x="1114" y="216"/>
                  <a:pt x="1127" y="232"/>
                </a:cubicBezTo>
                <a:cubicBezTo>
                  <a:pt x="1140" y="248"/>
                  <a:pt x="1153" y="265"/>
                  <a:pt x="1164" y="282"/>
                </a:cubicBezTo>
                <a:cubicBezTo>
                  <a:pt x="1176" y="300"/>
                  <a:pt x="1187" y="318"/>
                  <a:pt x="1196" y="336"/>
                </a:cubicBezTo>
                <a:cubicBezTo>
                  <a:pt x="1206" y="354"/>
                  <a:pt x="1215" y="373"/>
                  <a:pt x="1223" y="392"/>
                </a:cubicBezTo>
                <a:cubicBezTo>
                  <a:pt x="1231" y="411"/>
                  <a:pt x="1238" y="431"/>
                  <a:pt x="1244" y="451"/>
                </a:cubicBezTo>
                <a:cubicBezTo>
                  <a:pt x="1250" y="471"/>
                  <a:pt x="1255" y="491"/>
                  <a:pt x="1259" y="511"/>
                </a:cubicBezTo>
                <a:cubicBezTo>
                  <a:pt x="1263" y="532"/>
                  <a:pt x="1266" y="552"/>
                  <a:pt x="1268" y="573"/>
                </a:cubicBezTo>
                <a:cubicBezTo>
                  <a:pt x="1270" y="594"/>
                  <a:pt x="1271" y="614"/>
                  <a:pt x="1271" y="635"/>
                </a:cubicBezTo>
                <a:close/>
              </a:path>
            </a:pathLst>
          </a:custGeom>
          <a:solidFill>
            <a:srgbClr val="4a90e2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5" name=""/>
          <p:cNvSpPr/>
          <p:nvPr/>
        </p:nvSpPr>
        <p:spPr>
          <a:xfrm>
            <a:off x="6649920" y="2365560"/>
            <a:ext cx="280800" cy="223920"/>
          </a:xfrm>
          <a:custGeom>
            <a:avLst/>
            <a:gdLst/>
            <a:ahLst/>
            <a:rect l="0" t="0" r="r" b="b"/>
            <a:pathLst>
              <a:path w="780" h="622">
                <a:moveTo>
                  <a:pt x="378" y="158"/>
                </a:moveTo>
                <a:cubicBezTo>
                  <a:pt x="387" y="150"/>
                  <a:pt x="390" y="138"/>
                  <a:pt x="386" y="127"/>
                </a:cubicBezTo>
                <a:cubicBezTo>
                  <a:pt x="383" y="120"/>
                  <a:pt x="380" y="114"/>
                  <a:pt x="376" y="108"/>
                </a:cubicBezTo>
                <a:lnTo>
                  <a:pt x="372" y="101"/>
                </a:lnTo>
                <a:cubicBezTo>
                  <a:pt x="369" y="95"/>
                  <a:pt x="365" y="89"/>
                  <a:pt x="360" y="83"/>
                </a:cubicBezTo>
                <a:cubicBezTo>
                  <a:pt x="353" y="74"/>
                  <a:pt x="341" y="70"/>
                  <a:pt x="330" y="74"/>
                </a:cubicBezTo>
                <a:lnTo>
                  <a:pt x="295" y="86"/>
                </a:lnTo>
                <a:cubicBezTo>
                  <a:pt x="281" y="75"/>
                  <a:pt x="266" y="66"/>
                  <a:pt x="250" y="60"/>
                </a:cubicBezTo>
                <a:lnTo>
                  <a:pt x="242" y="24"/>
                </a:lnTo>
                <a:cubicBezTo>
                  <a:pt x="240" y="12"/>
                  <a:pt x="231" y="3"/>
                  <a:pt x="219" y="2"/>
                </a:cubicBezTo>
                <a:cubicBezTo>
                  <a:pt x="211" y="1"/>
                  <a:pt x="203" y="0"/>
                  <a:pt x="194" y="0"/>
                </a:cubicBezTo>
                <a:lnTo>
                  <a:pt x="193" y="0"/>
                </a:lnTo>
                <a:cubicBezTo>
                  <a:pt x="185" y="0"/>
                  <a:pt x="177" y="1"/>
                  <a:pt x="169" y="2"/>
                </a:cubicBezTo>
                <a:cubicBezTo>
                  <a:pt x="157" y="3"/>
                  <a:pt x="148" y="12"/>
                  <a:pt x="146" y="24"/>
                </a:cubicBezTo>
                <a:lnTo>
                  <a:pt x="138" y="60"/>
                </a:lnTo>
                <a:cubicBezTo>
                  <a:pt x="122" y="66"/>
                  <a:pt x="106" y="75"/>
                  <a:pt x="93" y="86"/>
                </a:cubicBezTo>
                <a:lnTo>
                  <a:pt x="58" y="74"/>
                </a:lnTo>
                <a:cubicBezTo>
                  <a:pt x="47" y="71"/>
                  <a:pt x="34" y="74"/>
                  <a:pt x="27" y="83"/>
                </a:cubicBezTo>
                <a:cubicBezTo>
                  <a:pt x="23" y="89"/>
                  <a:pt x="19" y="95"/>
                  <a:pt x="15" y="101"/>
                </a:cubicBezTo>
                <a:lnTo>
                  <a:pt x="11" y="108"/>
                </a:lnTo>
                <a:cubicBezTo>
                  <a:pt x="8" y="114"/>
                  <a:pt x="5" y="120"/>
                  <a:pt x="2" y="127"/>
                </a:cubicBezTo>
                <a:cubicBezTo>
                  <a:pt x="-3" y="138"/>
                  <a:pt x="1" y="150"/>
                  <a:pt x="10" y="158"/>
                </a:cubicBezTo>
                <a:lnTo>
                  <a:pt x="37" y="183"/>
                </a:lnTo>
                <a:cubicBezTo>
                  <a:pt x="36" y="191"/>
                  <a:pt x="35" y="200"/>
                  <a:pt x="35" y="208"/>
                </a:cubicBezTo>
                <a:cubicBezTo>
                  <a:pt x="35" y="217"/>
                  <a:pt x="36" y="226"/>
                  <a:pt x="37" y="234"/>
                </a:cubicBezTo>
                <a:lnTo>
                  <a:pt x="10" y="259"/>
                </a:lnTo>
                <a:cubicBezTo>
                  <a:pt x="1" y="267"/>
                  <a:pt x="-3" y="279"/>
                  <a:pt x="2" y="290"/>
                </a:cubicBezTo>
                <a:cubicBezTo>
                  <a:pt x="5" y="297"/>
                  <a:pt x="8" y="303"/>
                  <a:pt x="11" y="309"/>
                </a:cubicBezTo>
                <a:lnTo>
                  <a:pt x="15" y="316"/>
                </a:lnTo>
                <a:cubicBezTo>
                  <a:pt x="19" y="322"/>
                  <a:pt x="23" y="328"/>
                  <a:pt x="27" y="334"/>
                </a:cubicBezTo>
                <a:cubicBezTo>
                  <a:pt x="34" y="343"/>
                  <a:pt x="47" y="346"/>
                  <a:pt x="58" y="343"/>
                </a:cubicBezTo>
                <a:lnTo>
                  <a:pt x="93" y="331"/>
                </a:lnTo>
                <a:cubicBezTo>
                  <a:pt x="106" y="342"/>
                  <a:pt x="122" y="351"/>
                  <a:pt x="138" y="357"/>
                </a:cubicBezTo>
                <a:lnTo>
                  <a:pt x="145" y="393"/>
                </a:lnTo>
                <a:cubicBezTo>
                  <a:pt x="148" y="405"/>
                  <a:pt x="157" y="414"/>
                  <a:pt x="168" y="415"/>
                </a:cubicBezTo>
                <a:cubicBezTo>
                  <a:pt x="177" y="416"/>
                  <a:pt x="185" y="417"/>
                  <a:pt x="194" y="417"/>
                </a:cubicBezTo>
                <a:cubicBezTo>
                  <a:pt x="202" y="417"/>
                  <a:pt x="211" y="416"/>
                  <a:pt x="219" y="415"/>
                </a:cubicBezTo>
                <a:cubicBezTo>
                  <a:pt x="231" y="414"/>
                  <a:pt x="240" y="405"/>
                  <a:pt x="242" y="393"/>
                </a:cubicBezTo>
                <a:lnTo>
                  <a:pt x="250" y="357"/>
                </a:lnTo>
                <a:cubicBezTo>
                  <a:pt x="266" y="351"/>
                  <a:pt x="281" y="342"/>
                  <a:pt x="294" y="331"/>
                </a:cubicBezTo>
                <a:lnTo>
                  <a:pt x="329" y="343"/>
                </a:lnTo>
                <a:cubicBezTo>
                  <a:pt x="341" y="346"/>
                  <a:pt x="353" y="343"/>
                  <a:pt x="360" y="334"/>
                </a:cubicBezTo>
                <a:cubicBezTo>
                  <a:pt x="364" y="328"/>
                  <a:pt x="368" y="322"/>
                  <a:pt x="372" y="316"/>
                </a:cubicBezTo>
                <a:lnTo>
                  <a:pt x="376" y="309"/>
                </a:lnTo>
                <a:cubicBezTo>
                  <a:pt x="380" y="303"/>
                  <a:pt x="383" y="296"/>
                  <a:pt x="385" y="290"/>
                </a:cubicBezTo>
                <a:cubicBezTo>
                  <a:pt x="390" y="279"/>
                  <a:pt x="387" y="267"/>
                  <a:pt x="378" y="259"/>
                </a:cubicBezTo>
                <a:lnTo>
                  <a:pt x="350" y="234"/>
                </a:lnTo>
                <a:cubicBezTo>
                  <a:pt x="352" y="226"/>
                  <a:pt x="352" y="217"/>
                  <a:pt x="352" y="208"/>
                </a:cubicBezTo>
                <a:cubicBezTo>
                  <a:pt x="352" y="200"/>
                  <a:pt x="352" y="191"/>
                  <a:pt x="350" y="182"/>
                </a:cubicBezTo>
                <a:lnTo>
                  <a:pt x="378" y="158"/>
                </a:lnTo>
                <a:moveTo>
                  <a:pt x="134" y="208"/>
                </a:moveTo>
                <a:cubicBezTo>
                  <a:pt x="134" y="201"/>
                  <a:pt x="136" y="193"/>
                  <a:pt x="139" y="186"/>
                </a:cubicBezTo>
                <a:cubicBezTo>
                  <a:pt x="142" y="178"/>
                  <a:pt x="146" y="172"/>
                  <a:pt x="152" y="166"/>
                </a:cubicBezTo>
                <a:cubicBezTo>
                  <a:pt x="157" y="161"/>
                  <a:pt x="164" y="156"/>
                  <a:pt x="171" y="153"/>
                </a:cubicBezTo>
                <a:cubicBezTo>
                  <a:pt x="178" y="150"/>
                  <a:pt x="186" y="149"/>
                  <a:pt x="194" y="149"/>
                </a:cubicBezTo>
                <a:cubicBezTo>
                  <a:pt x="202" y="149"/>
                  <a:pt x="209" y="150"/>
                  <a:pt x="217" y="153"/>
                </a:cubicBezTo>
                <a:cubicBezTo>
                  <a:pt x="224" y="156"/>
                  <a:pt x="230" y="161"/>
                  <a:pt x="236" y="166"/>
                </a:cubicBezTo>
                <a:cubicBezTo>
                  <a:pt x="242" y="172"/>
                  <a:pt x="246" y="178"/>
                  <a:pt x="249" y="186"/>
                </a:cubicBezTo>
                <a:cubicBezTo>
                  <a:pt x="252" y="193"/>
                  <a:pt x="253" y="201"/>
                  <a:pt x="253" y="208"/>
                </a:cubicBezTo>
                <a:cubicBezTo>
                  <a:pt x="253" y="216"/>
                  <a:pt x="252" y="224"/>
                  <a:pt x="249" y="231"/>
                </a:cubicBezTo>
                <a:cubicBezTo>
                  <a:pt x="246" y="239"/>
                  <a:pt x="242" y="245"/>
                  <a:pt x="236" y="251"/>
                </a:cubicBezTo>
                <a:cubicBezTo>
                  <a:pt x="230" y="256"/>
                  <a:pt x="224" y="260"/>
                  <a:pt x="217" y="263"/>
                </a:cubicBezTo>
                <a:cubicBezTo>
                  <a:pt x="209" y="266"/>
                  <a:pt x="202" y="268"/>
                  <a:pt x="194" y="268"/>
                </a:cubicBezTo>
                <a:cubicBezTo>
                  <a:pt x="186" y="268"/>
                  <a:pt x="178" y="266"/>
                  <a:pt x="171" y="263"/>
                </a:cubicBezTo>
                <a:cubicBezTo>
                  <a:pt x="164" y="260"/>
                  <a:pt x="157" y="256"/>
                  <a:pt x="152" y="251"/>
                </a:cubicBezTo>
                <a:cubicBezTo>
                  <a:pt x="146" y="245"/>
                  <a:pt x="142" y="239"/>
                  <a:pt x="139" y="231"/>
                </a:cubicBezTo>
                <a:cubicBezTo>
                  <a:pt x="136" y="224"/>
                  <a:pt x="134" y="216"/>
                  <a:pt x="134" y="208"/>
                </a:cubicBezTo>
                <a:moveTo>
                  <a:pt x="622" y="612"/>
                </a:moveTo>
                <a:cubicBezTo>
                  <a:pt x="630" y="621"/>
                  <a:pt x="642" y="624"/>
                  <a:pt x="653" y="620"/>
                </a:cubicBezTo>
                <a:cubicBezTo>
                  <a:pt x="660" y="617"/>
                  <a:pt x="666" y="614"/>
                  <a:pt x="673" y="610"/>
                </a:cubicBezTo>
                <a:lnTo>
                  <a:pt x="679" y="606"/>
                </a:lnTo>
                <a:cubicBezTo>
                  <a:pt x="685" y="603"/>
                  <a:pt x="692" y="599"/>
                  <a:pt x="697" y="594"/>
                </a:cubicBezTo>
                <a:cubicBezTo>
                  <a:pt x="707" y="587"/>
                  <a:pt x="710" y="575"/>
                  <a:pt x="706" y="564"/>
                </a:cubicBezTo>
                <a:lnTo>
                  <a:pt x="695" y="528"/>
                </a:lnTo>
                <a:cubicBezTo>
                  <a:pt x="706" y="514"/>
                  <a:pt x="715" y="499"/>
                  <a:pt x="721" y="483"/>
                </a:cubicBezTo>
                <a:lnTo>
                  <a:pt x="757" y="475"/>
                </a:lnTo>
                <a:cubicBezTo>
                  <a:pt x="768" y="473"/>
                  <a:pt x="777" y="464"/>
                  <a:pt x="779" y="452"/>
                </a:cubicBezTo>
                <a:cubicBezTo>
                  <a:pt x="780" y="444"/>
                  <a:pt x="780" y="435"/>
                  <a:pt x="780" y="427"/>
                </a:cubicBezTo>
                <a:cubicBezTo>
                  <a:pt x="780" y="418"/>
                  <a:pt x="780" y="410"/>
                  <a:pt x="779" y="402"/>
                </a:cubicBezTo>
                <a:cubicBezTo>
                  <a:pt x="777" y="390"/>
                  <a:pt x="768" y="381"/>
                  <a:pt x="757" y="379"/>
                </a:cubicBezTo>
                <a:lnTo>
                  <a:pt x="721" y="371"/>
                </a:lnTo>
                <a:cubicBezTo>
                  <a:pt x="714" y="354"/>
                  <a:pt x="706" y="339"/>
                  <a:pt x="695" y="326"/>
                </a:cubicBezTo>
                <a:lnTo>
                  <a:pt x="706" y="291"/>
                </a:lnTo>
                <a:cubicBezTo>
                  <a:pt x="710" y="280"/>
                  <a:pt x="707" y="267"/>
                  <a:pt x="697" y="260"/>
                </a:cubicBezTo>
                <a:cubicBezTo>
                  <a:pt x="692" y="256"/>
                  <a:pt x="685" y="252"/>
                  <a:pt x="679" y="248"/>
                </a:cubicBezTo>
                <a:lnTo>
                  <a:pt x="673" y="244"/>
                </a:lnTo>
                <a:cubicBezTo>
                  <a:pt x="667" y="241"/>
                  <a:pt x="660" y="238"/>
                  <a:pt x="653" y="235"/>
                </a:cubicBezTo>
                <a:cubicBezTo>
                  <a:pt x="643" y="230"/>
                  <a:pt x="630" y="234"/>
                  <a:pt x="622" y="243"/>
                </a:cubicBezTo>
                <a:lnTo>
                  <a:pt x="597" y="270"/>
                </a:lnTo>
                <a:cubicBezTo>
                  <a:pt x="588" y="269"/>
                  <a:pt x="580" y="268"/>
                  <a:pt x="571" y="268"/>
                </a:cubicBezTo>
                <a:cubicBezTo>
                  <a:pt x="562" y="268"/>
                  <a:pt x="553" y="269"/>
                  <a:pt x="545" y="270"/>
                </a:cubicBezTo>
                <a:lnTo>
                  <a:pt x="520" y="243"/>
                </a:lnTo>
                <a:cubicBezTo>
                  <a:pt x="513" y="234"/>
                  <a:pt x="500" y="230"/>
                  <a:pt x="489" y="235"/>
                </a:cubicBezTo>
                <a:cubicBezTo>
                  <a:pt x="483" y="238"/>
                  <a:pt x="476" y="241"/>
                  <a:pt x="470" y="244"/>
                </a:cubicBezTo>
                <a:lnTo>
                  <a:pt x="464" y="248"/>
                </a:lnTo>
                <a:cubicBezTo>
                  <a:pt x="457" y="252"/>
                  <a:pt x="451" y="256"/>
                  <a:pt x="445" y="260"/>
                </a:cubicBezTo>
                <a:cubicBezTo>
                  <a:pt x="436" y="267"/>
                  <a:pt x="433" y="280"/>
                  <a:pt x="437" y="291"/>
                </a:cubicBezTo>
                <a:lnTo>
                  <a:pt x="448" y="326"/>
                </a:lnTo>
                <a:cubicBezTo>
                  <a:pt x="437" y="339"/>
                  <a:pt x="428" y="355"/>
                  <a:pt x="422" y="371"/>
                </a:cubicBezTo>
                <a:lnTo>
                  <a:pt x="386" y="378"/>
                </a:lnTo>
                <a:cubicBezTo>
                  <a:pt x="375" y="381"/>
                  <a:pt x="366" y="390"/>
                  <a:pt x="364" y="401"/>
                </a:cubicBezTo>
                <a:cubicBezTo>
                  <a:pt x="363" y="410"/>
                  <a:pt x="363" y="418"/>
                  <a:pt x="363" y="427"/>
                </a:cubicBezTo>
                <a:cubicBezTo>
                  <a:pt x="363" y="435"/>
                  <a:pt x="363" y="444"/>
                  <a:pt x="364" y="452"/>
                </a:cubicBezTo>
                <a:cubicBezTo>
                  <a:pt x="366" y="464"/>
                  <a:pt x="375" y="472"/>
                  <a:pt x="386" y="475"/>
                </a:cubicBezTo>
                <a:lnTo>
                  <a:pt x="422" y="482"/>
                </a:lnTo>
                <a:cubicBezTo>
                  <a:pt x="429" y="499"/>
                  <a:pt x="437" y="514"/>
                  <a:pt x="448" y="527"/>
                </a:cubicBezTo>
                <a:lnTo>
                  <a:pt x="437" y="563"/>
                </a:lnTo>
                <a:cubicBezTo>
                  <a:pt x="433" y="574"/>
                  <a:pt x="436" y="587"/>
                  <a:pt x="445" y="594"/>
                </a:cubicBezTo>
                <a:cubicBezTo>
                  <a:pt x="451" y="598"/>
                  <a:pt x="457" y="602"/>
                  <a:pt x="464" y="606"/>
                </a:cubicBezTo>
                <a:lnTo>
                  <a:pt x="470" y="610"/>
                </a:lnTo>
                <a:cubicBezTo>
                  <a:pt x="477" y="613"/>
                  <a:pt x="483" y="616"/>
                  <a:pt x="490" y="619"/>
                </a:cubicBezTo>
                <a:cubicBezTo>
                  <a:pt x="500" y="624"/>
                  <a:pt x="513" y="620"/>
                  <a:pt x="521" y="612"/>
                </a:cubicBezTo>
                <a:lnTo>
                  <a:pt x="545" y="584"/>
                </a:lnTo>
                <a:cubicBezTo>
                  <a:pt x="554" y="585"/>
                  <a:pt x="562" y="586"/>
                  <a:pt x="571" y="586"/>
                </a:cubicBezTo>
                <a:cubicBezTo>
                  <a:pt x="580" y="586"/>
                  <a:pt x="588" y="585"/>
                  <a:pt x="597" y="584"/>
                </a:cubicBezTo>
                <a:lnTo>
                  <a:pt x="622" y="612"/>
                </a:lnTo>
                <a:moveTo>
                  <a:pt x="571" y="367"/>
                </a:moveTo>
                <a:cubicBezTo>
                  <a:pt x="579" y="367"/>
                  <a:pt x="586" y="369"/>
                  <a:pt x="594" y="372"/>
                </a:cubicBezTo>
                <a:cubicBezTo>
                  <a:pt x="601" y="375"/>
                  <a:pt x="607" y="379"/>
                  <a:pt x="613" y="385"/>
                </a:cubicBezTo>
                <a:cubicBezTo>
                  <a:pt x="620" y="390"/>
                  <a:pt x="624" y="397"/>
                  <a:pt x="627" y="404"/>
                </a:cubicBezTo>
                <a:cubicBezTo>
                  <a:pt x="630" y="411"/>
                  <a:pt x="631" y="419"/>
                  <a:pt x="631" y="427"/>
                </a:cubicBezTo>
                <a:cubicBezTo>
                  <a:pt x="631" y="435"/>
                  <a:pt x="630" y="442"/>
                  <a:pt x="627" y="450"/>
                </a:cubicBezTo>
                <a:cubicBezTo>
                  <a:pt x="624" y="457"/>
                  <a:pt x="620" y="463"/>
                  <a:pt x="613" y="469"/>
                </a:cubicBezTo>
                <a:cubicBezTo>
                  <a:pt x="607" y="474"/>
                  <a:pt x="601" y="479"/>
                  <a:pt x="594" y="482"/>
                </a:cubicBezTo>
                <a:cubicBezTo>
                  <a:pt x="586" y="485"/>
                  <a:pt x="579" y="486"/>
                  <a:pt x="571" y="486"/>
                </a:cubicBezTo>
                <a:cubicBezTo>
                  <a:pt x="563" y="486"/>
                  <a:pt x="555" y="485"/>
                  <a:pt x="548" y="482"/>
                </a:cubicBezTo>
                <a:cubicBezTo>
                  <a:pt x="541" y="479"/>
                  <a:pt x="534" y="474"/>
                  <a:pt x="529" y="469"/>
                </a:cubicBezTo>
                <a:cubicBezTo>
                  <a:pt x="523" y="463"/>
                  <a:pt x="519" y="457"/>
                  <a:pt x="516" y="450"/>
                </a:cubicBezTo>
                <a:cubicBezTo>
                  <a:pt x="513" y="442"/>
                  <a:pt x="511" y="435"/>
                  <a:pt x="511" y="427"/>
                </a:cubicBezTo>
                <a:cubicBezTo>
                  <a:pt x="511" y="419"/>
                  <a:pt x="513" y="411"/>
                  <a:pt x="516" y="404"/>
                </a:cubicBezTo>
                <a:cubicBezTo>
                  <a:pt x="519" y="397"/>
                  <a:pt x="523" y="390"/>
                  <a:pt x="529" y="385"/>
                </a:cubicBezTo>
                <a:cubicBezTo>
                  <a:pt x="534" y="379"/>
                  <a:pt x="541" y="375"/>
                  <a:pt x="548" y="372"/>
                </a:cubicBezTo>
                <a:cubicBezTo>
                  <a:pt x="555" y="369"/>
                  <a:pt x="563" y="367"/>
                  <a:pt x="571" y="367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"/>
          <p:cNvSpPr txBox="1"/>
          <p:nvPr/>
        </p:nvSpPr>
        <p:spPr>
          <a:xfrm>
            <a:off x="914400" y="4976280"/>
            <a:ext cx="1289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OEE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提升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15%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"/>
          <p:cNvSpPr/>
          <p:nvPr/>
        </p:nvSpPr>
        <p:spPr>
          <a:xfrm>
            <a:off x="6562440" y="3038400"/>
            <a:ext cx="190800" cy="190800"/>
          </a:xfrm>
          <a:custGeom>
            <a:avLst/>
            <a:gdLst/>
            <a:ahLst/>
            <a:rect l="0" t="0" r="r" b="b"/>
            <a:pathLst>
              <a:path w="530" h="530">
                <a:moveTo>
                  <a:pt x="266" y="530"/>
                </a:moveTo>
                <a:cubicBezTo>
                  <a:pt x="283" y="530"/>
                  <a:pt x="300" y="528"/>
                  <a:pt x="317" y="525"/>
                </a:cubicBezTo>
                <a:cubicBezTo>
                  <a:pt x="335" y="521"/>
                  <a:pt x="351" y="516"/>
                  <a:pt x="367" y="510"/>
                </a:cubicBezTo>
                <a:cubicBezTo>
                  <a:pt x="383" y="503"/>
                  <a:pt x="398" y="495"/>
                  <a:pt x="413" y="485"/>
                </a:cubicBezTo>
                <a:cubicBezTo>
                  <a:pt x="427" y="476"/>
                  <a:pt x="441" y="465"/>
                  <a:pt x="453" y="452"/>
                </a:cubicBezTo>
                <a:cubicBezTo>
                  <a:pt x="465" y="440"/>
                  <a:pt x="476" y="427"/>
                  <a:pt x="486" y="412"/>
                </a:cubicBezTo>
                <a:cubicBezTo>
                  <a:pt x="496" y="398"/>
                  <a:pt x="504" y="383"/>
                  <a:pt x="510" y="367"/>
                </a:cubicBezTo>
                <a:cubicBezTo>
                  <a:pt x="517" y="350"/>
                  <a:pt x="522" y="334"/>
                  <a:pt x="525" y="317"/>
                </a:cubicBezTo>
                <a:cubicBezTo>
                  <a:pt x="529" y="300"/>
                  <a:pt x="530" y="282"/>
                  <a:pt x="530" y="264"/>
                </a:cubicBezTo>
                <a:cubicBezTo>
                  <a:pt x="530" y="247"/>
                  <a:pt x="529" y="230"/>
                  <a:pt x="525" y="213"/>
                </a:cubicBezTo>
                <a:cubicBezTo>
                  <a:pt x="522" y="196"/>
                  <a:pt x="517" y="179"/>
                  <a:pt x="510" y="163"/>
                </a:cubicBezTo>
                <a:cubicBezTo>
                  <a:pt x="504" y="147"/>
                  <a:pt x="496" y="132"/>
                  <a:pt x="486" y="117"/>
                </a:cubicBezTo>
                <a:cubicBezTo>
                  <a:pt x="476" y="103"/>
                  <a:pt x="465" y="89"/>
                  <a:pt x="453" y="77"/>
                </a:cubicBezTo>
                <a:cubicBezTo>
                  <a:pt x="441" y="65"/>
                  <a:pt x="427" y="54"/>
                  <a:pt x="413" y="44"/>
                </a:cubicBezTo>
                <a:cubicBezTo>
                  <a:pt x="398" y="35"/>
                  <a:pt x="383" y="26"/>
                  <a:pt x="367" y="20"/>
                </a:cubicBezTo>
                <a:cubicBezTo>
                  <a:pt x="351" y="13"/>
                  <a:pt x="335" y="8"/>
                  <a:pt x="317" y="5"/>
                </a:cubicBezTo>
                <a:cubicBezTo>
                  <a:pt x="300" y="1"/>
                  <a:pt x="283" y="0"/>
                  <a:pt x="266" y="0"/>
                </a:cubicBezTo>
                <a:cubicBezTo>
                  <a:pt x="249" y="0"/>
                  <a:pt x="231" y="1"/>
                  <a:pt x="214" y="5"/>
                </a:cubicBezTo>
                <a:cubicBezTo>
                  <a:pt x="197" y="8"/>
                  <a:pt x="181" y="13"/>
                  <a:pt x="165" y="20"/>
                </a:cubicBezTo>
                <a:cubicBezTo>
                  <a:pt x="149" y="26"/>
                  <a:pt x="133" y="35"/>
                  <a:pt x="119" y="44"/>
                </a:cubicBezTo>
                <a:cubicBezTo>
                  <a:pt x="104" y="54"/>
                  <a:pt x="91" y="65"/>
                  <a:pt x="79" y="77"/>
                </a:cubicBezTo>
                <a:cubicBezTo>
                  <a:pt x="67" y="89"/>
                  <a:pt x="56" y="103"/>
                  <a:pt x="46" y="117"/>
                </a:cubicBezTo>
                <a:cubicBezTo>
                  <a:pt x="36" y="132"/>
                  <a:pt x="28" y="147"/>
                  <a:pt x="20" y="163"/>
                </a:cubicBezTo>
                <a:cubicBezTo>
                  <a:pt x="14" y="179"/>
                  <a:pt x="9" y="196"/>
                  <a:pt x="5" y="213"/>
                </a:cubicBezTo>
                <a:cubicBezTo>
                  <a:pt x="2" y="230"/>
                  <a:pt x="0" y="247"/>
                  <a:pt x="0" y="264"/>
                </a:cubicBezTo>
                <a:cubicBezTo>
                  <a:pt x="0" y="282"/>
                  <a:pt x="2" y="300"/>
                  <a:pt x="5" y="317"/>
                </a:cubicBezTo>
                <a:cubicBezTo>
                  <a:pt x="9" y="334"/>
                  <a:pt x="14" y="350"/>
                  <a:pt x="20" y="367"/>
                </a:cubicBezTo>
                <a:cubicBezTo>
                  <a:pt x="28" y="383"/>
                  <a:pt x="36" y="398"/>
                  <a:pt x="46" y="412"/>
                </a:cubicBezTo>
                <a:cubicBezTo>
                  <a:pt x="56" y="427"/>
                  <a:pt x="67" y="440"/>
                  <a:pt x="79" y="452"/>
                </a:cubicBezTo>
                <a:cubicBezTo>
                  <a:pt x="91" y="465"/>
                  <a:pt x="104" y="476"/>
                  <a:pt x="119" y="485"/>
                </a:cubicBezTo>
                <a:cubicBezTo>
                  <a:pt x="133" y="495"/>
                  <a:pt x="149" y="503"/>
                  <a:pt x="165" y="510"/>
                </a:cubicBezTo>
                <a:cubicBezTo>
                  <a:pt x="181" y="516"/>
                  <a:pt x="197" y="521"/>
                  <a:pt x="214" y="525"/>
                </a:cubicBezTo>
                <a:cubicBezTo>
                  <a:pt x="231" y="528"/>
                  <a:pt x="249" y="530"/>
                  <a:pt x="266" y="530"/>
                </a:cubicBezTo>
                <a:moveTo>
                  <a:pt x="383" y="216"/>
                </a:moveTo>
                <a:lnTo>
                  <a:pt x="250" y="349"/>
                </a:lnTo>
                <a:cubicBezTo>
                  <a:pt x="241" y="359"/>
                  <a:pt x="225" y="359"/>
                  <a:pt x="215" y="349"/>
                </a:cubicBezTo>
                <a:lnTo>
                  <a:pt x="149" y="282"/>
                </a:lnTo>
                <a:cubicBezTo>
                  <a:pt x="139" y="272"/>
                  <a:pt x="139" y="256"/>
                  <a:pt x="149" y="247"/>
                </a:cubicBezTo>
                <a:cubicBezTo>
                  <a:pt x="159" y="237"/>
                  <a:pt x="175" y="237"/>
                  <a:pt x="184" y="247"/>
                </a:cubicBezTo>
                <a:lnTo>
                  <a:pt x="233" y="296"/>
                </a:lnTo>
                <a:lnTo>
                  <a:pt x="348" y="181"/>
                </a:lnTo>
                <a:cubicBezTo>
                  <a:pt x="357" y="171"/>
                  <a:pt x="373" y="171"/>
                  <a:pt x="383" y="181"/>
                </a:cubicBezTo>
                <a:cubicBezTo>
                  <a:pt x="392" y="190"/>
                  <a:pt x="392" y="206"/>
                  <a:pt x="383" y="216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"/>
          <p:cNvSpPr txBox="1"/>
          <p:nvPr/>
        </p:nvSpPr>
        <p:spPr>
          <a:xfrm>
            <a:off x="7167600" y="2325600"/>
            <a:ext cx="103248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2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项目资源管理</a:t>
            </a:r>
            <a:endParaRPr b="0" lang="en-US" sz="22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"/>
          <p:cNvSpPr txBox="1"/>
          <p:nvPr/>
        </p:nvSpPr>
        <p:spPr>
          <a:xfrm>
            <a:off x="6862680" y="2976120"/>
            <a:ext cx="30888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策略:推行“</a:t>
            </a:r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3+2</a:t>
            </a:r>
            <a:r>
              <a:rPr b="0" lang="en-US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”弹性人力模型,建立设备与操作人员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"/>
          <p:cNvSpPr/>
          <p:nvPr/>
        </p:nvSpPr>
        <p:spPr>
          <a:xfrm>
            <a:off x="6562440" y="3885840"/>
            <a:ext cx="190800" cy="191160"/>
          </a:xfrm>
          <a:custGeom>
            <a:avLst/>
            <a:gdLst/>
            <a:ahLst/>
            <a:rect l="0" t="0" r="r" b="b"/>
            <a:pathLst>
              <a:path w="530" h="531">
                <a:moveTo>
                  <a:pt x="266" y="531"/>
                </a:moveTo>
                <a:cubicBezTo>
                  <a:pt x="283" y="531"/>
                  <a:pt x="300" y="529"/>
                  <a:pt x="317" y="526"/>
                </a:cubicBezTo>
                <a:cubicBezTo>
                  <a:pt x="335" y="522"/>
                  <a:pt x="351" y="517"/>
                  <a:pt x="367" y="511"/>
                </a:cubicBezTo>
                <a:cubicBezTo>
                  <a:pt x="383" y="504"/>
                  <a:pt x="398" y="496"/>
                  <a:pt x="413" y="486"/>
                </a:cubicBezTo>
                <a:cubicBezTo>
                  <a:pt x="427" y="476"/>
                  <a:pt x="441" y="465"/>
                  <a:pt x="453" y="453"/>
                </a:cubicBezTo>
                <a:cubicBezTo>
                  <a:pt x="465" y="441"/>
                  <a:pt x="476" y="428"/>
                  <a:pt x="486" y="413"/>
                </a:cubicBezTo>
                <a:cubicBezTo>
                  <a:pt x="496" y="399"/>
                  <a:pt x="504" y="383"/>
                  <a:pt x="510" y="367"/>
                </a:cubicBezTo>
                <a:cubicBezTo>
                  <a:pt x="517" y="351"/>
                  <a:pt x="522" y="335"/>
                  <a:pt x="525" y="318"/>
                </a:cubicBezTo>
                <a:cubicBezTo>
                  <a:pt x="529" y="301"/>
                  <a:pt x="530" y="283"/>
                  <a:pt x="530" y="266"/>
                </a:cubicBezTo>
                <a:cubicBezTo>
                  <a:pt x="530" y="249"/>
                  <a:pt x="529" y="232"/>
                  <a:pt x="525" y="214"/>
                </a:cubicBezTo>
                <a:cubicBezTo>
                  <a:pt x="522" y="197"/>
                  <a:pt x="517" y="181"/>
                  <a:pt x="510" y="165"/>
                </a:cubicBezTo>
                <a:cubicBezTo>
                  <a:pt x="504" y="149"/>
                  <a:pt x="496" y="134"/>
                  <a:pt x="486" y="119"/>
                </a:cubicBezTo>
                <a:cubicBezTo>
                  <a:pt x="476" y="105"/>
                  <a:pt x="465" y="91"/>
                  <a:pt x="453" y="79"/>
                </a:cubicBezTo>
                <a:cubicBezTo>
                  <a:pt x="441" y="67"/>
                  <a:pt x="427" y="56"/>
                  <a:pt x="413" y="45"/>
                </a:cubicBezTo>
                <a:cubicBezTo>
                  <a:pt x="398" y="35"/>
                  <a:pt x="383" y="27"/>
                  <a:pt x="367" y="21"/>
                </a:cubicBezTo>
                <a:cubicBezTo>
                  <a:pt x="351" y="14"/>
                  <a:pt x="335" y="9"/>
                  <a:pt x="317" y="6"/>
                </a:cubicBezTo>
                <a:cubicBezTo>
                  <a:pt x="300" y="2"/>
                  <a:pt x="283" y="0"/>
                  <a:pt x="266" y="0"/>
                </a:cubicBezTo>
                <a:cubicBezTo>
                  <a:pt x="249" y="0"/>
                  <a:pt x="231" y="2"/>
                  <a:pt x="214" y="6"/>
                </a:cubicBezTo>
                <a:cubicBezTo>
                  <a:pt x="197" y="9"/>
                  <a:pt x="181" y="14"/>
                  <a:pt x="165" y="21"/>
                </a:cubicBezTo>
                <a:cubicBezTo>
                  <a:pt x="149" y="27"/>
                  <a:pt x="133" y="35"/>
                  <a:pt x="119" y="45"/>
                </a:cubicBezTo>
                <a:cubicBezTo>
                  <a:pt x="104" y="56"/>
                  <a:pt x="91" y="67"/>
                  <a:pt x="79" y="79"/>
                </a:cubicBezTo>
                <a:cubicBezTo>
                  <a:pt x="67" y="91"/>
                  <a:pt x="56" y="105"/>
                  <a:pt x="46" y="119"/>
                </a:cubicBezTo>
                <a:cubicBezTo>
                  <a:pt x="36" y="134"/>
                  <a:pt x="28" y="149"/>
                  <a:pt x="20" y="165"/>
                </a:cubicBezTo>
                <a:cubicBezTo>
                  <a:pt x="14" y="181"/>
                  <a:pt x="9" y="197"/>
                  <a:pt x="5" y="214"/>
                </a:cubicBezTo>
                <a:cubicBezTo>
                  <a:pt x="2" y="232"/>
                  <a:pt x="0" y="249"/>
                  <a:pt x="0" y="266"/>
                </a:cubicBezTo>
                <a:cubicBezTo>
                  <a:pt x="0" y="283"/>
                  <a:pt x="2" y="301"/>
                  <a:pt x="5" y="318"/>
                </a:cubicBezTo>
                <a:cubicBezTo>
                  <a:pt x="9" y="335"/>
                  <a:pt x="14" y="351"/>
                  <a:pt x="20" y="367"/>
                </a:cubicBezTo>
                <a:cubicBezTo>
                  <a:pt x="28" y="383"/>
                  <a:pt x="36" y="399"/>
                  <a:pt x="46" y="413"/>
                </a:cubicBezTo>
                <a:cubicBezTo>
                  <a:pt x="56" y="428"/>
                  <a:pt x="67" y="441"/>
                  <a:pt x="79" y="453"/>
                </a:cubicBezTo>
                <a:cubicBezTo>
                  <a:pt x="91" y="465"/>
                  <a:pt x="104" y="476"/>
                  <a:pt x="119" y="486"/>
                </a:cubicBezTo>
                <a:cubicBezTo>
                  <a:pt x="133" y="496"/>
                  <a:pt x="149" y="504"/>
                  <a:pt x="165" y="511"/>
                </a:cubicBezTo>
                <a:cubicBezTo>
                  <a:pt x="181" y="517"/>
                  <a:pt x="197" y="522"/>
                  <a:pt x="214" y="526"/>
                </a:cubicBezTo>
                <a:cubicBezTo>
                  <a:pt x="231" y="529"/>
                  <a:pt x="249" y="531"/>
                  <a:pt x="266" y="531"/>
                </a:cubicBezTo>
                <a:moveTo>
                  <a:pt x="383" y="218"/>
                </a:moveTo>
                <a:lnTo>
                  <a:pt x="250" y="350"/>
                </a:lnTo>
                <a:cubicBezTo>
                  <a:pt x="241" y="360"/>
                  <a:pt x="225" y="360"/>
                  <a:pt x="215" y="350"/>
                </a:cubicBezTo>
                <a:lnTo>
                  <a:pt x="149" y="284"/>
                </a:lnTo>
                <a:cubicBezTo>
                  <a:pt x="139" y="274"/>
                  <a:pt x="139" y="258"/>
                  <a:pt x="149" y="249"/>
                </a:cubicBezTo>
                <a:cubicBezTo>
                  <a:pt x="159" y="239"/>
                  <a:pt x="175" y="239"/>
                  <a:pt x="184" y="249"/>
                </a:cubicBezTo>
                <a:lnTo>
                  <a:pt x="233" y="297"/>
                </a:lnTo>
                <a:lnTo>
                  <a:pt x="348" y="182"/>
                </a:lnTo>
                <a:cubicBezTo>
                  <a:pt x="357" y="173"/>
                  <a:pt x="373" y="173"/>
                  <a:pt x="383" y="182"/>
                </a:cubicBezTo>
                <a:cubicBezTo>
                  <a:pt x="392" y="192"/>
                  <a:pt x="392" y="208"/>
                  <a:pt x="383" y="217"/>
                </a:cubicBezTo>
                <a:lnTo>
                  <a:pt x="383" y="218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"/>
          <p:cNvSpPr txBox="1"/>
          <p:nvPr/>
        </p:nvSpPr>
        <p:spPr>
          <a:xfrm>
            <a:off x="6862680" y="3280680"/>
            <a:ext cx="801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的绑定责任制。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"/>
          <p:cNvSpPr txBox="1"/>
          <p:nvPr/>
        </p:nvSpPr>
        <p:spPr>
          <a:xfrm>
            <a:off x="6862680" y="3823560"/>
            <a:ext cx="30268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优化:通过设备功能整合,减少占地面积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30%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,年节省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"/>
          <p:cNvSpPr/>
          <p:nvPr/>
        </p:nvSpPr>
        <p:spPr>
          <a:xfrm>
            <a:off x="6562440" y="4733640"/>
            <a:ext cx="190800" cy="190800"/>
          </a:xfrm>
          <a:custGeom>
            <a:avLst/>
            <a:gdLst/>
            <a:ahLst/>
            <a:rect l="0" t="0" r="r" b="b"/>
            <a:pathLst>
              <a:path w="530" h="530">
                <a:moveTo>
                  <a:pt x="266" y="530"/>
                </a:moveTo>
                <a:cubicBezTo>
                  <a:pt x="283" y="530"/>
                  <a:pt x="300" y="529"/>
                  <a:pt x="317" y="525"/>
                </a:cubicBezTo>
                <a:cubicBezTo>
                  <a:pt x="335" y="522"/>
                  <a:pt x="351" y="517"/>
                  <a:pt x="367" y="510"/>
                </a:cubicBezTo>
                <a:cubicBezTo>
                  <a:pt x="383" y="504"/>
                  <a:pt x="398" y="496"/>
                  <a:pt x="413" y="486"/>
                </a:cubicBezTo>
                <a:cubicBezTo>
                  <a:pt x="427" y="476"/>
                  <a:pt x="441" y="465"/>
                  <a:pt x="453" y="453"/>
                </a:cubicBezTo>
                <a:cubicBezTo>
                  <a:pt x="465" y="441"/>
                  <a:pt x="476" y="427"/>
                  <a:pt x="486" y="413"/>
                </a:cubicBezTo>
                <a:cubicBezTo>
                  <a:pt x="496" y="398"/>
                  <a:pt x="504" y="383"/>
                  <a:pt x="510" y="367"/>
                </a:cubicBezTo>
                <a:cubicBezTo>
                  <a:pt x="517" y="351"/>
                  <a:pt x="522" y="334"/>
                  <a:pt x="525" y="316"/>
                </a:cubicBezTo>
                <a:cubicBezTo>
                  <a:pt x="529" y="299"/>
                  <a:pt x="530" y="282"/>
                  <a:pt x="530" y="265"/>
                </a:cubicBezTo>
                <a:cubicBezTo>
                  <a:pt x="530" y="248"/>
                  <a:pt x="529" y="230"/>
                  <a:pt x="525" y="213"/>
                </a:cubicBezTo>
                <a:cubicBezTo>
                  <a:pt x="522" y="196"/>
                  <a:pt x="517" y="180"/>
                  <a:pt x="510" y="164"/>
                </a:cubicBezTo>
                <a:cubicBezTo>
                  <a:pt x="504" y="148"/>
                  <a:pt x="496" y="132"/>
                  <a:pt x="486" y="118"/>
                </a:cubicBezTo>
                <a:cubicBezTo>
                  <a:pt x="476" y="103"/>
                  <a:pt x="465" y="90"/>
                  <a:pt x="453" y="78"/>
                </a:cubicBezTo>
                <a:cubicBezTo>
                  <a:pt x="441" y="66"/>
                  <a:pt x="427" y="55"/>
                  <a:pt x="413" y="45"/>
                </a:cubicBezTo>
                <a:cubicBezTo>
                  <a:pt x="398" y="35"/>
                  <a:pt x="383" y="27"/>
                  <a:pt x="367" y="20"/>
                </a:cubicBezTo>
                <a:cubicBezTo>
                  <a:pt x="351" y="14"/>
                  <a:pt x="335" y="9"/>
                  <a:pt x="317" y="5"/>
                </a:cubicBezTo>
                <a:cubicBezTo>
                  <a:pt x="300" y="2"/>
                  <a:pt x="283" y="0"/>
                  <a:pt x="266" y="0"/>
                </a:cubicBezTo>
                <a:cubicBezTo>
                  <a:pt x="249" y="0"/>
                  <a:pt x="231" y="2"/>
                  <a:pt x="214" y="5"/>
                </a:cubicBezTo>
                <a:cubicBezTo>
                  <a:pt x="197" y="9"/>
                  <a:pt x="181" y="14"/>
                  <a:pt x="165" y="20"/>
                </a:cubicBezTo>
                <a:cubicBezTo>
                  <a:pt x="149" y="27"/>
                  <a:pt x="133" y="35"/>
                  <a:pt x="119" y="45"/>
                </a:cubicBezTo>
                <a:cubicBezTo>
                  <a:pt x="104" y="55"/>
                  <a:pt x="91" y="66"/>
                  <a:pt x="79" y="78"/>
                </a:cubicBezTo>
                <a:cubicBezTo>
                  <a:pt x="67" y="90"/>
                  <a:pt x="56" y="103"/>
                  <a:pt x="46" y="118"/>
                </a:cubicBezTo>
                <a:cubicBezTo>
                  <a:pt x="36" y="132"/>
                  <a:pt x="28" y="148"/>
                  <a:pt x="20" y="164"/>
                </a:cubicBezTo>
                <a:cubicBezTo>
                  <a:pt x="14" y="180"/>
                  <a:pt x="9" y="196"/>
                  <a:pt x="5" y="213"/>
                </a:cubicBezTo>
                <a:cubicBezTo>
                  <a:pt x="2" y="230"/>
                  <a:pt x="0" y="248"/>
                  <a:pt x="0" y="265"/>
                </a:cubicBezTo>
                <a:cubicBezTo>
                  <a:pt x="0" y="282"/>
                  <a:pt x="2" y="299"/>
                  <a:pt x="5" y="316"/>
                </a:cubicBezTo>
                <a:cubicBezTo>
                  <a:pt x="9" y="334"/>
                  <a:pt x="14" y="351"/>
                  <a:pt x="20" y="367"/>
                </a:cubicBezTo>
                <a:cubicBezTo>
                  <a:pt x="28" y="383"/>
                  <a:pt x="36" y="398"/>
                  <a:pt x="46" y="413"/>
                </a:cubicBezTo>
                <a:cubicBezTo>
                  <a:pt x="56" y="427"/>
                  <a:pt x="67" y="441"/>
                  <a:pt x="79" y="453"/>
                </a:cubicBezTo>
                <a:cubicBezTo>
                  <a:pt x="91" y="465"/>
                  <a:pt x="104" y="476"/>
                  <a:pt x="119" y="486"/>
                </a:cubicBezTo>
                <a:cubicBezTo>
                  <a:pt x="133" y="496"/>
                  <a:pt x="149" y="504"/>
                  <a:pt x="165" y="510"/>
                </a:cubicBezTo>
                <a:cubicBezTo>
                  <a:pt x="181" y="517"/>
                  <a:pt x="197" y="522"/>
                  <a:pt x="214" y="525"/>
                </a:cubicBezTo>
                <a:cubicBezTo>
                  <a:pt x="231" y="529"/>
                  <a:pt x="249" y="530"/>
                  <a:pt x="266" y="530"/>
                </a:cubicBezTo>
                <a:moveTo>
                  <a:pt x="383" y="216"/>
                </a:moveTo>
                <a:lnTo>
                  <a:pt x="250" y="350"/>
                </a:lnTo>
                <a:cubicBezTo>
                  <a:pt x="241" y="359"/>
                  <a:pt x="225" y="359"/>
                  <a:pt x="215" y="350"/>
                </a:cubicBezTo>
                <a:lnTo>
                  <a:pt x="149" y="282"/>
                </a:lnTo>
                <a:cubicBezTo>
                  <a:pt x="139" y="273"/>
                  <a:pt x="139" y="257"/>
                  <a:pt x="149" y="247"/>
                </a:cubicBezTo>
                <a:cubicBezTo>
                  <a:pt x="159" y="238"/>
                  <a:pt x="175" y="238"/>
                  <a:pt x="184" y="247"/>
                </a:cubicBezTo>
                <a:lnTo>
                  <a:pt x="233" y="296"/>
                </a:lnTo>
                <a:lnTo>
                  <a:pt x="348" y="181"/>
                </a:lnTo>
                <a:cubicBezTo>
                  <a:pt x="357" y="171"/>
                  <a:pt x="373" y="171"/>
                  <a:pt x="383" y="181"/>
                </a:cubicBezTo>
                <a:cubicBezTo>
                  <a:pt x="392" y="191"/>
                  <a:pt x="392" y="207"/>
                  <a:pt x="383" y="216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"/>
          <p:cNvSpPr txBox="1"/>
          <p:nvPr/>
        </p:nvSpPr>
        <p:spPr>
          <a:xfrm>
            <a:off x="6862680" y="4128480"/>
            <a:ext cx="11988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电费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15.1</a:t>
            </a:r>
            <a:r>
              <a:rPr b="0" lang="zh-CN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万美元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"/>
          <p:cNvSpPr txBox="1"/>
          <p:nvPr/>
        </p:nvSpPr>
        <p:spPr>
          <a:xfrm>
            <a:off x="6862680" y="4671360"/>
            <a:ext cx="30268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成果:测试设备平均利用率提升至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85%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,单台设备测试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"/>
          <p:cNvSpPr/>
          <p:nvPr/>
        </p:nvSpPr>
        <p:spPr>
          <a:xfrm>
            <a:off x="11057400" y="424440"/>
            <a:ext cx="743760" cy="674640"/>
          </a:xfrm>
          <a:custGeom>
            <a:avLst/>
            <a:gdLst/>
            <a:ahLst/>
            <a:rect l="0" t="0" r="r" b="b"/>
            <a:pathLst>
              <a:path w="2066" h="1874">
                <a:moveTo>
                  <a:pt x="753" y="41"/>
                </a:moveTo>
                <a:cubicBezTo>
                  <a:pt x="802" y="5"/>
                  <a:pt x="864" y="-9"/>
                  <a:pt x="924" y="5"/>
                </a:cubicBezTo>
                <a:lnTo>
                  <a:pt x="1798" y="204"/>
                </a:lnTo>
                <a:cubicBezTo>
                  <a:pt x="1832" y="211"/>
                  <a:pt x="1859" y="238"/>
                  <a:pt x="1866" y="272"/>
                </a:cubicBezTo>
                <a:cubicBezTo>
                  <a:pt x="1873" y="306"/>
                  <a:pt x="1860" y="341"/>
                  <a:pt x="1832" y="362"/>
                </a:cubicBezTo>
                <a:lnTo>
                  <a:pt x="1114" y="899"/>
                </a:lnTo>
                <a:cubicBezTo>
                  <a:pt x="1065" y="936"/>
                  <a:pt x="1002" y="949"/>
                  <a:pt x="943" y="935"/>
                </a:cubicBezTo>
                <a:lnTo>
                  <a:pt x="69" y="737"/>
                </a:lnTo>
                <a:cubicBezTo>
                  <a:pt x="35" y="729"/>
                  <a:pt x="9" y="702"/>
                  <a:pt x="2" y="668"/>
                </a:cubicBezTo>
                <a:cubicBezTo>
                  <a:pt x="-6" y="634"/>
                  <a:pt x="7" y="599"/>
                  <a:pt x="35" y="578"/>
                </a:cubicBezTo>
                <a:lnTo>
                  <a:pt x="753" y="41"/>
                </a:lnTo>
                <a:moveTo>
                  <a:pt x="1685" y="621"/>
                </a:moveTo>
                <a:lnTo>
                  <a:pt x="1898" y="669"/>
                </a:lnTo>
                <a:cubicBezTo>
                  <a:pt x="1931" y="677"/>
                  <a:pt x="1958" y="704"/>
                  <a:pt x="1965" y="738"/>
                </a:cubicBezTo>
                <a:cubicBezTo>
                  <a:pt x="1972" y="772"/>
                  <a:pt x="1959" y="807"/>
                  <a:pt x="1931" y="828"/>
                </a:cubicBezTo>
                <a:lnTo>
                  <a:pt x="1213" y="1365"/>
                </a:lnTo>
                <a:cubicBezTo>
                  <a:pt x="1164" y="1401"/>
                  <a:pt x="1101" y="1415"/>
                  <a:pt x="1042" y="1401"/>
                </a:cubicBezTo>
                <a:lnTo>
                  <a:pt x="168" y="1203"/>
                </a:lnTo>
                <a:cubicBezTo>
                  <a:pt x="134" y="1195"/>
                  <a:pt x="108" y="1168"/>
                  <a:pt x="101" y="1134"/>
                </a:cubicBezTo>
                <a:cubicBezTo>
                  <a:pt x="93" y="1100"/>
                  <a:pt x="106" y="1065"/>
                  <a:pt x="134" y="1044"/>
                </a:cubicBezTo>
                <a:lnTo>
                  <a:pt x="309" y="913"/>
                </a:lnTo>
                <a:lnTo>
                  <a:pt x="916" y="1051"/>
                </a:lnTo>
                <a:cubicBezTo>
                  <a:pt x="1010" y="1072"/>
                  <a:pt x="1108" y="1051"/>
                  <a:pt x="1185" y="994"/>
                </a:cubicBezTo>
                <a:lnTo>
                  <a:pt x="1685" y="621"/>
                </a:lnTo>
                <a:moveTo>
                  <a:pt x="1284" y="1460"/>
                </a:moveTo>
                <a:lnTo>
                  <a:pt x="1784" y="1087"/>
                </a:lnTo>
                <a:lnTo>
                  <a:pt x="1997" y="1135"/>
                </a:lnTo>
                <a:cubicBezTo>
                  <a:pt x="2030" y="1143"/>
                  <a:pt x="2057" y="1170"/>
                  <a:pt x="2064" y="1204"/>
                </a:cubicBezTo>
                <a:cubicBezTo>
                  <a:pt x="2071" y="1238"/>
                  <a:pt x="2058" y="1273"/>
                  <a:pt x="2030" y="1294"/>
                </a:cubicBezTo>
                <a:lnTo>
                  <a:pt x="1313" y="1832"/>
                </a:lnTo>
                <a:cubicBezTo>
                  <a:pt x="1263" y="1868"/>
                  <a:pt x="1200" y="1882"/>
                  <a:pt x="1141" y="1868"/>
                </a:cubicBezTo>
                <a:lnTo>
                  <a:pt x="267" y="1669"/>
                </a:lnTo>
                <a:cubicBezTo>
                  <a:pt x="233" y="1661"/>
                  <a:pt x="207" y="1635"/>
                  <a:pt x="200" y="1600"/>
                </a:cubicBezTo>
                <a:cubicBezTo>
                  <a:pt x="192" y="1566"/>
                  <a:pt x="205" y="1531"/>
                  <a:pt x="233" y="1510"/>
                </a:cubicBezTo>
                <a:lnTo>
                  <a:pt x="408" y="1379"/>
                </a:lnTo>
                <a:lnTo>
                  <a:pt x="1015" y="1517"/>
                </a:lnTo>
                <a:cubicBezTo>
                  <a:pt x="1109" y="1538"/>
                  <a:pt x="1207" y="1517"/>
                  <a:pt x="1284" y="1460"/>
                </a:cubicBez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"/>
          <p:cNvSpPr/>
          <p:nvPr/>
        </p:nvSpPr>
        <p:spPr>
          <a:xfrm>
            <a:off x="5400360" y="4876560"/>
            <a:ext cx="1391040" cy="1391040"/>
          </a:xfrm>
          <a:custGeom>
            <a:avLst/>
            <a:gdLst/>
            <a:ahLst/>
            <a:rect l="0" t="0" r="r" b="b"/>
            <a:pathLst>
              <a:path fill="none" w="3864" h="3864">
                <a:moveTo>
                  <a:pt x="3864" y="1932"/>
                </a:moveTo>
                <a:cubicBezTo>
                  <a:pt x="3864" y="1995"/>
                  <a:pt x="3861" y="2058"/>
                  <a:pt x="3855" y="2121"/>
                </a:cubicBezTo>
                <a:cubicBezTo>
                  <a:pt x="3849" y="2184"/>
                  <a:pt x="3840" y="2246"/>
                  <a:pt x="3827" y="2308"/>
                </a:cubicBezTo>
                <a:cubicBezTo>
                  <a:pt x="3815" y="2370"/>
                  <a:pt x="3799" y="2432"/>
                  <a:pt x="3781" y="2492"/>
                </a:cubicBezTo>
                <a:cubicBezTo>
                  <a:pt x="3763" y="2553"/>
                  <a:pt x="3741" y="2612"/>
                  <a:pt x="3717" y="2671"/>
                </a:cubicBezTo>
                <a:cubicBezTo>
                  <a:pt x="3693" y="2729"/>
                  <a:pt x="3666" y="2786"/>
                  <a:pt x="3636" y="2842"/>
                </a:cubicBezTo>
                <a:cubicBezTo>
                  <a:pt x="3606" y="2898"/>
                  <a:pt x="3574" y="2952"/>
                  <a:pt x="3539" y="3005"/>
                </a:cubicBezTo>
                <a:cubicBezTo>
                  <a:pt x="3504" y="3057"/>
                  <a:pt x="3466" y="3108"/>
                  <a:pt x="3426" y="3157"/>
                </a:cubicBezTo>
                <a:cubicBezTo>
                  <a:pt x="3386" y="3206"/>
                  <a:pt x="3343" y="3253"/>
                  <a:pt x="3299" y="3297"/>
                </a:cubicBezTo>
                <a:cubicBezTo>
                  <a:pt x="3254" y="3342"/>
                  <a:pt x="3207" y="3385"/>
                  <a:pt x="3158" y="3425"/>
                </a:cubicBezTo>
                <a:cubicBezTo>
                  <a:pt x="3109" y="3465"/>
                  <a:pt x="3058" y="3502"/>
                  <a:pt x="3006" y="3538"/>
                </a:cubicBezTo>
                <a:cubicBezTo>
                  <a:pt x="2953" y="3573"/>
                  <a:pt x="2899" y="3605"/>
                  <a:pt x="2843" y="3635"/>
                </a:cubicBezTo>
                <a:cubicBezTo>
                  <a:pt x="2788" y="3665"/>
                  <a:pt x="2730" y="3692"/>
                  <a:pt x="2672" y="3716"/>
                </a:cubicBezTo>
                <a:cubicBezTo>
                  <a:pt x="2614" y="3740"/>
                  <a:pt x="2554" y="3762"/>
                  <a:pt x="2494" y="3780"/>
                </a:cubicBezTo>
                <a:cubicBezTo>
                  <a:pt x="2433" y="3798"/>
                  <a:pt x="2371" y="3814"/>
                  <a:pt x="2309" y="3826"/>
                </a:cubicBezTo>
                <a:cubicBezTo>
                  <a:pt x="2247" y="3839"/>
                  <a:pt x="2184" y="3849"/>
                  <a:pt x="2121" y="3855"/>
                </a:cubicBezTo>
                <a:cubicBezTo>
                  <a:pt x="2058" y="3861"/>
                  <a:pt x="1995" y="3864"/>
                  <a:pt x="1932" y="3864"/>
                </a:cubicBezTo>
                <a:cubicBezTo>
                  <a:pt x="1869" y="3864"/>
                  <a:pt x="1805" y="3861"/>
                  <a:pt x="1743" y="3855"/>
                </a:cubicBezTo>
                <a:cubicBezTo>
                  <a:pt x="1680" y="3849"/>
                  <a:pt x="1617" y="3839"/>
                  <a:pt x="1555" y="3826"/>
                </a:cubicBezTo>
                <a:cubicBezTo>
                  <a:pt x="1493" y="3814"/>
                  <a:pt x="1432" y="3798"/>
                  <a:pt x="1371" y="3780"/>
                </a:cubicBezTo>
                <a:cubicBezTo>
                  <a:pt x="1311" y="3762"/>
                  <a:pt x="1251" y="3740"/>
                  <a:pt x="1193" y="3716"/>
                </a:cubicBezTo>
                <a:cubicBezTo>
                  <a:pt x="1134" y="3692"/>
                  <a:pt x="1077" y="3665"/>
                  <a:pt x="1021" y="3635"/>
                </a:cubicBezTo>
                <a:cubicBezTo>
                  <a:pt x="966" y="3605"/>
                  <a:pt x="911" y="3573"/>
                  <a:pt x="859" y="3538"/>
                </a:cubicBezTo>
                <a:cubicBezTo>
                  <a:pt x="806" y="3502"/>
                  <a:pt x="755" y="3465"/>
                  <a:pt x="707" y="3425"/>
                </a:cubicBezTo>
                <a:cubicBezTo>
                  <a:pt x="658" y="3385"/>
                  <a:pt x="611" y="3342"/>
                  <a:pt x="566" y="3297"/>
                </a:cubicBezTo>
                <a:cubicBezTo>
                  <a:pt x="521" y="3253"/>
                  <a:pt x="479" y="3206"/>
                  <a:pt x="439" y="3157"/>
                </a:cubicBezTo>
                <a:cubicBezTo>
                  <a:pt x="399" y="3108"/>
                  <a:pt x="361" y="3057"/>
                  <a:pt x="326" y="3005"/>
                </a:cubicBezTo>
                <a:cubicBezTo>
                  <a:pt x="291" y="2952"/>
                  <a:pt x="258" y="2898"/>
                  <a:pt x="228" y="2842"/>
                </a:cubicBezTo>
                <a:cubicBezTo>
                  <a:pt x="199" y="2786"/>
                  <a:pt x="172" y="2729"/>
                  <a:pt x="147" y="2671"/>
                </a:cubicBezTo>
                <a:cubicBezTo>
                  <a:pt x="123" y="2612"/>
                  <a:pt x="102" y="2553"/>
                  <a:pt x="84" y="2492"/>
                </a:cubicBezTo>
                <a:cubicBezTo>
                  <a:pt x="65" y="2432"/>
                  <a:pt x="50" y="2370"/>
                  <a:pt x="37" y="2308"/>
                </a:cubicBezTo>
                <a:cubicBezTo>
                  <a:pt x="25" y="2246"/>
                  <a:pt x="16" y="2184"/>
                  <a:pt x="10" y="2121"/>
                </a:cubicBezTo>
                <a:cubicBezTo>
                  <a:pt x="3" y="2058"/>
                  <a:pt x="0" y="1995"/>
                  <a:pt x="0" y="1932"/>
                </a:cubicBezTo>
                <a:cubicBezTo>
                  <a:pt x="0" y="1868"/>
                  <a:pt x="3" y="1805"/>
                  <a:pt x="10" y="1742"/>
                </a:cubicBezTo>
                <a:cubicBezTo>
                  <a:pt x="16" y="1679"/>
                  <a:pt x="25" y="1617"/>
                  <a:pt x="37" y="1555"/>
                </a:cubicBezTo>
                <a:cubicBezTo>
                  <a:pt x="50" y="1493"/>
                  <a:pt x="65" y="1431"/>
                  <a:pt x="84" y="1371"/>
                </a:cubicBezTo>
                <a:cubicBezTo>
                  <a:pt x="102" y="1310"/>
                  <a:pt x="123" y="1251"/>
                  <a:pt x="147" y="1192"/>
                </a:cubicBezTo>
                <a:cubicBezTo>
                  <a:pt x="172" y="1134"/>
                  <a:pt x="199" y="1077"/>
                  <a:pt x="228" y="1021"/>
                </a:cubicBezTo>
                <a:cubicBezTo>
                  <a:pt x="258" y="965"/>
                  <a:pt x="291" y="911"/>
                  <a:pt x="326" y="859"/>
                </a:cubicBezTo>
                <a:cubicBezTo>
                  <a:pt x="361" y="806"/>
                  <a:pt x="399" y="755"/>
                  <a:pt x="439" y="706"/>
                </a:cubicBezTo>
                <a:cubicBezTo>
                  <a:pt x="479" y="657"/>
                  <a:pt x="521" y="611"/>
                  <a:pt x="566" y="566"/>
                </a:cubicBezTo>
                <a:cubicBezTo>
                  <a:pt x="611" y="521"/>
                  <a:pt x="658" y="479"/>
                  <a:pt x="707" y="439"/>
                </a:cubicBezTo>
                <a:cubicBezTo>
                  <a:pt x="755" y="398"/>
                  <a:pt x="806" y="361"/>
                  <a:pt x="859" y="326"/>
                </a:cubicBezTo>
                <a:cubicBezTo>
                  <a:pt x="911" y="291"/>
                  <a:pt x="966" y="258"/>
                  <a:pt x="1021" y="228"/>
                </a:cubicBezTo>
                <a:cubicBezTo>
                  <a:pt x="1077" y="198"/>
                  <a:pt x="1134" y="171"/>
                  <a:pt x="1193" y="147"/>
                </a:cubicBezTo>
                <a:cubicBezTo>
                  <a:pt x="1251" y="123"/>
                  <a:pt x="1311" y="102"/>
                  <a:pt x="1371" y="83"/>
                </a:cubicBezTo>
                <a:cubicBezTo>
                  <a:pt x="1432" y="65"/>
                  <a:pt x="1493" y="50"/>
                  <a:pt x="1555" y="37"/>
                </a:cubicBezTo>
                <a:cubicBezTo>
                  <a:pt x="1617" y="25"/>
                  <a:pt x="1680" y="16"/>
                  <a:pt x="1743" y="9"/>
                </a:cubicBezTo>
                <a:cubicBezTo>
                  <a:pt x="1805" y="3"/>
                  <a:pt x="1869" y="0"/>
                  <a:pt x="1932" y="0"/>
                </a:cubicBezTo>
                <a:cubicBezTo>
                  <a:pt x="1995" y="0"/>
                  <a:pt x="2058" y="3"/>
                  <a:pt x="2121" y="9"/>
                </a:cubicBezTo>
                <a:cubicBezTo>
                  <a:pt x="2184" y="16"/>
                  <a:pt x="2247" y="25"/>
                  <a:pt x="2309" y="37"/>
                </a:cubicBezTo>
                <a:cubicBezTo>
                  <a:pt x="2371" y="50"/>
                  <a:pt x="2433" y="65"/>
                  <a:pt x="2494" y="83"/>
                </a:cubicBezTo>
                <a:cubicBezTo>
                  <a:pt x="2554" y="102"/>
                  <a:pt x="2614" y="123"/>
                  <a:pt x="2672" y="147"/>
                </a:cubicBezTo>
                <a:cubicBezTo>
                  <a:pt x="2730" y="171"/>
                  <a:pt x="2788" y="198"/>
                  <a:pt x="2843" y="228"/>
                </a:cubicBezTo>
                <a:cubicBezTo>
                  <a:pt x="2899" y="258"/>
                  <a:pt x="2953" y="291"/>
                  <a:pt x="3006" y="326"/>
                </a:cubicBezTo>
                <a:cubicBezTo>
                  <a:pt x="3058" y="361"/>
                  <a:pt x="3109" y="398"/>
                  <a:pt x="3158" y="439"/>
                </a:cubicBezTo>
                <a:cubicBezTo>
                  <a:pt x="3207" y="479"/>
                  <a:pt x="3254" y="521"/>
                  <a:pt x="3299" y="566"/>
                </a:cubicBezTo>
                <a:cubicBezTo>
                  <a:pt x="3343" y="611"/>
                  <a:pt x="3386" y="657"/>
                  <a:pt x="3426" y="706"/>
                </a:cubicBezTo>
                <a:cubicBezTo>
                  <a:pt x="3466" y="755"/>
                  <a:pt x="3504" y="806"/>
                  <a:pt x="3539" y="859"/>
                </a:cubicBezTo>
                <a:cubicBezTo>
                  <a:pt x="3574" y="911"/>
                  <a:pt x="3606" y="965"/>
                  <a:pt x="3636" y="1021"/>
                </a:cubicBezTo>
                <a:cubicBezTo>
                  <a:pt x="3666" y="1077"/>
                  <a:pt x="3693" y="1134"/>
                  <a:pt x="3717" y="1192"/>
                </a:cubicBezTo>
                <a:cubicBezTo>
                  <a:pt x="3741" y="1251"/>
                  <a:pt x="3763" y="1310"/>
                  <a:pt x="3781" y="1371"/>
                </a:cubicBezTo>
                <a:cubicBezTo>
                  <a:pt x="3799" y="1431"/>
                  <a:pt x="3815" y="1493"/>
                  <a:pt x="3827" y="1555"/>
                </a:cubicBezTo>
                <a:cubicBezTo>
                  <a:pt x="3840" y="1617"/>
                  <a:pt x="3849" y="1679"/>
                  <a:pt x="3855" y="1742"/>
                </a:cubicBezTo>
                <a:cubicBezTo>
                  <a:pt x="3861" y="1805"/>
                  <a:pt x="3864" y="1868"/>
                  <a:pt x="3864" y="1932"/>
                </a:cubicBezTo>
              </a:path>
            </a:pathLst>
          </a:custGeom>
          <a:ln w="37800">
            <a:solidFill>
              <a:srgbClr val="ffffff"/>
            </a:solidFill>
            <a:miter/>
          </a:ln>
        </p:spPr>
        <p:txBody>
          <a:bodyPr lIns="18720" rIns="18720" tIns="18720" bIns="1872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89" name="" descr=""/>
          <p:cNvPicPr/>
          <p:nvPr/>
        </p:nvPicPr>
        <p:blipFill>
          <a:blip r:embed="rId1"/>
          <a:stretch/>
        </p:blipFill>
        <p:spPr>
          <a:xfrm>
            <a:off x="5419800" y="4896000"/>
            <a:ext cx="1352160" cy="1352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0" name=""/>
          <p:cNvSpPr/>
          <p:nvPr/>
        </p:nvSpPr>
        <p:spPr>
          <a:xfrm>
            <a:off x="0" y="6134040"/>
            <a:ext cx="12192120" cy="723960"/>
          </a:xfrm>
          <a:custGeom>
            <a:avLst/>
            <a:gdLst/>
            <a:ahLst/>
            <a:rect l="0" t="0" r="r" b="b"/>
            <a:pathLst>
              <a:path w="33867" h="2011">
                <a:moveTo>
                  <a:pt x="0" y="0"/>
                </a:moveTo>
                <a:lnTo>
                  <a:pt x="33867" y="0"/>
                </a:lnTo>
                <a:lnTo>
                  <a:pt x="33867" y="2011"/>
                </a:lnTo>
                <a:lnTo>
                  <a:pt x="0" y="20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"/>
          <p:cNvSpPr txBox="1"/>
          <p:nvPr/>
        </p:nvSpPr>
        <p:spPr>
          <a:xfrm>
            <a:off x="6862680" y="4976280"/>
            <a:ext cx="10836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成本降低</a:t>
            </a:r>
            <a:r>
              <a:rPr b="0" lang="en-US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18%</a:t>
            </a:r>
            <a:r>
              <a:rPr b="0" lang="zh-CN" sz="150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"/>
          <p:cNvSpPr txBox="1"/>
          <p:nvPr/>
        </p:nvSpPr>
        <p:spPr>
          <a:xfrm>
            <a:off x="228600" y="6413040"/>
            <a:ext cx="19468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项目管理驱动的电动工具测试设备优化实践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"/>
          <p:cNvSpPr txBox="1"/>
          <p:nvPr/>
        </p:nvSpPr>
        <p:spPr>
          <a:xfrm>
            <a:off x="11865600" y="641304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8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5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9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7" name=""/>
          <p:cNvSpPr/>
          <p:nvPr/>
        </p:nvSpPr>
        <p:spPr>
          <a:xfrm>
            <a:off x="0" y="-360"/>
            <a:ext cx="2038680" cy="2039040"/>
          </a:xfrm>
          <a:custGeom>
            <a:avLst/>
            <a:gdLst/>
            <a:ahLst/>
            <a:rect l="0" t="0" r="r" b="b"/>
            <a:pathLst>
              <a:path fill="none" w="5663" h="5664">
                <a:moveTo>
                  <a:pt x="5283" y="0"/>
                </a:moveTo>
                <a:cubicBezTo>
                  <a:pt x="5310" y="58"/>
                  <a:pt x="5336" y="116"/>
                  <a:pt x="5360" y="175"/>
                </a:cubicBezTo>
                <a:cubicBezTo>
                  <a:pt x="5385" y="235"/>
                  <a:pt x="5409" y="296"/>
                  <a:pt x="5431" y="357"/>
                </a:cubicBezTo>
                <a:cubicBezTo>
                  <a:pt x="5452" y="418"/>
                  <a:pt x="5473" y="480"/>
                  <a:pt x="5492" y="542"/>
                </a:cubicBezTo>
                <a:cubicBezTo>
                  <a:pt x="5511" y="604"/>
                  <a:pt x="5528" y="667"/>
                  <a:pt x="5544" y="730"/>
                </a:cubicBezTo>
                <a:cubicBezTo>
                  <a:pt x="5559" y="793"/>
                  <a:pt x="5574" y="856"/>
                  <a:pt x="5586" y="920"/>
                </a:cubicBezTo>
                <a:cubicBezTo>
                  <a:pt x="5599" y="983"/>
                  <a:pt x="5610" y="1047"/>
                  <a:pt x="5620" y="1111"/>
                </a:cubicBezTo>
                <a:cubicBezTo>
                  <a:pt x="5629" y="1176"/>
                  <a:pt x="5637" y="1240"/>
                  <a:pt x="5643" y="1305"/>
                </a:cubicBezTo>
                <a:cubicBezTo>
                  <a:pt x="5650" y="1369"/>
                  <a:pt x="5655" y="1434"/>
                  <a:pt x="5658" y="1499"/>
                </a:cubicBezTo>
                <a:cubicBezTo>
                  <a:pt x="5661" y="1564"/>
                  <a:pt x="5663" y="1629"/>
                  <a:pt x="5663" y="1694"/>
                </a:cubicBezTo>
                <a:cubicBezTo>
                  <a:pt x="5663" y="1759"/>
                  <a:pt x="5661" y="1824"/>
                  <a:pt x="5658" y="1889"/>
                </a:cubicBezTo>
                <a:cubicBezTo>
                  <a:pt x="5655" y="1953"/>
                  <a:pt x="5650" y="2018"/>
                  <a:pt x="5643" y="2083"/>
                </a:cubicBezTo>
                <a:cubicBezTo>
                  <a:pt x="5637" y="2147"/>
                  <a:pt x="5629" y="2212"/>
                  <a:pt x="5620" y="2276"/>
                </a:cubicBezTo>
                <a:cubicBezTo>
                  <a:pt x="5610" y="2340"/>
                  <a:pt x="5599" y="2404"/>
                  <a:pt x="5586" y="2468"/>
                </a:cubicBezTo>
                <a:cubicBezTo>
                  <a:pt x="5574" y="2532"/>
                  <a:pt x="5559" y="2595"/>
                  <a:pt x="5544" y="2658"/>
                </a:cubicBezTo>
                <a:cubicBezTo>
                  <a:pt x="5528" y="2721"/>
                  <a:pt x="5511" y="2784"/>
                  <a:pt x="5492" y="2847"/>
                </a:cubicBezTo>
                <a:cubicBezTo>
                  <a:pt x="5473" y="2909"/>
                  <a:pt x="5452" y="2971"/>
                  <a:pt x="5431" y="3032"/>
                </a:cubicBezTo>
                <a:cubicBezTo>
                  <a:pt x="5409" y="3093"/>
                  <a:pt x="5385" y="3154"/>
                  <a:pt x="5360" y="3214"/>
                </a:cubicBezTo>
                <a:cubicBezTo>
                  <a:pt x="5336" y="3274"/>
                  <a:pt x="5309" y="3333"/>
                  <a:pt x="5282" y="3392"/>
                </a:cubicBezTo>
                <a:cubicBezTo>
                  <a:pt x="5254" y="3450"/>
                  <a:pt x="5225" y="3508"/>
                  <a:pt x="5194" y="3566"/>
                </a:cubicBezTo>
                <a:cubicBezTo>
                  <a:pt x="5163" y="3623"/>
                  <a:pt x="5131" y="3679"/>
                  <a:pt x="5098" y="3735"/>
                </a:cubicBezTo>
                <a:cubicBezTo>
                  <a:pt x="5065" y="3791"/>
                  <a:pt x="5030" y="3846"/>
                  <a:pt x="4994" y="3900"/>
                </a:cubicBezTo>
                <a:cubicBezTo>
                  <a:pt x="4958" y="3954"/>
                  <a:pt x="4920" y="4007"/>
                  <a:pt x="4882" y="4059"/>
                </a:cubicBezTo>
                <a:cubicBezTo>
                  <a:pt x="4843" y="4111"/>
                  <a:pt x="4803" y="4162"/>
                  <a:pt x="4762" y="4213"/>
                </a:cubicBezTo>
                <a:cubicBezTo>
                  <a:pt x="4721" y="4263"/>
                  <a:pt x="4678" y="4312"/>
                  <a:pt x="4634" y="4360"/>
                </a:cubicBezTo>
                <a:cubicBezTo>
                  <a:pt x="4591" y="4408"/>
                  <a:pt x="4546" y="4455"/>
                  <a:pt x="4500" y="4501"/>
                </a:cubicBezTo>
                <a:cubicBezTo>
                  <a:pt x="4454" y="4547"/>
                  <a:pt x="4407" y="4592"/>
                  <a:pt x="4359" y="4635"/>
                </a:cubicBezTo>
                <a:cubicBezTo>
                  <a:pt x="4311" y="4679"/>
                  <a:pt x="4262" y="4722"/>
                  <a:pt x="4212" y="4763"/>
                </a:cubicBezTo>
                <a:cubicBezTo>
                  <a:pt x="4161" y="4804"/>
                  <a:pt x="4110" y="4844"/>
                  <a:pt x="4058" y="4883"/>
                </a:cubicBezTo>
                <a:cubicBezTo>
                  <a:pt x="4006" y="4921"/>
                  <a:pt x="3953" y="4959"/>
                  <a:pt x="3899" y="4995"/>
                </a:cubicBezTo>
                <a:cubicBezTo>
                  <a:pt x="3845" y="5031"/>
                  <a:pt x="3790" y="5066"/>
                  <a:pt x="3734" y="5099"/>
                </a:cubicBezTo>
                <a:cubicBezTo>
                  <a:pt x="3678" y="5132"/>
                  <a:pt x="3622" y="5164"/>
                  <a:pt x="3565" y="5195"/>
                </a:cubicBezTo>
                <a:cubicBezTo>
                  <a:pt x="3507" y="5226"/>
                  <a:pt x="3449" y="5255"/>
                  <a:pt x="3391" y="5283"/>
                </a:cubicBezTo>
                <a:cubicBezTo>
                  <a:pt x="3332" y="5310"/>
                  <a:pt x="3273" y="5337"/>
                  <a:pt x="3213" y="5361"/>
                </a:cubicBezTo>
                <a:cubicBezTo>
                  <a:pt x="3153" y="5386"/>
                  <a:pt x="3092" y="5410"/>
                  <a:pt x="3031" y="5432"/>
                </a:cubicBezTo>
                <a:cubicBezTo>
                  <a:pt x="2970" y="5453"/>
                  <a:pt x="2908" y="5474"/>
                  <a:pt x="2846" y="5493"/>
                </a:cubicBezTo>
                <a:cubicBezTo>
                  <a:pt x="2783" y="5512"/>
                  <a:pt x="2720" y="5529"/>
                  <a:pt x="2657" y="5545"/>
                </a:cubicBezTo>
                <a:cubicBezTo>
                  <a:pt x="2594" y="5560"/>
                  <a:pt x="2531" y="5575"/>
                  <a:pt x="2467" y="5587"/>
                </a:cubicBezTo>
                <a:cubicBezTo>
                  <a:pt x="2403" y="5600"/>
                  <a:pt x="2339" y="5611"/>
                  <a:pt x="2275" y="5621"/>
                </a:cubicBezTo>
                <a:cubicBezTo>
                  <a:pt x="2211" y="5630"/>
                  <a:pt x="2146" y="5638"/>
                  <a:pt x="2082" y="5644"/>
                </a:cubicBezTo>
                <a:cubicBezTo>
                  <a:pt x="2017" y="5651"/>
                  <a:pt x="1952" y="5656"/>
                  <a:pt x="1888" y="5659"/>
                </a:cubicBezTo>
                <a:cubicBezTo>
                  <a:pt x="1823" y="5662"/>
                  <a:pt x="1758" y="5664"/>
                  <a:pt x="1693" y="5664"/>
                </a:cubicBezTo>
                <a:cubicBezTo>
                  <a:pt x="1628" y="5664"/>
                  <a:pt x="1563" y="5662"/>
                  <a:pt x="1498" y="5659"/>
                </a:cubicBezTo>
                <a:cubicBezTo>
                  <a:pt x="1433" y="5656"/>
                  <a:pt x="1368" y="5651"/>
                  <a:pt x="1304" y="5644"/>
                </a:cubicBezTo>
                <a:cubicBezTo>
                  <a:pt x="1239" y="5638"/>
                  <a:pt x="1175" y="5630"/>
                  <a:pt x="1110" y="5621"/>
                </a:cubicBezTo>
                <a:cubicBezTo>
                  <a:pt x="1046" y="5611"/>
                  <a:pt x="982" y="5600"/>
                  <a:pt x="919" y="5587"/>
                </a:cubicBezTo>
                <a:cubicBezTo>
                  <a:pt x="855" y="5575"/>
                  <a:pt x="792" y="5560"/>
                  <a:pt x="729" y="5545"/>
                </a:cubicBezTo>
                <a:cubicBezTo>
                  <a:pt x="666" y="5529"/>
                  <a:pt x="603" y="5512"/>
                  <a:pt x="541" y="5493"/>
                </a:cubicBezTo>
                <a:cubicBezTo>
                  <a:pt x="479" y="5474"/>
                  <a:pt x="417" y="5453"/>
                  <a:pt x="356" y="5432"/>
                </a:cubicBezTo>
                <a:cubicBezTo>
                  <a:pt x="295" y="5410"/>
                  <a:pt x="234" y="5386"/>
                  <a:pt x="174" y="5361"/>
                </a:cubicBezTo>
                <a:cubicBezTo>
                  <a:pt x="115" y="5337"/>
                  <a:pt x="57" y="5311"/>
                  <a:pt x="0" y="5284"/>
                </a:cubicBezTo>
              </a:path>
            </a:pathLst>
          </a:custGeom>
          <a:ln w="190440">
            <a:solidFill>
              <a:srgbClr val="4a90e2">
                <a:alpha val="10000"/>
              </a:srgbClr>
            </a:solidFill>
            <a:miter/>
          </a:ln>
        </p:spPr>
        <p:txBody>
          <a:bodyPr lIns="95040" rIns="95040" tIns="95040" bIns="9504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"/>
          <p:cNvSpPr/>
          <p:nvPr/>
        </p:nvSpPr>
        <p:spPr>
          <a:xfrm>
            <a:off x="10058040" y="4724280"/>
            <a:ext cx="2134080" cy="2133720"/>
          </a:xfrm>
          <a:custGeom>
            <a:avLst/>
            <a:gdLst/>
            <a:ahLst/>
            <a:rect l="0" t="0" r="r" b="b"/>
            <a:pathLst>
              <a:path w="5928" h="5927">
                <a:moveTo>
                  <a:pt x="5928" y="5927"/>
                </a:moveTo>
                <a:lnTo>
                  <a:pt x="354" y="5927"/>
                </a:lnTo>
                <a:cubicBezTo>
                  <a:pt x="343" y="5903"/>
                  <a:pt x="333" y="5879"/>
                  <a:pt x="323" y="5854"/>
                </a:cubicBezTo>
                <a:cubicBezTo>
                  <a:pt x="296" y="5790"/>
                  <a:pt x="271" y="5726"/>
                  <a:pt x="248" y="5660"/>
                </a:cubicBezTo>
                <a:cubicBezTo>
                  <a:pt x="225" y="5595"/>
                  <a:pt x="203" y="5529"/>
                  <a:pt x="183" y="5463"/>
                </a:cubicBezTo>
                <a:cubicBezTo>
                  <a:pt x="163" y="5397"/>
                  <a:pt x="144" y="5330"/>
                  <a:pt x="127" y="5263"/>
                </a:cubicBezTo>
                <a:cubicBezTo>
                  <a:pt x="111" y="5196"/>
                  <a:pt x="95" y="5128"/>
                  <a:pt x="82" y="5060"/>
                </a:cubicBezTo>
                <a:cubicBezTo>
                  <a:pt x="68" y="4992"/>
                  <a:pt x="56" y="4924"/>
                  <a:pt x="46" y="4855"/>
                </a:cubicBezTo>
                <a:cubicBezTo>
                  <a:pt x="36" y="4787"/>
                  <a:pt x="28" y="4718"/>
                  <a:pt x="21" y="4649"/>
                </a:cubicBezTo>
                <a:cubicBezTo>
                  <a:pt x="14" y="4580"/>
                  <a:pt x="9" y="4511"/>
                  <a:pt x="6" y="4442"/>
                </a:cubicBezTo>
                <a:cubicBezTo>
                  <a:pt x="2" y="4373"/>
                  <a:pt x="0" y="4303"/>
                  <a:pt x="0" y="4234"/>
                </a:cubicBezTo>
                <a:cubicBezTo>
                  <a:pt x="0" y="4165"/>
                  <a:pt x="2" y="4096"/>
                  <a:pt x="6" y="4026"/>
                </a:cubicBezTo>
                <a:cubicBezTo>
                  <a:pt x="9" y="3957"/>
                  <a:pt x="14" y="3888"/>
                  <a:pt x="21" y="3819"/>
                </a:cubicBezTo>
                <a:cubicBezTo>
                  <a:pt x="28" y="3750"/>
                  <a:pt x="36" y="3682"/>
                  <a:pt x="46" y="3613"/>
                </a:cubicBezTo>
                <a:cubicBezTo>
                  <a:pt x="56" y="3544"/>
                  <a:pt x="68" y="3476"/>
                  <a:pt x="82" y="3408"/>
                </a:cubicBezTo>
                <a:cubicBezTo>
                  <a:pt x="95" y="3340"/>
                  <a:pt x="111" y="3273"/>
                  <a:pt x="127" y="3206"/>
                </a:cubicBezTo>
                <a:cubicBezTo>
                  <a:pt x="144" y="3138"/>
                  <a:pt x="163" y="3072"/>
                  <a:pt x="183" y="3005"/>
                </a:cubicBezTo>
                <a:cubicBezTo>
                  <a:pt x="203" y="2939"/>
                  <a:pt x="225" y="2873"/>
                  <a:pt x="248" y="2808"/>
                </a:cubicBezTo>
                <a:cubicBezTo>
                  <a:pt x="271" y="2743"/>
                  <a:pt x="296" y="2678"/>
                  <a:pt x="323" y="2614"/>
                </a:cubicBezTo>
                <a:cubicBezTo>
                  <a:pt x="349" y="2550"/>
                  <a:pt x="377" y="2487"/>
                  <a:pt x="407" y="2424"/>
                </a:cubicBezTo>
                <a:cubicBezTo>
                  <a:pt x="437" y="2362"/>
                  <a:pt x="468" y="2300"/>
                  <a:pt x="500" y="2239"/>
                </a:cubicBezTo>
                <a:cubicBezTo>
                  <a:pt x="533" y="2177"/>
                  <a:pt x="567" y="2117"/>
                  <a:pt x="603" y="2058"/>
                </a:cubicBezTo>
                <a:cubicBezTo>
                  <a:pt x="638" y="1998"/>
                  <a:pt x="675" y="1940"/>
                  <a:pt x="714" y="1882"/>
                </a:cubicBezTo>
                <a:cubicBezTo>
                  <a:pt x="752" y="1825"/>
                  <a:pt x="792" y="1768"/>
                  <a:pt x="834" y="1712"/>
                </a:cubicBezTo>
                <a:cubicBezTo>
                  <a:pt x="875" y="1656"/>
                  <a:pt x="917" y="1601"/>
                  <a:pt x="961" y="1548"/>
                </a:cubicBezTo>
                <a:cubicBezTo>
                  <a:pt x="1005" y="1494"/>
                  <a:pt x="1051" y="1442"/>
                  <a:pt x="1097" y="1390"/>
                </a:cubicBezTo>
                <a:cubicBezTo>
                  <a:pt x="1144" y="1339"/>
                  <a:pt x="1191" y="1289"/>
                  <a:pt x="1240" y="1240"/>
                </a:cubicBezTo>
                <a:cubicBezTo>
                  <a:pt x="1289" y="1191"/>
                  <a:pt x="1340" y="1143"/>
                  <a:pt x="1391" y="1096"/>
                </a:cubicBezTo>
                <a:cubicBezTo>
                  <a:pt x="1442" y="1050"/>
                  <a:pt x="1495" y="1005"/>
                  <a:pt x="1548" y="961"/>
                </a:cubicBezTo>
                <a:cubicBezTo>
                  <a:pt x="1602" y="917"/>
                  <a:pt x="1656" y="874"/>
                  <a:pt x="1712" y="833"/>
                </a:cubicBezTo>
                <a:cubicBezTo>
                  <a:pt x="1768" y="792"/>
                  <a:pt x="1824" y="752"/>
                  <a:pt x="1882" y="713"/>
                </a:cubicBezTo>
                <a:cubicBezTo>
                  <a:pt x="1940" y="675"/>
                  <a:pt x="1998" y="638"/>
                  <a:pt x="2057" y="602"/>
                </a:cubicBezTo>
                <a:cubicBezTo>
                  <a:pt x="2117" y="566"/>
                  <a:pt x="2177" y="532"/>
                  <a:pt x="2238" y="500"/>
                </a:cubicBezTo>
                <a:cubicBezTo>
                  <a:pt x="2299" y="467"/>
                  <a:pt x="2361" y="436"/>
                  <a:pt x="2424" y="406"/>
                </a:cubicBezTo>
                <a:cubicBezTo>
                  <a:pt x="2486" y="377"/>
                  <a:pt x="2550" y="349"/>
                  <a:pt x="2614" y="322"/>
                </a:cubicBezTo>
                <a:cubicBezTo>
                  <a:pt x="2678" y="296"/>
                  <a:pt x="2742" y="271"/>
                  <a:pt x="2808" y="247"/>
                </a:cubicBezTo>
                <a:cubicBezTo>
                  <a:pt x="2873" y="224"/>
                  <a:pt x="2939" y="202"/>
                  <a:pt x="3005" y="182"/>
                </a:cubicBezTo>
                <a:cubicBezTo>
                  <a:pt x="3071" y="162"/>
                  <a:pt x="3138" y="144"/>
                  <a:pt x="3205" y="127"/>
                </a:cubicBezTo>
                <a:cubicBezTo>
                  <a:pt x="3272" y="110"/>
                  <a:pt x="3340" y="95"/>
                  <a:pt x="3408" y="81"/>
                </a:cubicBezTo>
                <a:cubicBezTo>
                  <a:pt x="3476" y="68"/>
                  <a:pt x="3544" y="56"/>
                  <a:pt x="3613" y="46"/>
                </a:cubicBezTo>
                <a:cubicBezTo>
                  <a:pt x="3681" y="35"/>
                  <a:pt x="3750" y="27"/>
                  <a:pt x="3819" y="20"/>
                </a:cubicBezTo>
                <a:cubicBezTo>
                  <a:pt x="3888" y="13"/>
                  <a:pt x="3957" y="8"/>
                  <a:pt x="4026" y="5"/>
                </a:cubicBezTo>
                <a:cubicBezTo>
                  <a:pt x="4095" y="2"/>
                  <a:pt x="4165" y="0"/>
                  <a:pt x="4234" y="0"/>
                </a:cubicBezTo>
                <a:cubicBezTo>
                  <a:pt x="4303" y="0"/>
                  <a:pt x="4372" y="2"/>
                  <a:pt x="4442" y="5"/>
                </a:cubicBezTo>
                <a:cubicBezTo>
                  <a:pt x="4511" y="8"/>
                  <a:pt x="4580" y="13"/>
                  <a:pt x="4649" y="20"/>
                </a:cubicBezTo>
                <a:cubicBezTo>
                  <a:pt x="4719" y="27"/>
                  <a:pt x="4787" y="35"/>
                  <a:pt x="4856" y="46"/>
                </a:cubicBezTo>
                <a:cubicBezTo>
                  <a:pt x="4925" y="56"/>
                  <a:pt x="4993" y="68"/>
                  <a:pt x="5061" y="81"/>
                </a:cubicBezTo>
                <a:cubicBezTo>
                  <a:pt x="5129" y="95"/>
                  <a:pt x="5196" y="110"/>
                  <a:pt x="5263" y="127"/>
                </a:cubicBezTo>
                <a:cubicBezTo>
                  <a:pt x="5331" y="144"/>
                  <a:pt x="5397" y="162"/>
                  <a:pt x="5464" y="182"/>
                </a:cubicBezTo>
                <a:cubicBezTo>
                  <a:pt x="5530" y="202"/>
                  <a:pt x="5596" y="224"/>
                  <a:pt x="5661" y="247"/>
                </a:cubicBezTo>
                <a:cubicBezTo>
                  <a:pt x="5726" y="271"/>
                  <a:pt x="5791" y="296"/>
                  <a:pt x="5855" y="322"/>
                </a:cubicBezTo>
                <a:cubicBezTo>
                  <a:pt x="5879" y="332"/>
                  <a:pt x="5904" y="343"/>
                  <a:pt x="5928" y="353"/>
                </a:cubicBezTo>
                <a:lnTo>
                  <a:pt x="5928" y="5927"/>
                </a:lnTo>
                <a:close/>
              </a:path>
            </a:pathLst>
          </a:custGeom>
          <a:solidFill>
            <a:srgbClr val="f5a623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"/>
          <p:cNvSpPr/>
          <p:nvPr/>
        </p:nvSpPr>
        <p:spPr>
          <a:xfrm>
            <a:off x="5714640" y="1142640"/>
            <a:ext cx="762480" cy="38520"/>
          </a:xfrm>
          <a:custGeom>
            <a:avLst/>
            <a:gdLst/>
            <a:ahLst/>
            <a:rect l="0" t="0" r="r" b="b"/>
            <a:pathLst>
              <a:path w="2118" h="107">
                <a:moveTo>
                  <a:pt x="0" y="0"/>
                </a:moveTo>
                <a:lnTo>
                  <a:pt x="2118" y="0"/>
                </a:lnTo>
                <a:lnTo>
                  <a:pt x="2118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"/>
          <p:cNvSpPr/>
          <p:nvPr/>
        </p:nvSpPr>
        <p:spPr>
          <a:xfrm>
            <a:off x="609480" y="1780920"/>
            <a:ext cx="3400560" cy="2858040"/>
          </a:xfrm>
          <a:custGeom>
            <a:avLst/>
            <a:gdLst/>
            <a:ahLst/>
            <a:rect l="0" t="0" r="r" b="b"/>
            <a:pathLst>
              <a:path w="9446" h="7939">
                <a:moveTo>
                  <a:pt x="24" y="196"/>
                </a:move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0"/>
                  <a:pt x="196" y="24"/>
                </a:cubicBezTo>
                <a:cubicBezTo>
                  <a:pt x="235" y="8"/>
                  <a:pt x="275" y="0"/>
                  <a:pt x="317" y="0"/>
                </a:cubicBezTo>
                <a:lnTo>
                  <a:pt x="9129" y="0"/>
                </a:lnTo>
                <a:cubicBezTo>
                  <a:pt x="9171" y="0"/>
                  <a:pt x="9212" y="8"/>
                  <a:pt x="9250" y="24"/>
                </a:cubicBezTo>
                <a:cubicBezTo>
                  <a:pt x="9289" y="40"/>
                  <a:pt x="9324" y="63"/>
                  <a:pt x="9353" y="93"/>
                </a:cubicBezTo>
                <a:cubicBezTo>
                  <a:pt x="9383" y="123"/>
                  <a:pt x="9406" y="157"/>
                  <a:pt x="9422" y="196"/>
                </a:cubicBezTo>
                <a:cubicBezTo>
                  <a:pt x="9438" y="235"/>
                  <a:pt x="9446" y="276"/>
                  <a:pt x="9446" y="318"/>
                </a:cubicBezTo>
                <a:lnTo>
                  <a:pt x="9446" y="7621"/>
                </a:lnTo>
                <a:cubicBezTo>
                  <a:pt x="9446" y="7663"/>
                  <a:pt x="9438" y="7704"/>
                  <a:pt x="9422" y="7743"/>
                </a:cubicBezTo>
                <a:cubicBezTo>
                  <a:pt x="9406" y="7782"/>
                  <a:pt x="9383" y="7816"/>
                  <a:pt x="9353" y="7846"/>
                </a:cubicBezTo>
                <a:cubicBezTo>
                  <a:pt x="9324" y="7875"/>
                  <a:pt x="9289" y="7898"/>
                  <a:pt x="9250" y="7915"/>
                </a:cubicBezTo>
                <a:cubicBezTo>
                  <a:pt x="9212" y="7931"/>
                  <a:pt x="9171" y="7939"/>
                  <a:pt x="9129" y="7939"/>
                </a:cubicBezTo>
                <a:lnTo>
                  <a:pt x="317" y="7939"/>
                </a:lnTo>
                <a:cubicBezTo>
                  <a:pt x="275" y="7939"/>
                  <a:pt x="235" y="7931"/>
                  <a:pt x="196" y="7915"/>
                </a:cubicBezTo>
                <a:cubicBezTo>
                  <a:pt x="157" y="7898"/>
                  <a:pt x="123" y="7875"/>
                  <a:pt x="93" y="7846"/>
                </a:cubicBezTo>
                <a:cubicBezTo>
                  <a:pt x="63" y="7816"/>
                  <a:pt x="40" y="7782"/>
                  <a:pt x="24" y="7743"/>
                </a:cubicBezTo>
                <a:cubicBezTo>
                  <a:pt x="8" y="7704"/>
                  <a:pt x="0" y="7663"/>
                  <a:pt x="0" y="7621"/>
                </a:cubicBez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lose/>
              </a:path>
            </a:pathLst>
          </a:custGeom>
          <a:solidFill>
            <a:srgbClr val="ffffff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"/>
          <p:cNvSpPr/>
          <p:nvPr/>
        </p:nvSpPr>
        <p:spPr>
          <a:xfrm>
            <a:off x="609480" y="1780920"/>
            <a:ext cx="3400560" cy="2858040"/>
          </a:xfrm>
          <a:custGeom>
            <a:avLst/>
            <a:gdLst/>
            <a:ahLst/>
            <a:rect l="0" t="0" r="r" b="b"/>
            <a:pathLst>
              <a:path w="9446" h="7939">
                <a:moveTo>
                  <a:pt x="0" y="7621"/>
                </a:move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0"/>
                  <a:pt x="196" y="24"/>
                </a:cubicBezTo>
                <a:cubicBezTo>
                  <a:pt x="235" y="8"/>
                  <a:pt x="275" y="0"/>
                  <a:pt x="317" y="0"/>
                </a:cubicBezTo>
                <a:lnTo>
                  <a:pt x="9129" y="0"/>
                </a:lnTo>
                <a:cubicBezTo>
                  <a:pt x="9171" y="0"/>
                  <a:pt x="9212" y="8"/>
                  <a:pt x="9250" y="24"/>
                </a:cubicBezTo>
                <a:cubicBezTo>
                  <a:pt x="9289" y="40"/>
                  <a:pt x="9324" y="63"/>
                  <a:pt x="9353" y="93"/>
                </a:cubicBezTo>
                <a:cubicBezTo>
                  <a:pt x="9383" y="123"/>
                  <a:pt x="9406" y="157"/>
                  <a:pt x="9422" y="196"/>
                </a:cubicBezTo>
                <a:cubicBezTo>
                  <a:pt x="9438" y="235"/>
                  <a:pt x="9446" y="276"/>
                  <a:pt x="9446" y="318"/>
                </a:cubicBezTo>
                <a:lnTo>
                  <a:pt x="9446" y="7621"/>
                </a:lnTo>
                <a:cubicBezTo>
                  <a:pt x="9446" y="7663"/>
                  <a:pt x="9438" y="7704"/>
                  <a:pt x="9422" y="7743"/>
                </a:cubicBezTo>
                <a:cubicBezTo>
                  <a:pt x="9406" y="7782"/>
                  <a:pt x="9383" y="7816"/>
                  <a:pt x="9353" y="7846"/>
                </a:cubicBezTo>
                <a:cubicBezTo>
                  <a:pt x="9324" y="7875"/>
                  <a:pt x="9289" y="7898"/>
                  <a:pt x="9250" y="7915"/>
                </a:cubicBezTo>
                <a:cubicBezTo>
                  <a:pt x="9212" y="7931"/>
                  <a:pt x="9171" y="7939"/>
                  <a:pt x="9129" y="7939"/>
                </a:cubicBezTo>
                <a:lnTo>
                  <a:pt x="317" y="7939"/>
                </a:lnTo>
                <a:cubicBezTo>
                  <a:pt x="275" y="7939"/>
                  <a:pt x="235" y="7931"/>
                  <a:pt x="196" y="7915"/>
                </a:cubicBezTo>
                <a:cubicBezTo>
                  <a:pt x="157" y="7898"/>
                  <a:pt x="123" y="7875"/>
                  <a:pt x="93" y="7846"/>
                </a:cubicBezTo>
                <a:cubicBezTo>
                  <a:pt x="63" y="7816"/>
                  <a:pt x="40" y="7782"/>
                  <a:pt x="24" y="7743"/>
                </a:cubicBezTo>
                <a:cubicBezTo>
                  <a:pt x="8" y="7704"/>
                  <a:pt x="0" y="7663"/>
                  <a:pt x="0" y="7621"/>
                </a:cubicBezTo>
                <a:moveTo>
                  <a:pt x="26" y="318"/>
                </a:moveTo>
                <a:lnTo>
                  <a:pt x="26" y="7621"/>
                </a:lnTo>
                <a:cubicBezTo>
                  <a:pt x="26" y="7640"/>
                  <a:pt x="28" y="7659"/>
                  <a:pt x="32" y="7678"/>
                </a:cubicBezTo>
                <a:cubicBezTo>
                  <a:pt x="36" y="7697"/>
                  <a:pt x="41" y="7715"/>
                  <a:pt x="48" y="7733"/>
                </a:cubicBezTo>
                <a:cubicBezTo>
                  <a:pt x="56" y="7750"/>
                  <a:pt x="65" y="7767"/>
                  <a:pt x="75" y="7783"/>
                </a:cubicBezTo>
                <a:cubicBezTo>
                  <a:pt x="86" y="7799"/>
                  <a:pt x="98" y="7813"/>
                  <a:pt x="112" y="7827"/>
                </a:cubicBezTo>
                <a:cubicBezTo>
                  <a:pt x="125" y="7841"/>
                  <a:pt x="140" y="7853"/>
                  <a:pt x="156" y="7863"/>
                </a:cubicBezTo>
                <a:cubicBezTo>
                  <a:pt x="172" y="7874"/>
                  <a:pt x="188" y="7883"/>
                  <a:pt x="206" y="7890"/>
                </a:cubicBezTo>
                <a:cubicBezTo>
                  <a:pt x="224" y="7897"/>
                  <a:pt x="242" y="7903"/>
                  <a:pt x="261" y="7907"/>
                </a:cubicBezTo>
                <a:cubicBezTo>
                  <a:pt x="279" y="7910"/>
                  <a:pt x="298" y="7912"/>
                  <a:pt x="317" y="7912"/>
                </a:cubicBezTo>
                <a:lnTo>
                  <a:pt x="9129" y="7912"/>
                </a:lnTo>
                <a:cubicBezTo>
                  <a:pt x="9148" y="7912"/>
                  <a:pt x="9167" y="7910"/>
                  <a:pt x="9186" y="7907"/>
                </a:cubicBezTo>
                <a:cubicBezTo>
                  <a:pt x="9204" y="7903"/>
                  <a:pt x="9223" y="7897"/>
                  <a:pt x="9240" y="7890"/>
                </a:cubicBezTo>
                <a:cubicBezTo>
                  <a:pt x="9258" y="7883"/>
                  <a:pt x="9275" y="7874"/>
                  <a:pt x="9291" y="7863"/>
                </a:cubicBezTo>
                <a:cubicBezTo>
                  <a:pt x="9307" y="7853"/>
                  <a:pt x="9321" y="7841"/>
                  <a:pt x="9335" y="7827"/>
                </a:cubicBezTo>
                <a:cubicBezTo>
                  <a:pt x="9348" y="7813"/>
                  <a:pt x="9360" y="7799"/>
                  <a:pt x="9371" y="7783"/>
                </a:cubicBezTo>
                <a:cubicBezTo>
                  <a:pt x="9382" y="7767"/>
                  <a:pt x="9391" y="7750"/>
                  <a:pt x="9398" y="7733"/>
                </a:cubicBezTo>
                <a:cubicBezTo>
                  <a:pt x="9405" y="7715"/>
                  <a:pt x="9411" y="7697"/>
                  <a:pt x="9414" y="7678"/>
                </a:cubicBezTo>
                <a:cubicBezTo>
                  <a:pt x="9418" y="7659"/>
                  <a:pt x="9420" y="7640"/>
                  <a:pt x="9420" y="7621"/>
                </a:cubicBezTo>
                <a:lnTo>
                  <a:pt x="9420" y="318"/>
                </a:lnTo>
                <a:cubicBezTo>
                  <a:pt x="9420" y="299"/>
                  <a:pt x="9418" y="280"/>
                  <a:pt x="9414" y="261"/>
                </a:cubicBezTo>
                <a:cubicBezTo>
                  <a:pt x="9411" y="242"/>
                  <a:pt x="9405" y="224"/>
                  <a:pt x="9398" y="206"/>
                </a:cubicBezTo>
                <a:cubicBezTo>
                  <a:pt x="9391" y="189"/>
                  <a:pt x="9382" y="172"/>
                  <a:pt x="9371" y="156"/>
                </a:cubicBezTo>
                <a:cubicBezTo>
                  <a:pt x="9360" y="140"/>
                  <a:pt x="9348" y="125"/>
                  <a:pt x="9335" y="112"/>
                </a:cubicBezTo>
                <a:cubicBezTo>
                  <a:pt x="9321" y="98"/>
                  <a:pt x="9307" y="86"/>
                  <a:pt x="9291" y="76"/>
                </a:cubicBezTo>
                <a:cubicBezTo>
                  <a:pt x="9275" y="65"/>
                  <a:pt x="9258" y="56"/>
                  <a:pt x="9240" y="49"/>
                </a:cubicBezTo>
                <a:cubicBezTo>
                  <a:pt x="9223" y="42"/>
                  <a:pt x="9204" y="36"/>
                  <a:pt x="9186" y="32"/>
                </a:cubicBezTo>
                <a:cubicBezTo>
                  <a:pt x="9167" y="29"/>
                  <a:pt x="9148" y="27"/>
                  <a:pt x="9129" y="27"/>
                </a:cubicBezTo>
                <a:lnTo>
                  <a:pt x="317" y="27"/>
                </a:lnTo>
                <a:cubicBezTo>
                  <a:pt x="298" y="27"/>
                  <a:pt x="279" y="29"/>
                  <a:pt x="261" y="32"/>
                </a:cubicBezTo>
                <a:cubicBezTo>
                  <a:pt x="242" y="36"/>
                  <a:pt x="224" y="42"/>
                  <a:pt x="206" y="49"/>
                </a:cubicBezTo>
                <a:cubicBezTo>
                  <a:pt x="188" y="56"/>
                  <a:pt x="172" y="65"/>
                  <a:pt x="156" y="76"/>
                </a:cubicBezTo>
                <a:cubicBezTo>
                  <a:pt x="140" y="86"/>
                  <a:pt x="125" y="98"/>
                  <a:pt x="112" y="112"/>
                </a:cubicBezTo>
                <a:cubicBezTo>
                  <a:pt x="98" y="125"/>
                  <a:pt x="86" y="140"/>
                  <a:pt x="75" y="156"/>
                </a:cubicBezTo>
                <a:cubicBezTo>
                  <a:pt x="65" y="172"/>
                  <a:pt x="56" y="189"/>
                  <a:pt x="48" y="206"/>
                </a:cubicBezTo>
                <a:cubicBezTo>
                  <a:pt x="41" y="224"/>
                  <a:pt x="36" y="242"/>
                  <a:pt x="32" y="261"/>
                </a:cubicBezTo>
                <a:cubicBezTo>
                  <a:pt x="28" y="280"/>
                  <a:pt x="26" y="299"/>
                  <a:pt x="26" y="318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"/>
          <p:cNvSpPr/>
          <p:nvPr/>
        </p:nvSpPr>
        <p:spPr>
          <a:xfrm>
            <a:off x="2085840" y="2047680"/>
            <a:ext cx="457920" cy="457920"/>
          </a:xfrm>
          <a:custGeom>
            <a:avLst/>
            <a:gdLst/>
            <a:ahLst/>
            <a:rect l="0" t="0" r="r" b="b"/>
            <a:pathLst>
              <a:path w="1272" h="1272">
                <a:moveTo>
                  <a:pt x="1113" y="636"/>
                </a:moveTo>
                <a:cubicBezTo>
                  <a:pt x="1113" y="605"/>
                  <a:pt x="1110" y="574"/>
                  <a:pt x="1104" y="543"/>
                </a:cubicBezTo>
                <a:cubicBezTo>
                  <a:pt x="1098" y="512"/>
                  <a:pt x="1089" y="483"/>
                  <a:pt x="1077" y="454"/>
                </a:cubicBezTo>
                <a:cubicBezTo>
                  <a:pt x="1065" y="425"/>
                  <a:pt x="1050" y="397"/>
                  <a:pt x="1033" y="371"/>
                </a:cubicBezTo>
                <a:cubicBezTo>
                  <a:pt x="1015" y="345"/>
                  <a:pt x="996" y="320"/>
                  <a:pt x="974" y="298"/>
                </a:cubicBezTo>
                <a:cubicBezTo>
                  <a:pt x="952" y="276"/>
                  <a:pt x="927" y="256"/>
                  <a:pt x="901" y="239"/>
                </a:cubicBezTo>
                <a:cubicBezTo>
                  <a:pt x="875" y="222"/>
                  <a:pt x="847" y="207"/>
                  <a:pt x="818" y="195"/>
                </a:cubicBezTo>
                <a:cubicBezTo>
                  <a:pt x="789" y="183"/>
                  <a:pt x="759" y="174"/>
                  <a:pt x="729" y="168"/>
                </a:cubicBezTo>
                <a:cubicBezTo>
                  <a:pt x="698" y="162"/>
                  <a:pt x="667" y="159"/>
                  <a:pt x="636" y="159"/>
                </a:cubicBezTo>
                <a:cubicBezTo>
                  <a:pt x="605" y="159"/>
                  <a:pt x="574" y="162"/>
                  <a:pt x="543" y="168"/>
                </a:cubicBezTo>
                <a:cubicBezTo>
                  <a:pt x="512" y="174"/>
                  <a:pt x="483" y="183"/>
                  <a:pt x="454" y="195"/>
                </a:cubicBezTo>
                <a:cubicBezTo>
                  <a:pt x="425" y="207"/>
                  <a:pt x="397" y="222"/>
                  <a:pt x="371" y="239"/>
                </a:cubicBezTo>
                <a:cubicBezTo>
                  <a:pt x="345" y="256"/>
                  <a:pt x="321" y="276"/>
                  <a:pt x="299" y="298"/>
                </a:cubicBezTo>
                <a:cubicBezTo>
                  <a:pt x="277" y="320"/>
                  <a:pt x="257" y="345"/>
                  <a:pt x="240" y="371"/>
                </a:cubicBezTo>
                <a:cubicBezTo>
                  <a:pt x="222" y="397"/>
                  <a:pt x="207" y="425"/>
                  <a:pt x="195" y="454"/>
                </a:cubicBezTo>
                <a:cubicBezTo>
                  <a:pt x="183" y="483"/>
                  <a:pt x="174" y="512"/>
                  <a:pt x="168" y="543"/>
                </a:cubicBezTo>
                <a:cubicBezTo>
                  <a:pt x="162" y="574"/>
                  <a:pt x="159" y="605"/>
                  <a:pt x="159" y="636"/>
                </a:cubicBezTo>
                <a:cubicBezTo>
                  <a:pt x="159" y="667"/>
                  <a:pt x="162" y="698"/>
                  <a:pt x="168" y="729"/>
                </a:cubicBezTo>
                <a:cubicBezTo>
                  <a:pt x="174" y="760"/>
                  <a:pt x="183" y="789"/>
                  <a:pt x="195" y="818"/>
                </a:cubicBezTo>
                <a:cubicBezTo>
                  <a:pt x="207" y="847"/>
                  <a:pt x="222" y="875"/>
                  <a:pt x="240" y="901"/>
                </a:cubicBezTo>
                <a:cubicBezTo>
                  <a:pt x="257" y="927"/>
                  <a:pt x="277" y="951"/>
                  <a:pt x="299" y="973"/>
                </a:cubicBezTo>
                <a:cubicBezTo>
                  <a:pt x="321" y="996"/>
                  <a:pt x="345" y="1016"/>
                  <a:pt x="371" y="1033"/>
                </a:cubicBezTo>
                <a:cubicBezTo>
                  <a:pt x="397" y="1050"/>
                  <a:pt x="425" y="1065"/>
                  <a:pt x="454" y="1077"/>
                </a:cubicBezTo>
                <a:cubicBezTo>
                  <a:pt x="483" y="1089"/>
                  <a:pt x="512" y="1098"/>
                  <a:pt x="543" y="1104"/>
                </a:cubicBezTo>
                <a:cubicBezTo>
                  <a:pt x="574" y="1110"/>
                  <a:pt x="605" y="1113"/>
                  <a:pt x="636" y="1113"/>
                </a:cubicBezTo>
                <a:cubicBezTo>
                  <a:pt x="667" y="1113"/>
                  <a:pt x="698" y="1110"/>
                  <a:pt x="729" y="1104"/>
                </a:cubicBezTo>
                <a:cubicBezTo>
                  <a:pt x="759" y="1098"/>
                  <a:pt x="789" y="1089"/>
                  <a:pt x="818" y="1077"/>
                </a:cubicBezTo>
                <a:cubicBezTo>
                  <a:pt x="847" y="1065"/>
                  <a:pt x="875" y="1050"/>
                  <a:pt x="901" y="1033"/>
                </a:cubicBezTo>
                <a:cubicBezTo>
                  <a:pt x="927" y="1016"/>
                  <a:pt x="952" y="996"/>
                  <a:pt x="974" y="973"/>
                </a:cubicBezTo>
                <a:cubicBezTo>
                  <a:pt x="996" y="951"/>
                  <a:pt x="1015" y="927"/>
                  <a:pt x="1033" y="901"/>
                </a:cubicBezTo>
                <a:cubicBezTo>
                  <a:pt x="1050" y="875"/>
                  <a:pt x="1065" y="847"/>
                  <a:pt x="1077" y="818"/>
                </a:cubicBezTo>
                <a:cubicBezTo>
                  <a:pt x="1089" y="789"/>
                  <a:pt x="1098" y="760"/>
                  <a:pt x="1104" y="729"/>
                </a:cubicBezTo>
                <a:cubicBezTo>
                  <a:pt x="1110" y="698"/>
                  <a:pt x="1113" y="667"/>
                  <a:pt x="1113" y="636"/>
                </a:cubicBezTo>
                <a:moveTo>
                  <a:pt x="0" y="636"/>
                </a:moveTo>
                <a:cubicBezTo>
                  <a:pt x="0" y="615"/>
                  <a:pt x="1" y="594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2"/>
                  <a:pt x="48" y="393"/>
                </a:cubicBezTo>
                <a:cubicBezTo>
                  <a:pt x="56" y="374"/>
                  <a:pt x="65" y="355"/>
                  <a:pt x="75" y="336"/>
                </a:cubicBezTo>
                <a:cubicBezTo>
                  <a:pt x="85" y="317"/>
                  <a:pt x="95" y="300"/>
                  <a:pt x="107" y="282"/>
                </a:cubicBezTo>
                <a:cubicBezTo>
                  <a:pt x="118" y="265"/>
                  <a:pt x="131" y="248"/>
                  <a:pt x="144" y="232"/>
                </a:cubicBezTo>
                <a:cubicBezTo>
                  <a:pt x="157" y="216"/>
                  <a:pt x="171" y="201"/>
                  <a:pt x="186" y="186"/>
                </a:cubicBezTo>
                <a:cubicBezTo>
                  <a:pt x="201" y="171"/>
                  <a:pt x="216" y="157"/>
                  <a:pt x="232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0" y="96"/>
                  <a:pt x="318" y="85"/>
                  <a:pt x="337" y="75"/>
                </a:cubicBezTo>
                <a:cubicBezTo>
                  <a:pt x="355" y="65"/>
                  <a:pt x="374" y="56"/>
                  <a:pt x="393" y="48"/>
                </a:cubicBezTo>
                <a:cubicBezTo>
                  <a:pt x="412" y="40"/>
                  <a:pt x="432" y="33"/>
                  <a:pt x="452" y="27"/>
                </a:cubicBezTo>
                <a:cubicBezTo>
                  <a:pt x="471" y="21"/>
                  <a:pt x="492" y="16"/>
                  <a:pt x="512" y="12"/>
                </a:cubicBezTo>
                <a:cubicBezTo>
                  <a:pt x="532" y="8"/>
                  <a:pt x="553" y="5"/>
                  <a:pt x="574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7" y="1"/>
                  <a:pt x="698" y="3"/>
                </a:cubicBezTo>
                <a:cubicBezTo>
                  <a:pt x="719" y="5"/>
                  <a:pt x="739" y="8"/>
                  <a:pt x="760" y="12"/>
                </a:cubicBezTo>
                <a:cubicBezTo>
                  <a:pt x="780" y="16"/>
                  <a:pt x="800" y="21"/>
                  <a:pt x="820" y="27"/>
                </a:cubicBezTo>
                <a:cubicBezTo>
                  <a:pt x="840" y="33"/>
                  <a:pt x="860" y="40"/>
                  <a:pt x="880" y="48"/>
                </a:cubicBezTo>
                <a:cubicBezTo>
                  <a:pt x="899" y="56"/>
                  <a:pt x="918" y="65"/>
                  <a:pt x="936" y="75"/>
                </a:cubicBezTo>
                <a:cubicBezTo>
                  <a:pt x="955" y="85"/>
                  <a:pt x="972" y="96"/>
                  <a:pt x="990" y="107"/>
                </a:cubicBezTo>
                <a:cubicBezTo>
                  <a:pt x="1007" y="119"/>
                  <a:pt x="1024" y="131"/>
                  <a:pt x="1040" y="144"/>
                </a:cubicBezTo>
                <a:cubicBezTo>
                  <a:pt x="1056" y="157"/>
                  <a:pt x="1071" y="171"/>
                  <a:pt x="1086" y="186"/>
                </a:cubicBezTo>
                <a:cubicBezTo>
                  <a:pt x="1101" y="201"/>
                  <a:pt x="1115" y="216"/>
                  <a:pt x="1128" y="232"/>
                </a:cubicBezTo>
                <a:cubicBezTo>
                  <a:pt x="1141" y="248"/>
                  <a:pt x="1153" y="265"/>
                  <a:pt x="1165" y="282"/>
                </a:cubicBezTo>
                <a:cubicBezTo>
                  <a:pt x="1176" y="300"/>
                  <a:pt x="1187" y="317"/>
                  <a:pt x="1197" y="336"/>
                </a:cubicBezTo>
                <a:cubicBezTo>
                  <a:pt x="1207" y="355"/>
                  <a:pt x="1216" y="374"/>
                  <a:pt x="1224" y="393"/>
                </a:cubicBezTo>
                <a:cubicBezTo>
                  <a:pt x="1231" y="412"/>
                  <a:pt x="1238" y="432"/>
                  <a:pt x="1245" y="452"/>
                </a:cubicBezTo>
                <a:cubicBezTo>
                  <a:pt x="1251" y="472"/>
                  <a:pt x="1256" y="492"/>
                  <a:pt x="1260" y="512"/>
                </a:cubicBezTo>
                <a:cubicBezTo>
                  <a:pt x="1264" y="533"/>
                  <a:pt x="1267" y="553"/>
                  <a:pt x="1269" y="574"/>
                </a:cubicBezTo>
                <a:cubicBezTo>
                  <a:pt x="1271" y="594"/>
                  <a:pt x="1272" y="615"/>
                  <a:pt x="1272" y="636"/>
                </a:cubicBezTo>
                <a:cubicBezTo>
                  <a:pt x="1272" y="657"/>
                  <a:pt x="1271" y="678"/>
                  <a:pt x="1269" y="698"/>
                </a:cubicBezTo>
                <a:cubicBezTo>
                  <a:pt x="1267" y="719"/>
                  <a:pt x="1264" y="740"/>
                  <a:pt x="1260" y="760"/>
                </a:cubicBezTo>
                <a:cubicBezTo>
                  <a:pt x="1256" y="780"/>
                  <a:pt x="1251" y="800"/>
                  <a:pt x="1245" y="820"/>
                </a:cubicBezTo>
                <a:cubicBezTo>
                  <a:pt x="1238" y="840"/>
                  <a:pt x="1231" y="860"/>
                  <a:pt x="1224" y="879"/>
                </a:cubicBezTo>
                <a:cubicBezTo>
                  <a:pt x="1216" y="898"/>
                  <a:pt x="1207" y="917"/>
                  <a:pt x="1197" y="935"/>
                </a:cubicBezTo>
                <a:cubicBezTo>
                  <a:pt x="1187" y="954"/>
                  <a:pt x="1176" y="972"/>
                  <a:pt x="1165" y="990"/>
                </a:cubicBezTo>
                <a:cubicBezTo>
                  <a:pt x="1153" y="1007"/>
                  <a:pt x="1141" y="1024"/>
                  <a:pt x="1128" y="1040"/>
                </a:cubicBezTo>
                <a:cubicBezTo>
                  <a:pt x="1115" y="1056"/>
                  <a:pt x="1101" y="1071"/>
                  <a:pt x="1086" y="1086"/>
                </a:cubicBezTo>
                <a:cubicBezTo>
                  <a:pt x="1071" y="1101"/>
                  <a:pt x="1056" y="1115"/>
                  <a:pt x="1040" y="1128"/>
                </a:cubicBezTo>
                <a:cubicBezTo>
                  <a:pt x="1024" y="1141"/>
                  <a:pt x="1007" y="1153"/>
                  <a:pt x="990" y="1165"/>
                </a:cubicBezTo>
                <a:cubicBezTo>
                  <a:pt x="972" y="1177"/>
                  <a:pt x="955" y="1187"/>
                  <a:pt x="936" y="1197"/>
                </a:cubicBezTo>
                <a:cubicBezTo>
                  <a:pt x="918" y="1207"/>
                  <a:pt x="899" y="1216"/>
                  <a:pt x="880" y="1224"/>
                </a:cubicBezTo>
                <a:cubicBezTo>
                  <a:pt x="860" y="1232"/>
                  <a:pt x="840" y="1239"/>
                  <a:pt x="820" y="1245"/>
                </a:cubicBezTo>
                <a:cubicBezTo>
                  <a:pt x="800" y="1251"/>
                  <a:pt x="780" y="1256"/>
                  <a:pt x="760" y="1260"/>
                </a:cubicBezTo>
                <a:cubicBezTo>
                  <a:pt x="739" y="1264"/>
                  <a:pt x="719" y="1267"/>
                  <a:pt x="698" y="1269"/>
                </a:cubicBezTo>
                <a:cubicBezTo>
                  <a:pt x="677" y="1271"/>
                  <a:pt x="657" y="1272"/>
                  <a:pt x="636" y="1272"/>
                </a:cubicBezTo>
                <a:cubicBezTo>
                  <a:pt x="615" y="1272"/>
                  <a:pt x="594" y="1271"/>
                  <a:pt x="574" y="1269"/>
                </a:cubicBezTo>
                <a:cubicBezTo>
                  <a:pt x="553" y="1267"/>
                  <a:pt x="532" y="1264"/>
                  <a:pt x="512" y="1260"/>
                </a:cubicBezTo>
                <a:cubicBezTo>
                  <a:pt x="492" y="1256"/>
                  <a:pt x="471" y="1251"/>
                  <a:pt x="452" y="1245"/>
                </a:cubicBezTo>
                <a:cubicBezTo>
                  <a:pt x="432" y="1239"/>
                  <a:pt x="412" y="1232"/>
                  <a:pt x="393" y="1224"/>
                </a:cubicBezTo>
                <a:cubicBezTo>
                  <a:pt x="374" y="1216"/>
                  <a:pt x="355" y="1207"/>
                  <a:pt x="337" y="1197"/>
                </a:cubicBezTo>
                <a:cubicBezTo>
                  <a:pt x="318" y="1187"/>
                  <a:pt x="300" y="1177"/>
                  <a:pt x="283" y="1165"/>
                </a:cubicBezTo>
                <a:cubicBezTo>
                  <a:pt x="266" y="1153"/>
                  <a:pt x="249" y="1141"/>
                  <a:pt x="232" y="1128"/>
                </a:cubicBezTo>
                <a:cubicBezTo>
                  <a:pt x="216" y="1115"/>
                  <a:pt x="201" y="1101"/>
                  <a:pt x="186" y="1086"/>
                </a:cubicBezTo>
                <a:cubicBezTo>
                  <a:pt x="171" y="1071"/>
                  <a:pt x="157" y="1056"/>
                  <a:pt x="144" y="1040"/>
                </a:cubicBezTo>
                <a:cubicBezTo>
                  <a:pt x="131" y="1024"/>
                  <a:pt x="118" y="1007"/>
                  <a:pt x="107" y="990"/>
                </a:cubicBezTo>
                <a:cubicBezTo>
                  <a:pt x="95" y="972"/>
                  <a:pt x="85" y="954"/>
                  <a:pt x="75" y="935"/>
                </a:cubicBezTo>
                <a:cubicBezTo>
                  <a:pt x="65" y="917"/>
                  <a:pt x="56" y="898"/>
                  <a:pt x="48" y="879"/>
                </a:cubicBezTo>
                <a:cubicBezTo>
                  <a:pt x="40" y="860"/>
                  <a:pt x="33" y="840"/>
                  <a:pt x="27" y="820"/>
                </a:cubicBezTo>
                <a:cubicBezTo>
                  <a:pt x="21" y="800"/>
                  <a:pt x="16" y="780"/>
                  <a:pt x="12" y="760"/>
                </a:cubicBezTo>
                <a:cubicBezTo>
                  <a:pt x="8" y="740"/>
                  <a:pt x="5" y="719"/>
                  <a:pt x="3" y="698"/>
                </a:cubicBezTo>
                <a:cubicBezTo>
                  <a:pt x="1" y="678"/>
                  <a:pt x="0" y="657"/>
                  <a:pt x="0" y="636"/>
                </a:cubicBezTo>
                <a:moveTo>
                  <a:pt x="636" y="834"/>
                </a:moveTo>
                <a:cubicBezTo>
                  <a:pt x="649" y="834"/>
                  <a:pt x="662" y="833"/>
                  <a:pt x="675" y="831"/>
                </a:cubicBezTo>
                <a:cubicBezTo>
                  <a:pt x="687" y="828"/>
                  <a:pt x="700" y="824"/>
                  <a:pt x="712" y="819"/>
                </a:cubicBezTo>
                <a:cubicBezTo>
                  <a:pt x="724" y="814"/>
                  <a:pt x="735" y="808"/>
                  <a:pt x="746" y="801"/>
                </a:cubicBezTo>
                <a:cubicBezTo>
                  <a:pt x="757" y="794"/>
                  <a:pt x="767" y="786"/>
                  <a:pt x="776" y="776"/>
                </a:cubicBezTo>
                <a:cubicBezTo>
                  <a:pt x="785" y="767"/>
                  <a:pt x="794" y="757"/>
                  <a:pt x="801" y="746"/>
                </a:cubicBezTo>
                <a:cubicBezTo>
                  <a:pt x="808" y="735"/>
                  <a:pt x="814" y="724"/>
                  <a:pt x="819" y="712"/>
                </a:cubicBezTo>
                <a:cubicBezTo>
                  <a:pt x="824" y="700"/>
                  <a:pt x="828" y="688"/>
                  <a:pt x="830" y="675"/>
                </a:cubicBezTo>
                <a:cubicBezTo>
                  <a:pt x="833" y="662"/>
                  <a:pt x="834" y="649"/>
                  <a:pt x="834" y="636"/>
                </a:cubicBezTo>
                <a:cubicBezTo>
                  <a:pt x="834" y="623"/>
                  <a:pt x="833" y="610"/>
                  <a:pt x="830" y="597"/>
                </a:cubicBezTo>
                <a:cubicBezTo>
                  <a:pt x="828" y="585"/>
                  <a:pt x="824" y="572"/>
                  <a:pt x="819" y="560"/>
                </a:cubicBezTo>
                <a:cubicBezTo>
                  <a:pt x="814" y="548"/>
                  <a:pt x="808" y="537"/>
                  <a:pt x="801" y="526"/>
                </a:cubicBezTo>
                <a:cubicBezTo>
                  <a:pt x="794" y="515"/>
                  <a:pt x="785" y="505"/>
                  <a:pt x="776" y="496"/>
                </a:cubicBezTo>
                <a:cubicBezTo>
                  <a:pt x="767" y="487"/>
                  <a:pt x="757" y="478"/>
                  <a:pt x="746" y="471"/>
                </a:cubicBezTo>
                <a:cubicBezTo>
                  <a:pt x="735" y="464"/>
                  <a:pt x="724" y="458"/>
                  <a:pt x="712" y="453"/>
                </a:cubicBezTo>
                <a:cubicBezTo>
                  <a:pt x="700" y="448"/>
                  <a:pt x="687" y="444"/>
                  <a:pt x="675" y="441"/>
                </a:cubicBezTo>
                <a:cubicBezTo>
                  <a:pt x="662" y="439"/>
                  <a:pt x="649" y="438"/>
                  <a:pt x="636" y="438"/>
                </a:cubicBezTo>
                <a:cubicBezTo>
                  <a:pt x="623" y="438"/>
                  <a:pt x="610" y="439"/>
                  <a:pt x="597" y="441"/>
                </a:cubicBezTo>
                <a:cubicBezTo>
                  <a:pt x="584" y="444"/>
                  <a:pt x="572" y="448"/>
                  <a:pt x="560" y="453"/>
                </a:cubicBezTo>
                <a:cubicBezTo>
                  <a:pt x="548" y="458"/>
                  <a:pt x="536" y="464"/>
                  <a:pt x="526" y="471"/>
                </a:cubicBezTo>
                <a:cubicBezTo>
                  <a:pt x="515" y="478"/>
                  <a:pt x="505" y="487"/>
                  <a:pt x="496" y="496"/>
                </a:cubicBezTo>
                <a:cubicBezTo>
                  <a:pt x="486" y="505"/>
                  <a:pt x="478" y="515"/>
                  <a:pt x="471" y="526"/>
                </a:cubicBezTo>
                <a:cubicBezTo>
                  <a:pt x="464" y="537"/>
                  <a:pt x="458" y="548"/>
                  <a:pt x="453" y="560"/>
                </a:cubicBezTo>
                <a:cubicBezTo>
                  <a:pt x="448" y="572"/>
                  <a:pt x="444" y="585"/>
                  <a:pt x="441" y="597"/>
                </a:cubicBezTo>
                <a:cubicBezTo>
                  <a:pt x="439" y="610"/>
                  <a:pt x="437" y="623"/>
                  <a:pt x="437" y="636"/>
                </a:cubicBezTo>
                <a:cubicBezTo>
                  <a:pt x="437" y="649"/>
                  <a:pt x="439" y="662"/>
                  <a:pt x="441" y="675"/>
                </a:cubicBezTo>
                <a:cubicBezTo>
                  <a:pt x="444" y="688"/>
                  <a:pt x="448" y="700"/>
                  <a:pt x="453" y="712"/>
                </a:cubicBezTo>
                <a:cubicBezTo>
                  <a:pt x="458" y="724"/>
                  <a:pt x="464" y="735"/>
                  <a:pt x="471" y="746"/>
                </a:cubicBezTo>
                <a:cubicBezTo>
                  <a:pt x="478" y="757"/>
                  <a:pt x="486" y="767"/>
                  <a:pt x="496" y="776"/>
                </a:cubicBezTo>
                <a:cubicBezTo>
                  <a:pt x="505" y="786"/>
                  <a:pt x="515" y="794"/>
                  <a:pt x="526" y="801"/>
                </a:cubicBezTo>
                <a:cubicBezTo>
                  <a:pt x="536" y="808"/>
                  <a:pt x="548" y="814"/>
                  <a:pt x="560" y="819"/>
                </a:cubicBezTo>
                <a:cubicBezTo>
                  <a:pt x="572" y="824"/>
                  <a:pt x="584" y="828"/>
                  <a:pt x="597" y="831"/>
                </a:cubicBezTo>
                <a:cubicBezTo>
                  <a:pt x="610" y="833"/>
                  <a:pt x="623" y="834"/>
                  <a:pt x="636" y="834"/>
                </a:cubicBezTo>
                <a:moveTo>
                  <a:pt x="636" y="278"/>
                </a:moveTo>
                <a:cubicBezTo>
                  <a:pt x="659" y="278"/>
                  <a:pt x="683" y="280"/>
                  <a:pt x="706" y="285"/>
                </a:cubicBezTo>
                <a:cubicBezTo>
                  <a:pt x="729" y="289"/>
                  <a:pt x="751" y="296"/>
                  <a:pt x="773" y="305"/>
                </a:cubicBezTo>
                <a:cubicBezTo>
                  <a:pt x="794" y="314"/>
                  <a:pt x="815" y="325"/>
                  <a:pt x="834" y="338"/>
                </a:cubicBezTo>
                <a:cubicBezTo>
                  <a:pt x="854" y="352"/>
                  <a:pt x="873" y="367"/>
                  <a:pt x="889" y="383"/>
                </a:cubicBezTo>
                <a:cubicBezTo>
                  <a:pt x="906" y="400"/>
                  <a:pt x="921" y="418"/>
                  <a:pt x="934" y="438"/>
                </a:cubicBezTo>
                <a:cubicBezTo>
                  <a:pt x="947" y="457"/>
                  <a:pt x="958" y="478"/>
                  <a:pt x="967" y="499"/>
                </a:cubicBezTo>
                <a:cubicBezTo>
                  <a:pt x="976" y="521"/>
                  <a:pt x="983" y="543"/>
                  <a:pt x="987" y="566"/>
                </a:cubicBezTo>
                <a:cubicBezTo>
                  <a:pt x="992" y="589"/>
                  <a:pt x="994" y="613"/>
                  <a:pt x="994" y="636"/>
                </a:cubicBezTo>
                <a:cubicBezTo>
                  <a:pt x="994" y="659"/>
                  <a:pt x="992" y="683"/>
                  <a:pt x="987" y="706"/>
                </a:cubicBezTo>
                <a:cubicBezTo>
                  <a:pt x="983" y="729"/>
                  <a:pt x="976" y="751"/>
                  <a:pt x="967" y="773"/>
                </a:cubicBezTo>
                <a:cubicBezTo>
                  <a:pt x="958" y="794"/>
                  <a:pt x="947" y="815"/>
                  <a:pt x="934" y="834"/>
                </a:cubicBezTo>
                <a:cubicBezTo>
                  <a:pt x="921" y="854"/>
                  <a:pt x="906" y="872"/>
                  <a:pt x="889" y="889"/>
                </a:cubicBezTo>
                <a:cubicBezTo>
                  <a:pt x="873" y="905"/>
                  <a:pt x="854" y="920"/>
                  <a:pt x="834" y="933"/>
                </a:cubicBezTo>
                <a:cubicBezTo>
                  <a:pt x="815" y="946"/>
                  <a:pt x="794" y="957"/>
                  <a:pt x="773" y="966"/>
                </a:cubicBezTo>
                <a:cubicBezTo>
                  <a:pt x="751" y="975"/>
                  <a:pt x="729" y="983"/>
                  <a:pt x="706" y="987"/>
                </a:cubicBezTo>
                <a:cubicBezTo>
                  <a:pt x="683" y="992"/>
                  <a:pt x="659" y="994"/>
                  <a:pt x="636" y="994"/>
                </a:cubicBezTo>
                <a:cubicBezTo>
                  <a:pt x="612" y="994"/>
                  <a:pt x="589" y="992"/>
                  <a:pt x="566" y="987"/>
                </a:cubicBezTo>
                <a:cubicBezTo>
                  <a:pt x="543" y="983"/>
                  <a:pt x="521" y="975"/>
                  <a:pt x="499" y="966"/>
                </a:cubicBezTo>
                <a:cubicBezTo>
                  <a:pt x="478" y="957"/>
                  <a:pt x="457" y="946"/>
                  <a:pt x="437" y="933"/>
                </a:cubicBezTo>
                <a:cubicBezTo>
                  <a:pt x="418" y="920"/>
                  <a:pt x="400" y="905"/>
                  <a:pt x="383" y="889"/>
                </a:cubicBezTo>
                <a:cubicBezTo>
                  <a:pt x="367" y="872"/>
                  <a:pt x="352" y="854"/>
                  <a:pt x="339" y="834"/>
                </a:cubicBezTo>
                <a:cubicBezTo>
                  <a:pt x="326" y="815"/>
                  <a:pt x="315" y="794"/>
                  <a:pt x="306" y="773"/>
                </a:cubicBezTo>
                <a:cubicBezTo>
                  <a:pt x="297" y="751"/>
                  <a:pt x="290" y="729"/>
                  <a:pt x="286" y="706"/>
                </a:cubicBezTo>
                <a:cubicBezTo>
                  <a:pt x="281" y="683"/>
                  <a:pt x="279" y="659"/>
                  <a:pt x="279" y="636"/>
                </a:cubicBezTo>
                <a:cubicBezTo>
                  <a:pt x="279" y="613"/>
                  <a:pt x="281" y="589"/>
                  <a:pt x="286" y="566"/>
                </a:cubicBezTo>
                <a:cubicBezTo>
                  <a:pt x="290" y="543"/>
                  <a:pt x="297" y="521"/>
                  <a:pt x="306" y="499"/>
                </a:cubicBezTo>
                <a:cubicBezTo>
                  <a:pt x="315" y="478"/>
                  <a:pt x="326" y="457"/>
                  <a:pt x="339" y="438"/>
                </a:cubicBezTo>
                <a:cubicBezTo>
                  <a:pt x="352" y="418"/>
                  <a:pt x="367" y="400"/>
                  <a:pt x="383" y="383"/>
                </a:cubicBezTo>
                <a:cubicBezTo>
                  <a:pt x="400" y="367"/>
                  <a:pt x="418" y="352"/>
                  <a:pt x="437" y="338"/>
                </a:cubicBezTo>
                <a:cubicBezTo>
                  <a:pt x="457" y="325"/>
                  <a:pt x="478" y="314"/>
                  <a:pt x="499" y="305"/>
                </a:cubicBezTo>
                <a:cubicBezTo>
                  <a:pt x="521" y="296"/>
                  <a:pt x="543" y="289"/>
                  <a:pt x="566" y="285"/>
                </a:cubicBezTo>
                <a:cubicBezTo>
                  <a:pt x="589" y="280"/>
                  <a:pt x="612" y="278"/>
                  <a:pt x="636" y="278"/>
                </a:cubicBezTo>
                <a:moveTo>
                  <a:pt x="556" y="636"/>
                </a:moveTo>
                <a:cubicBezTo>
                  <a:pt x="556" y="626"/>
                  <a:pt x="559" y="615"/>
                  <a:pt x="563" y="606"/>
                </a:cubicBezTo>
                <a:cubicBezTo>
                  <a:pt x="567" y="596"/>
                  <a:pt x="572" y="587"/>
                  <a:pt x="580" y="580"/>
                </a:cubicBezTo>
                <a:cubicBezTo>
                  <a:pt x="587" y="572"/>
                  <a:pt x="596" y="567"/>
                  <a:pt x="605" y="563"/>
                </a:cubicBezTo>
                <a:cubicBezTo>
                  <a:pt x="615" y="559"/>
                  <a:pt x="625" y="557"/>
                  <a:pt x="636" y="557"/>
                </a:cubicBezTo>
                <a:cubicBezTo>
                  <a:pt x="646" y="557"/>
                  <a:pt x="657" y="559"/>
                  <a:pt x="666" y="563"/>
                </a:cubicBezTo>
                <a:cubicBezTo>
                  <a:pt x="676" y="567"/>
                  <a:pt x="685" y="572"/>
                  <a:pt x="692" y="580"/>
                </a:cubicBezTo>
                <a:cubicBezTo>
                  <a:pt x="699" y="587"/>
                  <a:pt x="705" y="596"/>
                  <a:pt x="709" y="606"/>
                </a:cubicBezTo>
                <a:cubicBezTo>
                  <a:pt x="713" y="615"/>
                  <a:pt x="715" y="626"/>
                  <a:pt x="715" y="636"/>
                </a:cubicBezTo>
                <a:cubicBezTo>
                  <a:pt x="715" y="647"/>
                  <a:pt x="713" y="657"/>
                  <a:pt x="709" y="666"/>
                </a:cubicBezTo>
                <a:cubicBezTo>
                  <a:pt x="705" y="676"/>
                  <a:pt x="699" y="685"/>
                  <a:pt x="692" y="692"/>
                </a:cubicBezTo>
                <a:cubicBezTo>
                  <a:pt x="685" y="700"/>
                  <a:pt x="676" y="705"/>
                  <a:pt x="666" y="709"/>
                </a:cubicBezTo>
                <a:cubicBezTo>
                  <a:pt x="657" y="713"/>
                  <a:pt x="646" y="715"/>
                  <a:pt x="636" y="715"/>
                </a:cubicBezTo>
                <a:cubicBezTo>
                  <a:pt x="625" y="715"/>
                  <a:pt x="615" y="713"/>
                  <a:pt x="605" y="709"/>
                </a:cubicBezTo>
                <a:cubicBezTo>
                  <a:pt x="596" y="705"/>
                  <a:pt x="587" y="700"/>
                  <a:pt x="580" y="692"/>
                </a:cubicBezTo>
                <a:cubicBezTo>
                  <a:pt x="572" y="685"/>
                  <a:pt x="567" y="676"/>
                  <a:pt x="563" y="666"/>
                </a:cubicBezTo>
                <a:cubicBezTo>
                  <a:pt x="559" y="657"/>
                  <a:pt x="556" y="647"/>
                  <a:pt x="556" y="636"/>
                </a:cubicBez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" name=""/>
          <p:cNvSpPr txBox="1"/>
          <p:nvPr/>
        </p:nvSpPr>
        <p:spPr>
          <a:xfrm>
            <a:off x="5015880" y="634320"/>
            <a:ext cx="12355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70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实战应用总结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"/>
          <p:cNvSpPr txBox="1"/>
          <p:nvPr/>
        </p:nvSpPr>
        <p:spPr>
          <a:xfrm>
            <a:off x="1854000" y="273096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目标维度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"/>
          <p:cNvSpPr txBox="1"/>
          <p:nvPr/>
        </p:nvSpPr>
        <p:spPr>
          <a:xfrm>
            <a:off x="850680" y="3165120"/>
            <a:ext cx="1990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以性能指标驱动,如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EMC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整改达标、扭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"/>
          <p:cNvSpPr/>
          <p:nvPr/>
        </p:nvSpPr>
        <p:spPr>
          <a:xfrm>
            <a:off x="4390920" y="1780920"/>
            <a:ext cx="3410280" cy="2858040"/>
          </a:xfrm>
          <a:custGeom>
            <a:avLst/>
            <a:gdLst/>
            <a:ahLst/>
            <a:rect l="0" t="0" r="r" b="b"/>
            <a:pathLst>
              <a:path w="9473" h="7939">
                <a:moveTo>
                  <a:pt x="24" y="196"/>
                </a:move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0"/>
                  <a:pt x="196" y="24"/>
                </a:cubicBezTo>
                <a:cubicBezTo>
                  <a:pt x="235" y="8"/>
                  <a:pt x="275" y="0"/>
                  <a:pt x="317" y="0"/>
                </a:cubicBezTo>
                <a:lnTo>
                  <a:pt x="9155" y="0"/>
                </a:lnTo>
                <a:cubicBezTo>
                  <a:pt x="9197" y="0"/>
                  <a:pt x="9238" y="8"/>
                  <a:pt x="9277" y="24"/>
                </a:cubicBezTo>
                <a:cubicBezTo>
                  <a:pt x="9316" y="40"/>
                  <a:pt x="9350" y="63"/>
                  <a:pt x="9380" y="93"/>
                </a:cubicBezTo>
                <a:cubicBezTo>
                  <a:pt x="9410" y="123"/>
                  <a:pt x="9433" y="157"/>
                  <a:pt x="9449" y="196"/>
                </a:cubicBezTo>
                <a:cubicBezTo>
                  <a:pt x="9465" y="235"/>
                  <a:pt x="9473" y="276"/>
                  <a:pt x="9473" y="318"/>
                </a:cubicBezTo>
                <a:lnTo>
                  <a:pt x="9473" y="7621"/>
                </a:lnTo>
                <a:cubicBezTo>
                  <a:pt x="9473" y="7663"/>
                  <a:pt x="9465" y="7704"/>
                  <a:pt x="9449" y="7743"/>
                </a:cubicBezTo>
                <a:cubicBezTo>
                  <a:pt x="9433" y="7782"/>
                  <a:pt x="9410" y="7816"/>
                  <a:pt x="9380" y="7846"/>
                </a:cubicBezTo>
                <a:cubicBezTo>
                  <a:pt x="9350" y="7875"/>
                  <a:pt x="9316" y="7898"/>
                  <a:pt x="9277" y="7915"/>
                </a:cubicBezTo>
                <a:cubicBezTo>
                  <a:pt x="9238" y="7931"/>
                  <a:pt x="9197" y="7939"/>
                  <a:pt x="9155" y="7939"/>
                </a:cubicBezTo>
                <a:lnTo>
                  <a:pt x="317" y="7939"/>
                </a:lnTo>
                <a:cubicBezTo>
                  <a:pt x="275" y="7939"/>
                  <a:pt x="235" y="7931"/>
                  <a:pt x="196" y="7915"/>
                </a:cubicBezTo>
                <a:cubicBezTo>
                  <a:pt x="157" y="7898"/>
                  <a:pt x="123" y="7875"/>
                  <a:pt x="93" y="7846"/>
                </a:cubicBezTo>
                <a:cubicBezTo>
                  <a:pt x="63" y="7816"/>
                  <a:pt x="40" y="7782"/>
                  <a:pt x="24" y="7743"/>
                </a:cubicBezTo>
                <a:cubicBezTo>
                  <a:pt x="8" y="7704"/>
                  <a:pt x="0" y="7663"/>
                  <a:pt x="0" y="7621"/>
                </a:cubicBez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lose/>
              </a:path>
            </a:pathLst>
          </a:custGeom>
          <a:solidFill>
            <a:srgbClr val="ffffff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"/>
          <p:cNvSpPr/>
          <p:nvPr/>
        </p:nvSpPr>
        <p:spPr>
          <a:xfrm>
            <a:off x="4390920" y="1780920"/>
            <a:ext cx="3410280" cy="2858040"/>
          </a:xfrm>
          <a:custGeom>
            <a:avLst/>
            <a:gdLst/>
            <a:ahLst/>
            <a:rect l="0" t="0" r="r" b="b"/>
            <a:pathLst>
              <a:path w="9473" h="7939">
                <a:moveTo>
                  <a:pt x="0" y="7621"/>
                </a:move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0"/>
                  <a:pt x="196" y="24"/>
                </a:cubicBezTo>
                <a:cubicBezTo>
                  <a:pt x="235" y="8"/>
                  <a:pt x="275" y="0"/>
                  <a:pt x="317" y="0"/>
                </a:cubicBezTo>
                <a:lnTo>
                  <a:pt x="9155" y="0"/>
                </a:lnTo>
                <a:cubicBezTo>
                  <a:pt x="9197" y="0"/>
                  <a:pt x="9238" y="8"/>
                  <a:pt x="9277" y="24"/>
                </a:cubicBezTo>
                <a:cubicBezTo>
                  <a:pt x="9316" y="40"/>
                  <a:pt x="9350" y="63"/>
                  <a:pt x="9380" y="93"/>
                </a:cubicBezTo>
                <a:cubicBezTo>
                  <a:pt x="9410" y="123"/>
                  <a:pt x="9433" y="157"/>
                  <a:pt x="9449" y="196"/>
                </a:cubicBezTo>
                <a:cubicBezTo>
                  <a:pt x="9465" y="235"/>
                  <a:pt x="9473" y="276"/>
                  <a:pt x="9473" y="318"/>
                </a:cubicBezTo>
                <a:lnTo>
                  <a:pt x="9473" y="7621"/>
                </a:lnTo>
                <a:cubicBezTo>
                  <a:pt x="9473" y="7663"/>
                  <a:pt x="9465" y="7704"/>
                  <a:pt x="9449" y="7743"/>
                </a:cubicBezTo>
                <a:cubicBezTo>
                  <a:pt x="9433" y="7782"/>
                  <a:pt x="9410" y="7816"/>
                  <a:pt x="9380" y="7846"/>
                </a:cubicBezTo>
                <a:cubicBezTo>
                  <a:pt x="9350" y="7875"/>
                  <a:pt x="9316" y="7898"/>
                  <a:pt x="9277" y="7915"/>
                </a:cubicBezTo>
                <a:cubicBezTo>
                  <a:pt x="9238" y="7931"/>
                  <a:pt x="9197" y="7939"/>
                  <a:pt x="9155" y="7939"/>
                </a:cubicBezTo>
                <a:lnTo>
                  <a:pt x="317" y="7939"/>
                </a:lnTo>
                <a:cubicBezTo>
                  <a:pt x="275" y="7939"/>
                  <a:pt x="235" y="7931"/>
                  <a:pt x="196" y="7915"/>
                </a:cubicBezTo>
                <a:cubicBezTo>
                  <a:pt x="157" y="7898"/>
                  <a:pt x="123" y="7875"/>
                  <a:pt x="93" y="7846"/>
                </a:cubicBezTo>
                <a:cubicBezTo>
                  <a:pt x="63" y="7816"/>
                  <a:pt x="40" y="7782"/>
                  <a:pt x="24" y="7743"/>
                </a:cubicBezTo>
                <a:cubicBezTo>
                  <a:pt x="8" y="7704"/>
                  <a:pt x="0" y="7663"/>
                  <a:pt x="0" y="7621"/>
                </a:cubicBezTo>
                <a:moveTo>
                  <a:pt x="26" y="318"/>
                </a:moveTo>
                <a:lnTo>
                  <a:pt x="26" y="7621"/>
                </a:lnTo>
                <a:cubicBezTo>
                  <a:pt x="26" y="7640"/>
                  <a:pt x="28" y="7659"/>
                  <a:pt x="32" y="7678"/>
                </a:cubicBezTo>
                <a:cubicBezTo>
                  <a:pt x="36" y="7697"/>
                  <a:pt x="41" y="7715"/>
                  <a:pt x="48" y="7733"/>
                </a:cubicBezTo>
                <a:cubicBezTo>
                  <a:pt x="56" y="7750"/>
                  <a:pt x="65" y="7767"/>
                  <a:pt x="75" y="7783"/>
                </a:cubicBezTo>
                <a:cubicBezTo>
                  <a:pt x="86" y="7799"/>
                  <a:pt x="98" y="7813"/>
                  <a:pt x="111" y="7827"/>
                </a:cubicBezTo>
                <a:cubicBezTo>
                  <a:pt x="125" y="7841"/>
                  <a:pt x="140" y="7853"/>
                  <a:pt x="156" y="7863"/>
                </a:cubicBezTo>
                <a:cubicBezTo>
                  <a:pt x="171" y="7874"/>
                  <a:pt x="188" y="7883"/>
                  <a:pt x="206" y="7890"/>
                </a:cubicBezTo>
                <a:cubicBezTo>
                  <a:pt x="224" y="7897"/>
                  <a:pt x="242" y="7903"/>
                  <a:pt x="261" y="7907"/>
                </a:cubicBezTo>
                <a:cubicBezTo>
                  <a:pt x="279" y="7910"/>
                  <a:pt x="298" y="7912"/>
                  <a:pt x="317" y="7912"/>
                </a:cubicBezTo>
                <a:lnTo>
                  <a:pt x="9155" y="7912"/>
                </a:lnTo>
                <a:cubicBezTo>
                  <a:pt x="9174" y="7912"/>
                  <a:pt x="9193" y="7910"/>
                  <a:pt x="9212" y="7907"/>
                </a:cubicBezTo>
                <a:cubicBezTo>
                  <a:pt x="9231" y="7903"/>
                  <a:pt x="9249" y="7897"/>
                  <a:pt x="9267" y="7890"/>
                </a:cubicBezTo>
                <a:cubicBezTo>
                  <a:pt x="9284" y="7883"/>
                  <a:pt x="9301" y="7874"/>
                  <a:pt x="9317" y="7863"/>
                </a:cubicBezTo>
                <a:cubicBezTo>
                  <a:pt x="9333" y="7853"/>
                  <a:pt x="9348" y="7841"/>
                  <a:pt x="9361" y="7827"/>
                </a:cubicBezTo>
                <a:cubicBezTo>
                  <a:pt x="9375" y="7813"/>
                  <a:pt x="9387" y="7799"/>
                  <a:pt x="9397" y="7783"/>
                </a:cubicBezTo>
                <a:cubicBezTo>
                  <a:pt x="9408" y="7767"/>
                  <a:pt x="9417" y="7750"/>
                  <a:pt x="9424" y="7733"/>
                </a:cubicBezTo>
                <a:cubicBezTo>
                  <a:pt x="9432" y="7715"/>
                  <a:pt x="9437" y="7697"/>
                  <a:pt x="9441" y="7678"/>
                </a:cubicBezTo>
                <a:cubicBezTo>
                  <a:pt x="9445" y="7659"/>
                  <a:pt x="9446" y="7640"/>
                  <a:pt x="9446" y="7621"/>
                </a:cubicBezTo>
                <a:lnTo>
                  <a:pt x="9446" y="318"/>
                </a:lnTo>
                <a:cubicBezTo>
                  <a:pt x="9446" y="299"/>
                  <a:pt x="9445" y="280"/>
                  <a:pt x="9441" y="261"/>
                </a:cubicBezTo>
                <a:cubicBezTo>
                  <a:pt x="9437" y="242"/>
                  <a:pt x="9432" y="224"/>
                  <a:pt x="9424" y="206"/>
                </a:cubicBezTo>
                <a:cubicBezTo>
                  <a:pt x="9417" y="189"/>
                  <a:pt x="9408" y="172"/>
                  <a:pt x="9397" y="156"/>
                </a:cubicBezTo>
                <a:cubicBezTo>
                  <a:pt x="9387" y="140"/>
                  <a:pt x="9375" y="125"/>
                  <a:pt x="9361" y="112"/>
                </a:cubicBezTo>
                <a:cubicBezTo>
                  <a:pt x="9348" y="98"/>
                  <a:pt x="9333" y="86"/>
                  <a:pt x="9317" y="76"/>
                </a:cubicBezTo>
                <a:cubicBezTo>
                  <a:pt x="9301" y="65"/>
                  <a:pt x="9284" y="56"/>
                  <a:pt x="9267" y="49"/>
                </a:cubicBezTo>
                <a:cubicBezTo>
                  <a:pt x="9249" y="42"/>
                  <a:pt x="9231" y="36"/>
                  <a:pt x="9212" y="32"/>
                </a:cubicBezTo>
                <a:cubicBezTo>
                  <a:pt x="9193" y="29"/>
                  <a:pt x="9174" y="27"/>
                  <a:pt x="9155" y="27"/>
                </a:cubicBezTo>
                <a:lnTo>
                  <a:pt x="317" y="27"/>
                </a:lnTo>
                <a:cubicBezTo>
                  <a:pt x="298" y="27"/>
                  <a:pt x="279" y="29"/>
                  <a:pt x="261" y="32"/>
                </a:cubicBezTo>
                <a:cubicBezTo>
                  <a:pt x="242" y="36"/>
                  <a:pt x="224" y="42"/>
                  <a:pt x="206" y="49"/>
                </a:cubicBezTo>
                <a:cubicBezTo>
                  <a:pt x="188" y="56"/>
                  <a:pt x="171" y="65"/>
                  <a:pt x="156" y="76"/>
                </a:cubicBezTo>
                <a:cubicBezTo>
                  <a:pt x="140" y="86"/>
                  <a:pt x="125" y="98"/>
                  <a:pt x="111" y="112"/>
                </a:cubicBezTo>
                <a:cubicBezTo>
                  <a:pt x="98" y="125"/>
                  <a:pt x="86" y="140"/>
                  <a:pt x="75" y="156"/>
                </a:cubicBezTo>
                <a:cubicBezTo>
                  <a:pt x="65" y="172"/>
                  <a:pt x="56" y="189"/>
                  <a:pt x="48" y="206"/>
                </a:cubicBezTo>
                <a:cubicBezTo>
                  <a:pt x="41" y="224"/>
                  <a:pt x="36" y="242"/>
                  <a:pt x="32" y="261"/>
                </a:cubicBezTo>
                <a:cubicBezTo>
                  <a:pt x="28" y="280"/>
                  <a:pt x="26" y="299"/>
                  <a:pt x="26" y="318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"/>
          <p:cNvSpPr/>
          <p:nvPr/>
        </p:nvSpPr>
        <p:spPr>
          <a:xfrm>
            <a:off x="5838480" y="2076120"/>
            <a:ext cx="514800" cy="400680"/>
          </a:xfrm>
          <a:custGeom>
            <a:avLst/>
            <a:gdLst/>
            <a:ahLst/>
            <a:rect l="0" t="0" r="r" b="b"/>
            <a:pathLst>
              <a:path w="1430" h="1113">
                <a:moveTo>
                  <a:pt x="0" y="119"/>
                </a:moveTo>
                <a:cubicBezTo>
                  <a:pt x="0" y="54"/>
                  <a:pt x="54" y="0"/>
                  <a:pt x="120" y="0"/>
                </a:cubicBezTo>
                <a:lnTo>
                  <a:pt x="359" y="0"/>
                </a:lnTo>
                <a:cubicBezTo>
                  <a:pt x="424" y="0"/>
                  <a:pt x="478" y="54"/>
                  <a:pt x="478" y="119"/>
                </a:cubicBezTo>
                <a:lnTo>
                  <a:pt x="478" y="159"/>
                </a:lnTo>
                <a:lnTo>
                  <a:pt x="954" y="159"/>
                </a:lnTo>
                <a:lnTo>
                  <a:pt x="954" y="119"/>
                </a:lnTo>
                <a:cubicBezTo>
                  <a:pt x="954" y="54"/>
                  <a:pt x="1007" y="0"/>
                  <a:pt x="1073" y="0"/>
                </a:cubicBezTo>
                <a:lnTo>
                  <a:pt x="1311" y="0"/>
                </a:lnTo>
                <a:cubicBezTo>
                  <a:pt x="1377" y="0"/>
                  <a:pt x="1430" y="54"/>
                  <a:pt x="1430" y="119"/>
                </a:cubicBezTo>
                <a:lnTo>
                  <a:pt x="1430" y="359"/>
                </a:lnTo>
                <a:cubicBezTo>
                  <a:pt x="1430" y="424"/>
                  <a:pt x="1377" y="478"/>
                  <a:pt x="1311" y="478"/>
                </a:cubicBezTo>
                <a:lnTo>
                  <a:pt x="1073" y="478"/>
                </a:lnTo>
                <a:cubicBezTo>
                  <a:pt x="1007" y="478"/>
                  <a:pt x="954" y="424"/>
                  <a:pt x="954" y="359"/>
                </a:cubicBezTo>
                <a:lnTo>
                  <a:pt x="954" y="318"/>
                </a:lnTo>
                <a:lnTo>
                  <a:pt x="478" y="318"/>
                </a:lnTo>
                <a:lnTo>
                  <a:pt x="478" y="359"/>
                </a:lnTo>
                <a:cubicBezTo>
                  <a:pt x="478" y="363"/>
                  <a:pt x="477" y="367"/>
                  <a:pt x="477" y="371"/>
                </a:cubicBezTo>
                <a:lnTo>
                  <a:pt x="676" y="636"/>
                </a:lnTo>
                <a:lnTo>
                  <a:pt x="914" y="636"/>
                </a:lnTo>
                <a:cubicBezTo>
                  <a:pt x="980" y="636"/>
                  <a:pt x="1033" y="690"/>
                  <a:pt x="1033" y="755"/>
                </a:cubicBezTo>
                <a:lnTo>
                  <a:pt x="1033" y="994"/>
                </a:lnTo>
                <a:cubicBezTo>
                  <a:pt x="1033" y="1059"/>
                  <a:pt x="980" y="1113"/>
                  <a:pt x="914" y="1113"/>
                </a:cubicBezTo>
                <a:lnTo>
                  <a:pt x="676" y="1113"/>
                </a:lnTo>
                <a:cubicBezTo>
                  <a:pt x="610" y="1113"/>
                  <a:pt x="557" y="1059"/>
                  <a:pt x="557" y="994"/>
                </a:cubicBezTo>
                <a:lnTo>
                  <a:pt x="557" y="755"/>
                </a:lnTo>
                <a:cubicBezTo>
                  <a:pt x="557" y="751"/>
                  <a:pt x="557" y="747"/>
                  <a:pt x="558" y="743"/>
                </a:cubicBezTo>
                <a:lnTo>
                  <a:pt x="359" y="478"/>
                </a:lnTo>
                <a:lnTo>
                  <a:pt x="120" y="478"/>
                </a:lnTo>
                <a:cubicBezTo>
                  <a:pt x="54" y="478"/>
                  <a:pt x="0" y="424"/>
                  <a:pt x="0" y="359"/>
                </a:cubicBezTo>
                <a:lnTo>
                  <a:pt x="0" y="119"/>
                </a:ln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"/>
          <p:cNvSpPr txBox="1"/>
          <p:nvPr/>
        </p:nvSpPr>
        <p:spPr>
          <a:xfrm>
            <a:off x="1588320" y="3441240"/>
            <a:ext cx="12733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矩精度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±0.5%FS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"/>
          <p:cNvSpPr txBox="1"/>
          <p:nvPr/>
        </p:nvSpPr>
        <p:spPr>
          <a:xfrm>
            <a:off x="5638680" y="273096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过程维度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"/>
          <p:cNvSpPr txBox="1"/>
          <p:nvPr/>
        </p:nvSpPr>
        <p:spPr>
          <a:xfrm>
            <a:off x="4662360" y="3165120"/>
            <a:ext cx="18154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敏捷迭代优化,如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U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帮掌柜“八步法”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"/>
          <p:cNvSpPr/>
          <p:nvPr/>
        </p:nvSpPr>
        <p:spPr>
          <a:xfrm>
            <a:off x="8181720" y="1780920"/>
            <a:ext cx="3400920" cy="2858040"/>
          </a:xfrm>
          <a:custGeom>
            <a:avLst/>
            <a:gdLst/>
            <a:ahLst/>
            <a:rect l="0" t="0" r="r" b="b"/>
            <a:pathLst>
              <a:path w="9447" h="7939">
                <a:moveTo>
                  <a:pt x="24" y="196"/>
                </a:move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0"/>
                  <a:pt x="196" y="24"/>
                </a:cubicBezTo>
                <a:cubicBezTo>
                  <a:pt x="235" y="8"/>
                  <a:pt x="276" y="0"/>
                  <a:pt x="318" y="0"/>
                </a:cubicBezTo>
                <a:lnTo>
                  <a:pt x="9129" y="0"/>
                </a:lnTo>
                <a:cubicBezTo>
                  <a:pt x="9171" y="0"/>
                  <a:pt x="9212" y="8"/>
                  <a:pt x="9251" y="24"/>
                </a:cubicBezTo>
                <a:cubicBezTo>
                  <a:pt x="9290" y="40"/>
                  <a:pt x="9324" y="63"/>
                  <a:pt x="9354" y="93"/>
                </a:cubicBezTo>
                <a:cubicBezTo>
                  <a:pt x="9384" y="123"/>
                  <a:pt x="9407" y="157"/>
                  <a:pt x="9423" y="196"/>
                </a:cubicBezTo>
                <a:cubicBezTo>
                  <a:pt x="9439" y="235"/>
                  <a:pt x="9447" y="276"/>
                  <a:pt x="9447" y="318"/>
                </a:cubicBezTo>
                <a:lnTo>
                  <a:pt x="9447" y="7621"/>
                </a:lnTo>
                <a:cubicBezTo>
                  <a:pt x="9447" y="7663"/>
                  <a:pt x="9439" y="7704"/>
                  <a:pt x="9423" y="7743"/>
                </a:cubicBezTo>
                <a:cubicBezTo>
                  <a:pt x="9407" y="7782"/>
                  <a:pt x="9384" y="7816"/>
                  <a:pt x="9354" y="7846"/>
                </a:cubicBezTo>
                <a:cubicBezTo>
                  <a:pt x="9324" y="7875"/>
                  <a:pt x="9290" y="7898"/>
                  <a:pt x="9251" y="7915"/>
                </a:cubicBezTo>
                <a:cubicBezTo>
                  <a:pt x="9212" y="7931"/>
                  <a:pt x="9171" y="7939"/>
                  <a:pt x="9129" y="7939"/>
                </a:cubicBezTo>
                <a:lnTo>
                  <a:pt x="318" y="7939"/>
                </a:lnTo>
                <a:cubicBezTo>
                  <a:pt x="276" y="7939"/>
                  <a:pt x="235" y="7931"/>
                  <a:pt x="196" y="7915"/>
                </a:cubicBezTo>
                <a:cubicBezTo>
                  <a:pt x="157" y="7898"/>
                  <a:pt x="123" y="7875"/>
                  <a:pt x="93" y="7846"/>
                </a:cubicBezTo>
                <a:cubicBezTo>
                  <a:pt x="63" y="7816"/>
                  <a:pt x="40" y="7782"/>
                  <a:pt x="24" y="7743"/>
                </a:cubicBezTo>
                <a:cubicBezTo>
                  <a:pt x="8" y="7704"/>
                  <a:pt x="0" y="7663"/>
                  <a:pt x="0" y="7621"/>
                </a:cubicBez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lose/>
              </a:path>
            </a:pathLst>
          </a:custGeom>
          <a:solidFill>
            <a:srgbClr val="ffffff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"/>
          <p:cNvSpPr/>
          <p:nvPr/>
        </p:nvSpPr>
        <p:spPr>
          <a:xfrm>
            <a:off x="8181720" y="1780920"/>
            <a:ext cx="3400920" cy="2858040"/>
          </a:xfrm>
          <a:custGeom>
            <a:avLst/>
            <a:gdLst/>
            <a:ahLst/>
            <a:rect l="0" t="0" r="r" b="b"/>
            <a:pathLst>
              <a:path w="9447" h="7939">
                <a:moveTo>
                  <a:pt x="0" y="7621"/>
                </a:moveTo>
                <a:lnTo>
                  <a:pt x="0" y="318"/>
                </a:lnTo>
                <a:cubicBezTo>
                  <a:pt x="0" y="276"/>
                  <a:pt x="8" y="235"/>
                  <a:pt x="24" y="196"/>
                </a:cubicBezTo>
                <a:cubicBezTo>
                  <a:pt x="40" y="157"/>
                  <a:pt x="63" y="123"/>
                  <a:pt x="93" y="93"/>
                </a:cubicBezTo>
                <a:cubicBezTo>
                  <a:pt x="123" y="63"/>
                  <a:pt x="157" y="40"/>
                  <a:pt x="196" y="24"/>
                </a:cubicBezTo>
                <a:cubicBezTo>
                  <a:pt x="235" y="8"/>
                  <a:pt x="276" y="0"/>
                  <a:pt x="318" y="0"/>
                </a:cubicBezTo>
                <a:lnTo>
                  <a:pt x="9129" y="0"/>
                </a:lnTo>
                <a:cubicBezTo>
                  <a:pt x="9171" y="0"/>
                  <a:pt x="9212" y="8"/>
                  <a:pt x="9251" y="24"/>
                </a:cubicBezTo>
                <a:cubicBezTo>
                  <a:pt x="9290" y="40"/>
                  <a:pt x="9324" y="63"/>
                  <a:pt x="9354" y="93"/>
                </a:cubicBezTo>
                <a:cubicBezTo>
                  <a:pt x="9384" y="123"/>
                  <a:pt x="9407" y="157"/>
                  <a:pt x="9423" y="196"/>
                </a:cubicBezTo>
                <a:cubicBezTo>
                  <a:pt x="9439" y="235"/>
                  <a:pt x="9447" y="276"/>
                  <a:pt x="9447" y="318"/>
                </a:cubicBezTo>
                <a:lnTo>
                  <a:pt x="9447" y="7621"/>
                </a:lnTo>
                <a:cubicBezTo>
                  <a:pt x="9447" y="7663"/>
                  <a:pt x="9439" y="7704"/>
                  <a:pt x="9423" y="7743"/>
                </a:cubicBezTo>
                <a:cubicBezTo>
                  <a:pt x="9407" y="7782"/>
                  <a:pt x="9384" y="7816"/>
                  <a:pt x="9354" y="7846"/>
                </a:cubicBezTo>
                <a:cubicBezTo>
                  <a:pt x="9324" y="7875"/>
                  <a:pt x="9290" y="7898"/>
                  <a:pt x="9251" y="7915"/>
                </a:cubicBezTo>
                <a:cubicBezTo>
                  <a:pt x="9212" y="7931"/>
                  <a:pt x="9171" y="7939"/>
                  <a:pt x="9129" y="7939"/>
                </a:cubicBezTo>
                <a:lnTo>
                  <a:pt x="318" y="7939"/>
                </a:lnTo>
                <a:cubicBezTo>
                  <a:pt x="276" y="7939"/>
                  <a:pt x="235" y="7931"/>
                  <a:pt x="196" y="7915"/>
                </a:cubicBezTo>
                <a:cubicBezTo>
                  <a:pt x="157" y="7898"/>
                  <a:pt x="123" y="7875"/>
                  <a:pt x="93" y="7846"/>
                </a:cubicBezTo>
                <a:cubicBezTo>
                  <a:pt x="63" y="7816"/>
                  <a:pt x="40" y="7782"/>
                  <a:pt x="24" y="7743"/>
                </a:cubicBezTo>
                <a:cubicBezTo>
                  <a:pt x="8" y="7704"/>
                  <a:pt x="0" y="7663"/>
                  <a:pt x="0" y="7621"/>
                </a:cubicBezTo>
                <a:moveTo>
                  <a:pt x="27" y="318"/>
                </a:moveTo>
                <a:lnTo>
                  <a:pt x="27" y="7621"/>
                </a:lnTo>
                <a:cubicBezTo>
                  <a:pt x="27" y="7640"/>
                  <a:pt x="29" y="7659"/>
                  <a:pt x="32" y="7678"/>
                </a:cubicBezTo>
                <a:cubicBezTo>
                  <a:pt x="36" y="7697"/>
                  <a:pt x="42" y="7715"/>
                  <a:pt x="49" y="7733"/>
                </a:cubicBezTo>
                <a:cubicBezTo>
                  <a:pt x="56" y="7750"/>
                  <a:pt x="65" y="7767"/>
                  <a:pt x="76" y="7783"/>
                </a:cubicBezTo>
                <a:cubicBezTo>
                  <a:pt x="86" y="7799"/>
                  <a:pt x="98" y="7813"/>
                  <a:pt x="112" y="7827"/>
                </a:cubicBezTo>
                <a:cubicBezTo>
                  <a:pt x="125" y="7841"/>
                  <a:pt x="140" y="7853"/>
                  <a:pt x="156" y="7863"/>
                </a:cubicBezTo>
                <a:cubicBezTo>
                  <a:pt x="172" y="7874"/>
                  <a:pt x="189" y="7883"/>
                  <a:pt x="206" y="7890"/>
                </a:cubicBezTo>
                <a:cubicBezTo>
                  <a:pt x="224" y="7897"/>
                  <a:pt x="242" y="7903"/>
                  <a:pt x="261" y="7907"/>
                </a:cubicBezTo>
                <a:cubicBezTo>
                  <a:pt x="280" y="7910"/>
                  <a:pt x="299" y="7912"/>
                  <a:pt x="318" y="7912"/>
                </a:cubicBezTo>
                <a:lnTo>
                  <a:pt x="9129" y="7912"/>
                </a:lnTo>
                <a:cubicBezTo>
                  <a:pt x="9148" y="7912"/>
                  <a:pt x="9167" y="7910"/>
                  <a:pt x="9186" y="7907"/>
                </a:cubicBezTo>
                <a:cubicBezTo>
                  <a:pt x="9205" y="7903"/>
                  <a:pt x="9223" y="7897"/>
                  <a:pt x="9241" y="7890"/>
                </a:cubicBezTo>
                <a:cubicBezTo>
                  <a:pt x="9258" y="7883"/>
                  <a:pt x="9275" y="7874"/>
                  <a:pt x="9291" y="7863"/>
                </a:cubicBezTo>
                <a:cubicBezTo>
                  <a:pt x="9307" y="7853"/>
                  <a:pt x="9322" y="7841"/>
                  <a:pt x="9335" y="7827"/>
                </a:cubicBezTo>
                <a:cubicBezTo>
                  <a:pt x="9349" y="7813"/>
                  <a:pt x="9361" y="7799"/>
                  <a:pt x="9371" y="7783"/>
                </a:cubicBezTo>
                <a:cubicBezTo>
                  <a:pt x="9382" y="7767"/>
                  <a:pt x="9391" y="7750"/>
                  <a:pt x="9398" y="7733"/>
                </a:cubicBezTo>
                <a:cubicBezTo>
                  <a:pt x="9406" y="7715"/>
                  <a:pt x="9411" y="7697"/>
                  <a:pt x="9415" y="7678"/>
                </a:cubicBezTo>
                <a:cubicBezTo>
                  <a:pt x="9419" y="7659"/>
                  <a:pt x="9420" y="7640"/>
                  <a:pt x="9420" y="7621"/>
                </a:cubicBezTo>
                <a:lnTo>
                  <a:pt x="9420" y="318"/>
                </a:lnTo>
                <a:cubicBezTo>
                  <a:pt x="9420" y="299"/>
                  <a:pt x="9419" y="280"/>
                  <a:pt x="9415" y="261"/>
                </a:cubicBezTo>
                <a:cubicBezTo>
                  <a:pt x="9411" y="242"/>
                  <a:pt x="9406" y="224"/>
                  <a:pt x="9398" y="206"/>
                </a:cubicBezTo>
                <a:cubicBezTo>
                  <a:pt x="9391" y="189"/>
                  <a:pt x="9382" y="172"/>
                  <a:pt x="9371" y="156"/>
                </a:cubicBezTo>
                <a:cubicBezTo>
                  <a:pt x="9361" y="140"/>
                  <a:pt x="9349" y="125"/>
                  <a:pt x="9335" y="112"/>
                </a:cubicBezTo>
                <a:cubicBezTo>
                  <a:pt x="9322" y="98"/>
                  <a:pt x="9307" y="86"/>
                  <a:pt x="9291" y="76"/>
                </a:cubicBezTo>
                <a:cubicBezTo>
                  <a:pt x="9275" y="65"/>
                  <a:pt x="9258" y="56"/>
                  <a:pt x="9241" y="49"/>
                </a:cubicBezTo>
                <a:cubicBezTo>
                  <a:pt x="9223" y="42"/>
                  <a:pt x="9205" y="36"/>
                  <a:pt x="9186" y="32"/>
                </a:cubicBezTo>
                <a:cubicBezTo>
                  <a:pt x="9167" y="29"/>
                  <a:pt x="9148" y="27"/>
                  <a:pt x="9129" y="27"/>
                </a:cubicBezTo>
                <a:lnTo>
                  <a:pt x="318" y="27"/>
                </a:lnTo>
                <a:cubicBezTo>
                  <a:pt x="299" y="27"/>
                  <a:pt x="280" y="29"/>
                  <a:pt x="261" y="32"/>
                </a:cubicBezTo>
                <a:cubicBezTo>
                  <a:pt x="242" y="36"/>
                  <a:pt x="224" y="42"/>
                  <a:pt x="206" y="49"/>
                </a:cubicBezTo>
                <a:cubicBezTo>
                  <a:pt x="189" y="56"/>
                  <a:pt x="172" y="65"/>
                  <a:pt x="156" y="76"/>
                </a:cubicBezTo>
                <a:cubicBezTo>
                  <a:pt x="140" y="86"/>
                  <a:pt x="125" y="98"/>
                  <a:pt x="112" y="112"/>
                </a:cubicBezTo>
                <a:cubicBezTo>
                  <a:pt x="98" y="125"/>
                  <a:pt x="86" y="140"/>
                  <a:pt x="76" y="156"/>
                </a:cubicBezTo>
                <a:cubicBezTo>
                  <a:pt x="65" y="172"/>
                  <a:pt x="56" y="189"/>
                  <a:pt x="49" y="206"/>
                </a:cubicBezTo>
                <a:cubicBezTo>
                  <a:pt x="42" y="224"/>
                  <a:pt x="36" y="242"/>
                  <a:pt x="32" y="261"/>
                </a:cubicBezTo>
                <a:cubicBezTo>
                  <a:pt x="29" y="280"/>
                  <a:pt x="27" y="299"/>
                  <a:pt x="27" y="318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"/>
          <p:cNvSpPr/>
          <p:nvPr/>
        </p:nvSpPr>
        <p:spPr>
          <a:xfrm>
            <a:off x="9662760" y="2047680"/>
            <a:ext cx="429120" cy="455040"/>
          </a:xfrm>
          <a:custGeom>
            <a:avLst/>
            <a:gdLst/>
            <a:ahLst/>
            <a:rect l="0" t="0" r="r" b="b"/>
            <a:pathLst>
              <a:path w="1192" h="1264">
                <a:moveTo>
                  <a:pt x="596" y="0"/>
                </a:moveTo>
                <a:cubicBezTo>
                  <a:pt x="607" y="0"/>
                  <a:pt x="619" y="3"/>
                  <a:pt x="629" y="7"/>
                </a:cubicBezTo>
                <a:lnTo>
                  <a:pt x="1096" y="205"/>
                </a:lnTo>
                <a:cubicBezTo>
                  <a:pt x="1152" y="228"/>
                  <a:pt x="1192" y="282"/>
                  <a:pt x="1192" y="347"/>
                </a:cubicBezTo>
                <a:cubicBezTo>
                  <a:pt x="1191" y="593"/>
                  <a:pt x="1089" y="1044"/>
                  <a:pt x="661" y="1248"/>
                </a:cubicBezTo>
                <a:cubicBezTo>
                  <a:pt x="620" y="1269"/>
                  <a:pt x="572" y="1269"/>
                  <a:pt x="530" y="1248"/>
                </a:cubicBezTo>
                <a:cubicBezTo>
                  <a:pt x="103" y="1044"/>
                  <a:pt x="2" y="593"/>
                  <a:pt x="0" y="347"/>
                </a:cubicBezTo>
                <a:cubicBezTo>
                  <a:pt x="0" y="282"/>
                  <a:pt x="41" y="228"/>
                  <a:pt x="95" y="205"/>
                </a:cubicBezTo>
                <a:lnTo>
                  <a:pt x="563" y="7"/>
                </a:lnTo>
                <a:cubicBezTo>
                  <a:pt x="573" y="3"/>
                  <a:pt x="584" y="0"/>
                  <a:pt x="596" y="0"/>
                </a:cubicBezTo>
                <a:moveTo>
                  <a:pt x="596" y="166"/>
                </a:moveTo>
                <a:lnTo>
                  <a:pt x="596" y="1104"/>
                </a:lnTo>
                <a:cubicBezTo>
                  <a:pt x="938" y="938"/>
                  <a:pt x="1030" y="571"/>
                  <a:pt x="1032" y="351"/>
                </a:cubicBezTo>
                <a:lnTo>
                  <a:pt x="596" y="166"/>
                </a:lnTo>
                <a:close/>
              </a:path>
            </a:pathLst>
          </a:custGeom>
          <a:solidFill>
            <a:srgbClr val="f5a623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"/>
          <p:cNvSpPr txBox="1"/>
          <p:nvPr/>
        </p:nvSpPr>
        <p:spPr>
          <a:xfrm>
            <a:off x="5321520" y="3441240"/>
            <a:ext cx="11764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实现效率提升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80%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"/>
          <p:cNvSpPr txBox="1"/>
          <p:nvPr/>
        </p:nvSpPr>
        <p:spPr>
          <a:xfrm>
            <a:off x="9423360" y="273096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>
                <a:solidFill>
                  <a:srgbClr val="ffffff"/>
                </a:solidFill>
                <a:effectLst/>
                <a:uFillTx/>
                <a:latin typeface="NotoSansSC"/>
                <a:ea typeface="NotoSansSC"/>
              </a:rPr>
              <a:t>保障维度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"/>
          <p:cNvSpPr txBox="1"/>
          <p:nvPr/>
        </p:nvSpPr>
        <p:spPr>
          <a:xfrm>
            <a:off x="8498880" y="3165120"/>
            <a:ext cx="22456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风险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质量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-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资源协同,如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SPC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监控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+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弹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"/>
          <p:cNvSpPr/>
          <p:nvPr/>
        </p:nvSpPr>
        <p:spPr>
          <a:xfrm>
            <a:off x="609480" y="5238720"/>
            <a:ext cx="10973160" cy="1009800"/>
          </a:xfrm>
          <a:custGeom>
            <a:avLst/>
            <a:gdLst/>
            <a:ahLst/>
            <a:rect l="0" t="0" r="r" b="b"/>
            <a:pathLst>
              <a:path w="30481" h="2805">
                <a:moveTo>
                  <a:pt x="16" y="130"/>
                </a:moveTo>
                <a:cubicBezTo>
                  <a:pt x="27" y="104"/>
                  <a:pt x="42" y="81"/>
                  <a:pt x="62" y="62"/>
                </a:cubicBezTo>
                <a:cubicBezTo>
                  <a:pt x="82" y="42"/>
                  <a:pt x="105" y="26"/>
                  <a:pt x="130" y="16"/>
                </a:cubicBezTo>
                <a:cubicBezTo>
                  <a:pt x="156" y="5"/>
                  <a:pt x="183" y="0"/>
                  <a:pt x="211" y="0"/>
                </a:cubicBezTo>
                <a:lnTo>
                  <a:pt x="30269" y="0"/>
                </a:lnTo>
                <a:cubicBezTo>
                  <a:pt x="30297" y="0"/>
                  <a:pt x="30324" y="5"/>
                  <a:pt x="30350" y="16"/>
                </a:cubicBezTo>
                <a:cubicBezTo>
                  <a:pt x="30376" y="26"/>
                  <a:pt x="30399" y="42"/>
                  <a:pt x="30419" y="62"/>
                </a:cubicBezTo>
                <a:cubicBezTo>
                  <a:pt x="30439" y="81"/>
                  <a:pt x="30454" y="104"/>
                  <a:pt x="30465" y="130"/>
                </a:cubicBezTo>
                <a:cubicBezTo>
                  <a:pt x="30475" y="156"/>
                  <a:pt x="30481" y="183"/>
                  <a:pt x="30481" y="211"/>
                </a:cubicBezTo>
                <a:lnTo>
                  <a:pt x="30481" y="2593"/>
                </a:lnTo>
                <a:cubicBezTo>
                  <a:pt x="30481" y="2622"/>
                  <a:pt x="30475" y="2649"/>
                  <a:pt x="30465" y="2674"/>
                </a:cubicBezTo>
                <a:cubicBezTo>
                  <a:pt x="30454" y="2700"/>
                  <a:pt x="30439" y="2723"/>
                  <a:pt x="30419" y="2743"/>
                </a:cubicBezTo>
                <a:cubicBezTo>
                  <a:pt x="30399" y="2763"/>
                  <a:pt x="30376" y="2778"/>
                  <a:pt x="30350" y="2789"/>
                </a:cubicBezTo>
                <a:cubicBezTo>
                  <a:pt x="30324" y="2800"/>
                  <a:pt x="30297" y="2805"/>
                  <a:pt x="30269" y="2805"/>
                </a:cubicBezTo>
                <a:lnTo>
                  <a:pt x="211" y="2805"/>
                </a:lnTo>
                <a:cubicBezTo>
                  <a:pt x="183" y="2805"/>
                  <a:pt x="156" y="2800"/>
                  <a:pt x="130" y="2789"/>
                </a:cubicBezTo>
                <a:cubicBezTo>
                  <a:pt x="105" y="2778"/>
                  <a:pt x="82" y="2763"/>
                  <a:pt x="62" y="2743"/>
                </a:cubicBezTo>
                <a:cubicBezTo>
                  <a:pt x="42" y="2723"/>
                  <a:pt x="27" y="2700"/>
                  <a:pt x="16" y="2674"/>
                </a:cubicBezTo>
                <a:cubicBezTo>
                  <a:pt x="5" y="2649"/>
                  <a:pt x="0" y="2622"/>
                  <a:pt x="0" y="2594"/>
                </a:cubicBezTo>
                <a:lnTo>
                  <a:pt x="0" y="211"/>
                </a:lnTo>
                <a:cubicBezTo>
                  <a:pt x="0" y="183"/>
                  <a:pt x="5" y="156"/>
                  <a:pt x="16" y="130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" name=""/>
          <p:cNvSpPr/>
          <p:nvPr/>
        </p:nvSpPr>
        <p:spPr>
          <a:xfrm>
            <a:off x="609480" y="5238720"/>
            <a:ext cx="10973160" cy="1009800"/>
          </a:xfrm>
          <a:custGeom>
            <a:avLst/>
            <a:gdLst/>
            <a:ahLst/>
            <a:rect l="0" t="0" r="r" b="b"/>
            <a:pathLst>
              <a:path w="30481" h="2805">
                <a:moveTo>
                  <a:pt x="0" y="2593"/>
                </a:moveTo>
                <a:lnTo>
                  <a:pt x="0" y="211"/>
                </a:lnTo>
                <a:cubicBezTo>
                  <a:pt x="0" y="183"/>
                  <a:pt x="5" y="156"/>
                  <a:pt x="16" y="130"/>
                </a:cubicBezTo>
                <a:cubicBezTo>
                  <a:pt x="27" y="104"/>
                  <a:pt x="42" y="81"/>
                  <a:pt x="62" y="62"/>
                </a:cubicBezTo>
                <a:cubicBezTo>
                  <a:pt x="82" y="42"/>
                  <a:pt x="105" y="26"/>
                  <a:pt x="130" y="16"/>
                </a:cubicBezTo>
                <a:cubicBezTo>
                  <a:pt x="156" y="5"/>
                  <a:pt x="183" y="0"/>
                  <a:pt x="211" y="0"/>
                </a:cubicBezTo>
                <a:lnTo>
                  <a:pt x="30269" y="0"/>
                </a:lnTo>
                <a:cubicBezTo>
                  <a:pt x="30297" y="0"/>
                  <a:pt x="30324" y="5"/>
                  <a:pt x="30350" y="16"/>
                </a:cubicBezTo>
                <a:cubicBezTo>
                  <a:pt x="30376" y="26"/>
                  <a:pt x="30399" y="42"/>
                  <a:pt x="30419" y="62"/>
                </a:cubicBezTo>
                <a:cubicBezTo>
                  <a:pt x="30439" y="81"/>
                  <a:pt x="30454" y="104"/>
                  <a:pt x="30465" y="130"/>
                </a:cubicBezTo>
                <a:cubicBezTo>
                  <a:pt x="30475" y="156"/>
                  <a:pt x="30481" y="183"/>
                  <a:pt x="30481" y="211"/>
                </a:cubicBezTo>
                <a:lnTo>
                  <a:pt x="30481" y="2593"/>
                </a:lnTo>
                <a:cubicBezTo>
                  <a:pt x="30481" y="2622"/>
                  <a:pt x="30475" y="2649"/>
                  <a:pt x="30465" y="2674"/>
                </a:cubicBezTo>
                <a:cubicBezTo>
                  <a:pt x="30454" y="2700"/>
                  <a:pt x="30439" y="2723"/>
                  <a:pt x="30419" y="2743"/>
                </a:cubicBezTo>
                <a:cubicBezTo>
                  <a:pt x="30399" y="2763"/>
                  <a:pt x="30376" y="2778"/>
                  <a:pt x="30350" y="2789"/>
                </a:cubicBezTo>
                <a:cubicBezTo>
                  <a:pt x="30324" y="2800"/>
                  <a:pt x="30297" y="2805"/>
                  <a:pt x="30269" y="2805"/>
                </a:cubicBezTo>
                <a:lnTo>
                  <a:pt x="211" y="2805"/>
                </a:lnTo>
                <a:cubicBezTo>
                  <a:pt x="183" y="2805"/>
                  <a:pt x="156" y="2800"/>
                  <a:pt x="130" y="2789"/>
                </a:cubicBezTo>
                <a:cubicBezTo>
                  <a:pt x="105" y="2778"/>
                  <a:pt x="82" y="2763"/>
                  <a:pt x="62" y="2743"/>
                </a:cubicBezTo>
                <a:cubicBezTo>
                  <a:pt x="42" y="2723"/>
                  <a:pt x="27" y="2700"/>
                  <a:pt x="16" y="2674"/>
                </a:cubicBezTo>
                <a:cubicBezTo>
                  <a:pt x="5" y="2649"/>
                  <a:pt x="0" y="2622"/>
                  <a:pt x="0" y="2593"/>
                </a:cubicBezTo>
                <a:moveTo>
                  <a:pt x="26" y="211"/>
                </a:moveTo>
                <a:lnTo>
                  <a:pt x="26" y="2593"/>
                </a:lnTo>
                <a:cubicBezTo>
                  <a:pt x="26" y="2606"/>
                  <a:pt x="27" y="2618"/>
                  <a:pt x="30" y="2630"/>
                </a:cubicBezTo>
                <a:cubicBezTo>
                  <a:pt x="32" y="2642"/>
                  <a:pt x="36" y="2653"/>
                  <a:pt x="40" y="2664"/>
                </a:cubicBezTo>
                <a:cubicBezTo>
                  <a:pt x="45" y="2676"/>
                  <a:pt x="51" y="2686"/>
                  <a:pt x="58" y="2696"/>
                </a:cubicBezTo>
                <a:cubicBezTo>
                  <a:pt x="64" y="2707"/>
                  <a:pt x="72" y="2716"/>
                  <a:pt x="81" y="2724"/>
                </a:cubicBezTo>
                <a:cubicBezTo>
                  <a:pt x="89" y="2733"/>
                  <a:pt x="98" y="2741"/>
                  <a:pt x="109" y="2747"/>
                </a:cubicBezTo>
                <a:cubicBezTo>
                  <a:pt x="119" y="2754"/>
                  <a:pt x="129" y="2760"/>
                  <a:pt x="141" y="2765"/>
                </a:cubicBezTo>
                <a:cubicBezTo>
                  <a:pt x="152" y="2769"/>
                  <a:pt x="163" y="2773"/>
                  <a:pt x="175" y="2775"/>
                </a:cubicBezTo>
                <a:cubicBezTo>
                  <a:pt x="187" y="2778"/>
                  <a:pt x="199" y="2779"/>
                  <a:pt x="211" y="2779"/>
                </a:cubicBezTo>
                <a:lnTo>
                  <a:pt x="30269" y="2779"/>
                </a:lnTo>
                <a:cubicBezTo>
                  <a:pt x="30281" y="2779"/>
                  <a:pt x="30293" y="2778"/>
                  <a:pt x="30305" y="2775"/>
                </a:cubicBezTo>
                <a:cubicBezTo>
                  <a:pt x="30317" y="2773"/>
                  <a:pt x="30329" y="2769"/>
                  <a:pt x="30340" y="2765"/>
                </a:cubicBezTo>
                <a:cubicBezTo>
                  <a:pt x="30351" y="2760"/>
                  <a:pt x="30362" y="2754"/>
                  <a:pt x="30372" y="2747"/>
                </a:cubicBezTo>
                <a:cubicBezTo>
                  <a:pt x="30382" y="2741"/>
                  <a:pt x="30392" y="2733"/>
                  <a:pt x="30400" y="2724"/>
                </a:cubicBezTo>
                <a:cubicBezTo>
                  <a:pt x="30409" y="2716"/>
                  <a:pt x="30416" y="2707"/>
                  <a:pt x="30423" y="2696"/>
                </a:cubicBezTo>
                <a:cubicBezTo>
                  <a:pt x="30430" y="2686"/>
                  <a:pt x="30436" y="2676"/>
                  <a:pt x="30440" y="2664"/>
                </a:cubicBezTo>
                <a:cubicBezTo>
                  <a:pt x="30445" y="2653"/>
                  <a:pt x="30448" y="2642"/>
                  <a:pt x="30451" y="2630"/>
                </a:cubicBezTo>
                <a:cubicBezTo>
                  <a:pt x="30453" y="2618"/>
                  <a:pt x="30454" y="2606"/>
                  <a:pt x="30454" y="2593"/>
                </a:cubicBezTo>
                <a:lnTo>
                  <a:pt x="30454" y="211"/>
                </a:lnTo>
                <a:cubicBezTo>
                  <a:pt x="30454" y="199"/>
                  <a:pt x="30453" y="187"/>
                  <a:pt x="30451" y="175"/>
                </a:cubicBezTo>
                <a:cubicBezTo>
                  <a:pt x="30448" y="163"/>
                  <a:pt x="30445" y="152"/>
                  <a:pt x="30440" y="140"/>
                </a:cubicBezTo>
                <a:cubicBezTo>
                  <a:pt x="30436" y="129"/>
                  <a:pt x="30430" y="118"/>
                  <a:pt x="30423" y="108"/>
                </a:cubicBezTo>
                <a:cubicBezTo>
                  <a:pt x="30416" y="98"/>
                  <a:pt x="30409" y="89"/>
                  <a:pt x="30400" y="80"/>
                </a:cubicBezTo>
                <a:cubicBezTo>
                  <a:pt x="30392" y="72"/>
                  <a:pt x="30382" y="64"/>
                  <a:pt x="30372" y="57"/>
                </a:cubicBezTo>
                <a:cubicBezTo>
                  <a:pt x="30362" y="50"/>
                  <a:pt x="30351" y="45"/>
                  <a:pt x="30340" y="40"/>
                </a:cubicBezTo>
                <a:cubicBezTo>
                  <a:pt x="30329" y="35"/>
                  <a:pt x="30317" y="32"/>
                  <a:pt x="30305" y="30"/>
                </a:cubicBezTo>
                <a:cubicBezTo>
                  <a:pt x="30293" y="27"/>
                  <a:pt x="30281" y="26"/>
                  <a:pt x="30269" y="26"/>
                </a:cubicBezTo>
                <a:lnTo>
                  <a:pt x="211" y="26"/>
                </a:lnTo>
                <a:cubicBezTo>
                  <a:pt x="199" y="26"/>
                  <a:pt x="187" y="27"/>
                  <a:pt x="175" y="30"/>
                </a:cubicBezTo>
                <a:cubicBezTo>
                  <a:pt x="163" y="32"/>
                  <a:pt x="152" y="35"/>
                  <a:pt x="141" y="40"/>
                </a:cubicBezTo>
                <a:cubicBezTo>
                  <a:pt x="129" y="45"/>
                  <a:pt x="119" y="50"/>
                  <a:pt x="109" y="57"/>
                </a:cubicBezTo>
                <a:cubicBezTo>
                  <a:pt x="98" y="64"/>
                  <a:pt x="89" y="72"/>
                  <a:pt x="81" y="80"/>
                </a:cubicBezTo>
                <a:cubicBezTo>
                  <a:pt x="72" y="89"/>
                  <a:pt x="64" y="98"/>
                  <a:pt x="58" y="108"/>
                </a:cubicBezTo>
                <a:cubicBezTo>
                  <a:pt x="51" y="118"/>
                  <a:pt x="45" y="129"/>
                  <a:pt x="40" y="140"/>
                </a:cubicBezTo>
                <a:cubicBezTo>
                  <a:pt x="36" y="152"/>
                  <a:pt x="32" y="163"/>
                  <a:pt x="30" y="175"/>
                </a:cubicBezTo>
                <a:cubicBezTo>
                  <a:pt x="27" y="187"/>
                  <a:pt x="26" y="199"/>
                  <a:pt x="26" y="211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"/>
          <p:cNvSpPr txBox="1"/>
          <p:nvPr/>
        </p:nvSpPr>
        <p:spPr>
          <a:xfrm>
            <a:off x="9146880" y="3441240"/>
            <a:ext cx="1042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性人力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+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应急预案。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"/>
          <p:cNvSpPr txBox="1"/>
          <p:nvPr/>
        </p:nvSpPr>
        <p:spPr>
          <a:xfrm>
            <a:off x="809640" y="5471640"/>
            <a:ext cx="572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50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可复用经验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"/>
          <p:cNvSpPr txBox="1"/>
          <p:nvPr/>
        </p:nvSpPr>
        <p:spPr>
          <a:xfrm>
            <a:off x="809640" y="5832000"/>
            <a:ext cx="35193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1.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设备全生命周期管理;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2.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跨部门协同机制;</a:t>
            </a:r>
            <a:r>
              <a:rPr b="0" lang="en-US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3.</a:t>
            </a:r>
            <a:r>
              <a:rPr b="0" lang="zh-CN" sz="1350" strike="noStrike" u="none">
                <a:solidFill>
                  <a:srgbClr val="d1d5db"/>
                </a:solidFill>
                <a:effectLst/>
                <a:uFillTx/>
                <a:latin typeface="NotoSansSC"/>
                <a:ea typeface="NotoSansSC"/>
              </a:rPr>
              <a:t>数据驱动决策。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"/>
          <p:cNvSpPr/>
          <p:nvPr/>
        </p:nvSpPr>
        <p:spPr>
          <a:xfrm>
            <a:off x="0" y="0"/>
            <a:ext cx="76320" cy="6858000"/>
          </a:xfrm>
          <a:custGeom>
            <a:avLst/>
            <a:gdLst/>
            <a:ahLst/>
            <a:rect l="0" t="0" r="r" b="b"/>
            <a:pathLst>
              <a:path w="212" h="19050">
                <a:moveTo>
                  <a:pt x="0" y="0"/>
                </a:moveTo>
                <a:lnTo>
                  <a:pt x="212" y="0"/>
                </a:lnTo>
                <a:lnTo>
                  <a:pt x="212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0d2c5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"/>
          <p:cNvSpPr/>
          <p:nvPr/>
        </p:nvSpPr>
        <p:spPr>
          <a:xfrm>
            <a:off x="10362960" y="5028840"/>
            <a:ext cx="1829160" cy="1829160"/>
          </a:xfrm>
          <a:custGeom>
            <a:avLst/>
            <a:gdLst/>
            <a:ahLst/>
            <a:rect l="0" t="0" r="r" b="b"/>
            <a:pathLst>
              <a:path w="5081" h="5081">
                <a:moveTo>
                  <a:pt x="0" y="5081"/>
                </a:moveTo>
                <a:cubicBezTo>
                  <a:pt x="0" y="4998"/>
                  <a:pt x="2" y="4915"/>
                  <a:pt x="6" y="4832"/>
                </a:cubicBezTo>
                <a:cubicBezTo>
                  <a:pt x="10" y="4749"/>
                  <a:pt x="16" y="4666"/>
                  <a:pt x="25" y="4584"/>
                </a:cubicBezTo>
                <a:cubicBezTo>
                  <a:pt x="33" y="4501"/>
                  <a:pt x="43" y="4418"/>
                  <a:pt x="55" y="4336"/>
                </a:cubicBezTo>
                <a:cubicBezTo>
                  <a:pt x="67" y="4254"/>
                  <a:pt x="82" y="4172"/>
                  <a:pt x="98" y="4090"/>
                </a:cubicBezTo>
                <a:cubicBezTo>
                  <a:pt x="114" y="4009"/>
                  <a:pt x="132" y="3928"/>
                  <a:pt x="152" y="3847"/>
                </a:cubicBezTo>
                <a:cubicBezTo>
                  <a:pt x="173" y="3766"/>
                  <a:pt x="195" y="3685"/>
                  <a:pt x="219" y="3606"/>
                </a:cubicBezTo>
                <a:cubicBezTo>
                  <a:pt x="243" y="3526"/>
                  <a:pt x="269" y="3447"/>
                  <a:pt x="297" y="3369"/>
                </a:cubicBezTo>
                <a:cubicBezTo>
                  <a:pt x="325" y="3291"/>
                  <a:pt x="355" y="3213"/>
                  <a:pt x="387" y="3136"/>
                </a:cubicBezTo>
                <a:cubicBezTo>
                  <a:pt x="419" y="3060"/>
                  <a:pt x="452" y="2984"/>
                  <a:pt x="488" y="2909"/>
                </a:cubicBezTo>
                <a:cubicBezTo>
                  <a:pt x="523" y="2833"/>
                  <a:pt x="561" y="2759"/>
                  <a:pt x="600" y="2686"/>
                </a:cubicBezTo>
                <a:cubicBezTo>
                  <a:pt x="639" y="2612"/>
                  <a:pt x="680" y="2540"/>
                  <a:pt x="723" y="2469"/>
                </a:cubicBezTo>
                <a:cubicBezTo>
                  <a:pt x="766" y="2398"/>
                  <a:pt x="810" y="2327"/>
                  <a:pt x="856" y="2258"/>
                </a:cubicBezTo>
                <a:cubicBezTo>
                  <a:pt x="902" y="2189"/>
                  <a:pt x="950" y="2121"/>
                  <a:pt x="1000" y="2054"/>
                </a:cubicBezTo>
                <a:cubicBezTo>
                  <a:pt x="1049" y="1988"/>
                  <a:pt x="1101" y="1922"/>
                  <a:pt x="1153" y="1858"/>
                </a:cubicBezTo>
                <a:cubicBezTo>
                  <a:pt x="1206" y="1794"/>
                  <a:pt x="1260" y="1731"/>
                  <a:pt x="1316" y="1669"/>
                </a:cubicBezTo>
                <a:cubicBezTo>
                  <a:pt x="1372" y="1607"/>
                  <a:pt x="1429" y="1547"/>
                  <a:pt x="1488" y="1488"/>
                </a:cubicBezTo>
                <a:cubicBezTo>
                  <a:pt x="1547" y="1430"/>
                  <a:pt x="1607" y="1372"/>
                  <a:pt x="1669" y="1316"/>
                </a:cubicBezTo>
                <a:cubicBezTo>
                  <a:pt x="1730" y="1261"/>
                  <a:pt x="1793" y="1206"/>
                  <a:pt x="1857" y="1154"/>
                </a:cubicBezTo>
                <a:cubicBezTo>
                  <a:pt x="1922" y="1101"/>
                  <a:pt x="1987" y="1050"/>
                  <a:pt x="2054" y="1000"/>
                </a:cubicBezTo>
                <a:cubicBezTo>
                  <a:pt x="2121" y="951"/>
                  <a:pt x="2189" y="903"/>
                  <a:pt x="2258" y="857"/>
                </a:cubicBezTo>
                <a:cubicBezTo>
                  <a:pt x="2327" y="810"/>
                  <a:pt x="2397" y="766"/>
                  <a:pt x="2469" y="723"/>
                </a:cubicBezTo>
                <a:cubicBezTo>
                  <a:pt x="2540" y="680"/>
                  <a:pt x="2612" y="640"/>
                  <a:pt x="2685" y="600"/>
                </a:cubicBezTo>
                <a:cubicBezTo>
                  <a:pt x="2759" y="561"/>
                  <a:pt x="2833" y="524"/>
                  <a:pt x="2908" y="488"/>
                </a:cubicBezTo>
                <a:cubicBezTo>
                  <a:pt x="2983" y="453"/>
                  <a:pt x="3059" y="419"/>
                  <a:pt x="3136" y="387"/>
                </a:cubicBezTo>
                <a:cubicBezTo>
                  <a:pt x="3213" y="355"/>
                  <a:pt x="3290" y="325"/>
                  <a:pt x="3369" y="297"/>
                </a:cubicBezTo>
                <a:cubicBezTo>
                  <a:pt x="3447" y="269"/>
                  <a:pt x="3526" y="243"/>
                  <a:pt x="3606" y="219"/>
                </a:cubicBezTo>
                <a:cubicBezTo>
                  <a:pt x="3685" y="195"/>
                  <a:pt x="3765" y="173"/>
                  <a:pt x="3846" y="153"/>
                </a:cubicBezTo>
                <a:cubicBezTo>
                  <a:pt x="3926" y="133"/>
                  <a:pt x="4008" y="114"/>
                  <a:pt x="4089" y="98"/>
                </a:cubicBezTo>
                <a:cubicBezTo>
                  <a:pt x="4171" y="82"/>
                  <a:pt x="4254" y="68"/>
                  <a:pt x="4336" y="55"/>
                </a:cubicBezTo>
                <a:cubicBezTo>
                  <a:pt x="4418" y="43"/>
                  <a:pt x="4500" y="33"/>
                  <a:pt x="4583" y="25"/>
                </a:cubicBezTo>
                <a:cubicBezTo>
                  <a:pt x="4666" y="17"/>
                  <a:pt x="4749" y="11"/>
                  <a:pt x="4832" y="7"/>
                </a:cubicBezTo>
                <a:cubicBezTo>
                  <a:pt x="4915" y="3"/>
                  <a:pt x="4998" y="0"/>
                  <a:pt x="5081" y="0"/>
                </a:cubicBezTo>
                <a:lnTo>
                  <a:pt x="5081" y="5081"/>
                </a:lnTo>
                <a:lnTo>
                  <a:pt x="0" y="5081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"/>
          <p:cNvSpPr/>
          <p:nvPr/>
        </p:nvSpPr>
        <p:spPr>
          <a:xfrm>
            <a:off x="11239200" y="419040"/>
            <a:ext cx="572040" cy="571680"/>
          </a:xfrm>
          <a:custGeom>
            <a:avLst/>
            <a:gdLst/>
            <a:ahLst/>
            <a:rect l="0" t="0" r="r" b="b"/>
            <a:pathLst>
              <a:path w="1589" h="1588">
                <a:moveTo>
                  <a:pt x="1390" y="793"/>
                </a:moveTo>
                <a:cubicBezTo>
                  <a:pt x="1390" y="774"/>
                  <a:pt x="1389" y="754"/>
                  <a:pt x="1388" y="735"/>
                </a:cubicBezTo>
                <a:cubicBezTo>
                  <a:pt x="1386" y="716"/>
                  <a:pt x="1383" y="696"/>
                  <a:pt x="1379" y="677"/>
                </a:cubicBezTo>
                <a:cubicBezTo>
                  <a:pt x="1375" y="658"/>
                  <a:pt x="1370" y="639"/>
                  <a:pt x="1365" y="621"/>
                </a:cubicBezTo>
                <a:cubicBezTo>
                  <a:pt x="1359" y="602"/>
                  <a:pt x="1353" y="584"/>
                  <a:pt x="1345" y="566"/>
                </a:cubicBezTo>
                <a:cubicBezTo>
                  <a:pt x="1338" y="548"/>
                  <a:pt x="1329" y="530"/>
                  <a:pt x="1320" y="513"/>
                </a:cubicBezTo>
                <a:cubicBezTo>
                  <a:pt x="1310" y="496"/>
                  <a:pt x="1300" y="479"/>
                  <a:pt x="1289" y="463"/>
                </a:cubicBezTo>
                <a:cubicBezTo>
                  <a:pt x="1278" y="446"/>
                  <a:pt x="1267" y="431"/>
                  <a:pt x="1254" y="416"/>
                </a:cubicBezTo>
                <a:cubicBezTo>
                  <a:pt x="1242" y="401"/>
                  <a:pt x="1229" y="386"/>
                  <a:pt x="1215" y="372"/>
                </a:cubicBezTo>
                <a:cubicBezTo>
                  <a:pt x="1201" y="359"/>
                  <a:pt x="1187" y="346"/>
                  <a:pt x="1172" y="333"/>
                </a:cubicBezTo>
                <a:cubicBezTo>
                  <a:pt x="1157" y="321"/>
                  <a:pt x="1141" y="309"/>
                  <a:pt x="1125" y="298"/>
                </a:cubicBezTo>
                <a:cubicBezTo>
                  <a:pt x="1109" y="288"/>
                  <a:pt x="1092" y="278"/>
                  <a:pt x="1075" y="268"/>
                </a:cubicBezTo>
                <a:cubicBezTo>
                  <a:pt x="1058" y="259"/>
                  <a:pt x="1040" y="251"/>
                  <a:pt x="1022" y="243"/>
                </a:cubicBezTo>
                <a:cubicBezTo>
                  <a:pt x="1004" y="236"/>
                  <a:pt x="986" y="229"/>
                  <a:pt x="967" y="224"/>
                </a:cubicBezTo>
                <a:cubicBezTo>
                  <a:pt x="948" y="218"/>
                  <a:pt x="929" y="213"/>
                  <a:pt x="910" y="210"/>
                </a:cubicBezTo>
                <a:cubicBezTo>
                  <a:pt x="891" y="206"/>
                  <a:pt x="872" y="203"/>
                  <a:pt x="852" y="201"/>
                </a:cubicBezTo>
                <a:cubicBezTo>
                  <a:pt x="833" y="199"/>
                  <a:pt x="814" y="198"/>
                  <a:pt x="794" y="198"/>
                </a:cubicBezTo>
                <a:cubicBezTo>
                  <a:pt x="775" y="198"/>
                  <a:pt x="755" y="199"/>
                  <a:pt x="736" y="201"/>
                </a:cubicBezTo>
                <a:cubicBezTo>
                  <a:pt x="716" y="203"/>
                  <a:pt x="697" y="206"/>
                  <a:pt x="678" y="210"/>
                </a:cubicBezTo>
                <a:cubicBezTo>
                  <a:pt x="659" y="213"/>
                  <a:pt x="640" y="218"/>
                  <a:pt x="621" y="224"/>
                </a:cubicBezTo>
                <a:cubicBezTo>
                  <a:pt x="603" y="229"/>
                  <a:pt x="584" y="236"/>
                  <a:pt x="566" y="243"/>
                </a:cubicBezTo>
                <a:cubicBezTo>
                  <a:pt x="548" y="251"/>
                  <a:pt x="531" y="259"/>
                  <a:pt x="513" y="268"/>
                </a:cubicBezTo>
                <a:cubicBezTo>
                  <a:pt x="496" y="278"/>
                  <a:pt x="480" y="288"/>
                  <a:pt x="463" y="298"/>
                </a:cubicBezTo>
                <a:cubicBezTo>
                  <a:pt x="447" y="309"/>
                  <a:pt x="431" y="321"/>
                  <a:pt x="416" y="333"/>
                </a:cubicBezTo>
                <a:cubicBezTo>
                  <a:pt x="401" y="346"/>
                  <a:pt x="387" y="359"/>
                  <a:pt x="373" y="372"/>
                </a:cubicBezTo>
                <a:cubicBezTo>
                  <a:pt x="359" y="386"/>
                  <a:pt x="346" y="401"/>
                  <a:pt x="334" y="416"/>
                </a:cubicBezTo>
                <a:cubicBezTo>
                  <a:pt x="322" y="431"/>
                  <a:pt x="310" y="446"/>
                  <a:pt x="299" y="463"/>
                </a:cubicBezTo>
                <a:cubicBezTo>
                  <a:pt x="288" y="479"/>
                  <a:pt x="278" y="496"/>
                  <a:pt x="269" y="513"/>
                </a:cubicBezTo>
                <a:cubicBezTo>
                  <a:pt x="260" y="530"/>
                  <a:pt x="252" y="548"/>
                  <a:pt x="244" y="566"/>
                </a:cubicBezTo>
                <a:cubicBezTo>
                  <a:pt x="237" y="584"/>
                  <a:pt x="230" y="602"/>
                  <a:pt x="224" y="621"/>
                </a:cubicBezTo>
                <a:cubicBezTo>
                  <a:pt x="219" y="639"/>
                  <a:pt x="214" y="658"/>
                  <a:pt x="210" y="677"/>
                </a:cubicBezTo>
                <a:cubicBezTo>
                  <a:pt x="206" y="696"/>
                  <a:pt x="204" y="716"/>
                  <a:pt x="202" y="735"/>
                </a:cubicBezTo>
                <a:cubicBezTo>
                  <a:pt x="200" y="754"/>
                  <a:pt x="199" y="774"/>
                  <a:pt x="199" y="793"/>
                </a:cubicBezTo>
                <a:cubicBezTo>
                  <a:pt x="199" y="813"/>
                  <a:pt x="200" y="832"/>
                  <a:pt x="202" y="852"/>
                </a:cubicBezTo>
                <a:cubicBezTo>
                  <a:pt x="204" y="871"/>
                  <a:pt x="206" y="890"/>
                  <a:pt x="210" y="910"/>
                </a:cubicBezTo>
                <a:cubicBezTo>
                  <a:pt x="214" y="929"/>
                  <a:pt x="219" y="948"/>
                  <a:pt x="224" y="966"/>
                </a:cubicBezTo>
                <a:cubicBezTo>
                  <a:pt x="230" y="985"/>
                  <a:pt x="237" y="1003"/>
                  <a:pt x="244" y="1021"/>
                </a:cubicBezTo>
                <a:cubicBezTo>
                  <a:pt x="252" y="1039"/>
                  <a:pt x="260" y="1057"/>
                  <a:pt x="269" y="1074"/>
                </a:cubicBezTo>
                <a:cubicBezTo>
                  <a:pt x="278" y="1091"/>
                  <a:pt x="288" y="1108"/>
                  <a:pt x="299" y="1124"/>
                </a:cubicBezTo>
                <a:cubicBezTo>
                  <a:pt x="310" y="1140"/>
                  <a:pt x="322" y="1156"/>
                  <a:pt x="334" y="1171"/>
                </a:cubicBezTo>
                <a:cubicBezTo>
                  <a:pt x="346" y="1186"/>
                  <a:pt x="359" y="1201"/>
                  <a:pt x="373" y="1214"/>
                </a:cubicBezTo>
                <a:cubicBezTo>
                  <a:pt x="387" y="1229"/>
                  <a:pt x="401" y="1242"/>
                  <a:pt x="416" y="1255"/>
                </a:cubicBezTo>
                <a:cubicBezTo>
                  <a:pt x="431" y="1267"/>
                  <a:pt x="447" y="1279"/>
                  <a:pt x="463" y="1289"/>
                </a:cubicBezTo>
                <a:cubicBezTo>
                  <a:pt x="480" y="1300"/>
                  <a:pt x="496" y="1310"/>
                  <a:pt x="513" y="1319"/>
                </a:cubicBezTo>
                <a:cubicBezTo>
                  <a:pt x="531" y="1329"/>
                  <a:pt x="548" y="1337"/>
                  <a:pt x="566" y="1344"/>
                </a:cubicBezTo>
                <a:cubicBezTo>
                  <a:pt x="584" y="1352"/>
                  <a:pt x="603" y="1358"/>
                  <a:pt x="621" y="1364"/>
                </a:cubicBezTo>
                <a:cubicBezTo>
                  <a:pt x="640" y="1370"/>
                  <a:pt x="659" y="1374"/>
                  <a:pt x="678" y="1378"/>
                </a:cubicBezTo>
                <a:cubicBezTo>
                  <a:pt x="697" y="1382"/>
                  <a:pt x="716" y="1385"/>
                  <a:pt x="736" y="1387"/>
                </a:cubicBezTo>
                <a:cubicBezTo>
                  <a:pt x="755" y="1389"/>
                  <a:pt x="775" y="1390"/>
                  <a:pt x="794" y="1390"/>
                </a:cubicBezTo>
                <a:cubicBezTo>
                  <a:pt x="814" y="1390"/>
                  <a:pt x="833" y="1389"/>
                  <a:pt x="852" y="1387"/>
                </a:cubicBezTo>
                <a:cubicBezTo>
                  <a:pt x="872" y="1385"/>
                  <a:pt x="891" y="1382"/>
                  <a:pt x="910" y="1378"/>
                </a:cubicBezTo>
                <a:cubicBezTo>
                  <a:pt x="929" y="1374"/>
                  <a:pt x="948" y="1370"/>
                  <a:pt x="967" y="1364"/>
                </a:cubicBezTo>
                <a:cubicBezTo>
                  <a:pt x="986" y="1358"/>
                  <a:pt x="1004" y="1352"/>
                  <a:pt x="1022" y="1344"/>
                </a:cubicBezTo>
                <a:cubicBezTo>
                  <a:pt x="1040" y="1337"/>
                  <a:pt x="1058" y="1329"/>
                  <a:pt x="1075" y="1319"/>
                </a:cubicBezTo>
                <a:cubicBezTo>
                  <a:pt x="1092" y="1310"/>
                  <a:pt x="1109" y="1300"/>
                  <a:pt x="1125" y="1289"/>
                </a:cubicBezTo>
                <a:cubicBezTo>
                  <a:pt x="1141" y="1279"/>
                  <a:pt x="1157" y="1267"/>
                  <a:pt x="1172" y="1255"/>
                </a:cubicBezTo>
                <a:cubicBezTo>
                  <a:pt x="1187" y="1242"/>
                  <a:pt x="1201" y="1229"/>
                  <a:pt x="1215" y="1214"/>
                </a:cubicBezTo>
                <a:cubicBezTo>
                  <a:pt x="1229" y="1201"/>
                  <a:pt x="1242" y="1186"/>
                  <a:pt x="1254" y="1171"/>
                </a:cubicBezTo>
                <a:cubicBezTo>
                  <a:pt x="1267" y="1156"/>
                  <a:pt x="1278" y="1140"/>
                  <a:pt x="1289" y="1124"/>
                </a:cubicBezTo>
                <a:cubicBezTo>
                  <a:pt x="1300" y="1108"/>
                  <a:pt x="1310" y="1091"/>
                  <a:pt x="1320" y="1074"/>
                </a:cubicBezTo>
                <a:cubicBezTo>
                  <a:pt x="1329" y="1057"/>
                  <a:pt x="1338" y="1039"/>
                  <a:pt x="1345" y="1021"/>
                </a:cubicBezTo>
                <a:cubicBezTo>
                  <a:pt x="1353" y="1003"/>
                  <a:pt x="1359" y="985"/>
                  <a:pt x="1365" y="966"/>
                </a:cubicBezTo>
                <a:cubicBezTo>
                  <a:pt x="1370" y="948"/>
                  <a:pt x="1375" y="929"/>
                  <a:pt x="1379" y="910"/>
                </a:cubicBezTo>
                <a:cubicBezTo>
                  <a:pt x="1383" y="890"/>
                  <a:pt x="1386" y="871"/>
                  <a:pt x="1388" y="852"/>
                </a:cubicBezTo>
                <a:cubicBezTo>
                  <a:pt x="1389" y="832"/>
                  <a:pt x="1390" y="813"/>
                  <a:pt x="1390" y="793"/>
                </a:cubicBezTo>
                <a:moveTo>
                  <a:pt x="0" y="793"/>
                </a:moveTo>
                <a:cubicBezTo>
                  <a:pt x="0" y="767"/>
                  <a:pt x="2" y="741"/>
                  <a:pt x="4" y="716"/>
                </a:cubicBezTo>
                <a:cubicBezTo>
                  <a:pt x="7" y="690"/>
                  <a:pt x="11" y="664"/>
                  <a:pt x="16" y="639"/>
                </a:cubicBezTo>
                <a:cubicBezTo>
                  <a:pt x="21" y="613"/>
                  <a:pt x="27" y="588"/>
                  <a:pt x="35" y="563"/>
                </a:cubicBezTo>
                <a:cubicBezTo>
                  <a:pt x="42" y="538"/>
                  <a:pt x="51" y="514"/>
                  <a:pt x="61" y="490"/>
                </a:cubicBezTo>
                <a:cubicBezTo>
                  <a:pt x="71" y="466"/>
                  <a:pt x="82" y="442"/>
                  <a:pt x="94" y="419"/>
                </a:cubicBezTo>
                <a:cubicBezTo>
                  <a:pt x="106" y="396"/>
                  <a:pt x="120" y="374"/>
                  <a:pt x="134" y="352"/>
                </a:cubicBezTo>
                <a:cubicBezTo>
                  <a:pt x="149" y="331"/>
                  <a:pt x="164" y="310"/>
                  <a:pt x="181" y="290"/>
                </a:cubicBezTo>
                <a:cubicBezTo>
                  <a:pt x="197" y="270"/>
                  <a:pt x="214" y="251"/>
                  <a:pt x="233" y="232"/>
                </a:cubicBezTo>
                <a:cubicBezTo>
                  <a:pt x="251" y="214"/>
                  <a:pt x="270" y="196"/>
                  <a:pt x="291" y="180"/>
                </a:cubicBezTo>
                <a:cubicBezTo>
                  <a:pt x="311" y="163"/>
                  <a:pt x="331" y="148"/>
                  <a:pt x="353" y="133"/>
                </a:cubicBezTo>
                <a:cubicBezTo>
                  <a:pt x="375" y="119"/>
                  <a:pt x="397" y="106"/>
                  <a:pt x="420" y="93"/>
                </a:cubicBezTo>
                <a:cubicBezTo>
                  <a:pt x="443" y="81"/>
                  <a:pt x="466" y="70"/>
                  <a:pt x="490" y="60"/>
                </a:cubicBezTo>
                <a:cubicBezTo>
                  <a:pt x="514" y="50"/>
                  <a:pt x="539" y="41"/>
                  <a:pt x="564" y="34"/>
                </a:cubicBezTo>
                <a:cubicBezTo>
                  <a:pt x="589" y="26"/>
                  <a:pt x="614" y="20"/>
                  <a:pt x="639" y="15"/>
                </a:cubicBezTo>
                <a:cubicBezTo>
                  <a:pt x="665" y="10"/>
                  <a:pt x="690" y="6"/>
                  <a:pt x="716" y="3"/>
                </a:cubicBezTo>
                <a:cubicBezTo>
                  <a:pt x="742" y="1"/>
                  <a:pt x="768" y="0"/>
                  <a:pt x="794" y="0"/>
                </a:cubicBezTo>
                <a:cubicBezTo>
                  <a:pt x="820" y="0"/>
                  <a:pt x="846" y="1"/>
                  <a:pt x="872" y="3"/>
                </a:cubicBezTo>
                <a:cubicBezTo>
                  <a:pt x="898" y="6"/>
                  <a:pt x="923" y="10"/>
                  <a:pt x="949" y="15"/>
                </a:cubicBezTo>
                <a:cubicBezTo>
                  <a:pt x="974" y="20"/>
                  <a:pt x="1000" y="26"/>
                  <a:pt x="1024" y="34"/>
                </a:cubicBezTo>
                <a:cubicBezTo>
                  <a:pt x="1049" y="41"/>
                  <a:pt x="1074" y="50"/>
                  <a:pt x="1098" y="60"/>
                </a:cubicBezTo>
                <a:cubicBezTo>
                  <a:pt x="1122" y="70"/>
                  <a:pt x="1145" y="81"/>
                  <a:pt x="1168" y="93"/>
                </a:cubicBezTo>
                <a:cubicBezTo>
                  <a:pt x="1191" y="106"/>
                  <a:pt x="1213" y="119"/>
                  <a:pt x="1235" y="133"/>
                </a:cubicBezTo>
                <a:cubicBezTo>
                  <a:pt x="1257" y="148"/>
                  <a:pt x="1278" y="163"/>
                  <a:pt x="1298" y="180"/>
                </a:cubicBezTo>
                <a:cubicBezTo>
                  <a:pt x="1319" y="196"/>
                  <a:pt x="1338" y="214"/>
                  <a:pt x="1356" y="232"/>
                </a:cubicBezTo>
                <a:cubicBezTo>
                  <a:pt x="1375" y="251"/>
                  <a:pt x="1392" y="270"/>
                  <a:pt x="1409" y="290"/>
                </a:cubicBezTo>
                <a:cubicBezTo>
                  <a:pt x="1425" y="310"/>
                  <a:pt x="1441" y="331"/>
                  <a:pt x="1455" y="352"/>
                </a:cubicBezTo>
                <a:cubicBezTo>
                  <a:pt x="1470" y="374"/>
                  <a:pt x="1483" y="396"/>
                  <a:pt x="1495" y="419"/>
                </a:cubicBezTo>
                <a:cubicBezTo>
                  <a:pt x="1507" y="442"/>
                  <a:pt x="1518" y="466"/>
                  <a:pt x="1528" y="490"/>
                </a:cubicBezTo>
                <a:cubicBezTo>
                  <a:pt x="1538" y="514"/>
                  <a:pt x="1547" y="538"/>
                  <a:pt x="1555" y="563"/>
                </a:cubicBezTo>
                <a:cubicBezTo>
                  <a:pt x="1562" y="588"/>
                  <a:pt x="1569" y="613"/>
                  <a:pt x="1574" y="639"/>
                </a:cubicBezTo>
                <a:cubicBezTo>
                  <a:pt x="1579" y="664"/>
                  <a:pt x="1582" y="690"/>
                  <a:pt x="1585" y="716"/>
                </a:cubicBezTo>
                <a:cubicBezTo>
                  <a:pt x="1588" y="741"/>
                  <a:pt x="1589" y="767"/>
                  <a:pt x="1589" y="793"/>
                </a:cubicBezTo>
                <a:cubicBezTo>
                  <a:pt x="1589" y="819"/>
                  <a:pt x="1588" y="845"/>
                  <a:pt x="1585" y="871"/>
                </a:cubicBezTo>
                <a:cubicBezTo>
                  <a:pt x="1582" y="897"/>
                  <a:pt x="1579" y="923"/>
                  <a:pt x="1574" y="948"/>
                </a:cubicBezTo>
                <a:cubicBezTo>
                  <a:pt x="1569" y="974"/>
                  <a:pt x="1562" y="999"/>
                  <a:pt x="1555" y="1024"/>
                </a:cubicBezTo>
                <a:cubicBezTo>
                  <a:pt x="1547" y="1049"/>
                  <a:pt x="1538" y="1073"/>
                  <a:pt x="1528" y="1097"/>
                </a:cubicBezTo>
                <a:cubicBezTo>
                  <a:pt x="1518" y="1121"/>
                  <a:pt x="1507" y="1145"/>
                  <a:pt x="1495" y="1168"/>
                </a:cubicBezTo>
                <a:cubicBezTo>
                  <a:pt x="1483" y="1191"/>
                  <a:pt x="1470" y="1213"/>
                  <a:pt x="1455" y="1235"/>
                </a:cubicBezTo>
                <a:cubicBezTo>
                  <a:pt x="1441" y="1257"/>
                  <a:pt x="1425" y="1278"/>
                  <a:pt x="1409" y="1298"/>
                </a:cubicBezTo>
                <a:cubicBezTo>
                  <a:pt x="1392" y="1318"/>
                  <a:pt x="1375" y="1337"/>
                  <a:pt x="1356" y="1356"/>
                </a:cubicBezTo>
                <a:cubicBezTo>
                  <a:pt x="1338" y="1374"/>
                  <a:pt x="1319" y="1392"/>
                  <a:pt x="1298" y="1408"/>
                </a:cubicBezTo>
                <a:cubicBezTo>
                  <a:pt x="1278" y="1424"/>
                  <a:pt x="1257" y="1440"/>
                  <a:pt x="1235" y="1454"/>
                </a:cubicBezTo>
                <a:cubicBezTo>
                  <a:pt x="1213" y="1469"/>
                  <a:pt x="1191" y="1482"/>
                  <a:pt x="1168" y="1494"/>
                </a:cubicBezTo>
                <a:cubicBezTo>
                  <a:pt x="1145" y="1507"/>
                  <a:pt x="1122" y="1518"/>
                  <a:pt x="1098" y="1528"/>
                </a:cubicBezTo>
                <a:cubicBezTo>
                  <a:pt x="1074" y="1538"/>
                  <a:pt x="1049" y="1546"/>
                  <a:pt x="1024" y="1554"/>
                </a:cubicBezTo>
                <a:cubicBezTo>
                  <a:pt x="1000" y="1562"/>
                  <a:pt x="974" y="1568"/>
                  <a:pt x="949" y="1573"/>
                </a:cubicBezTo>
                <a:cubicBezTo>
                  <a:pt x="923" y="1578"/>
                  <a:pt x="898" y="1582"/>
                  <a:pt x="872" y="1584"/>
                </a:cubicBezTo>
                <a:cubicBezTo>
                  <a:pt x="846" y="1587"/>
                  <a:pt x="820" y="1588"/>
                  <a:pt x="794" y="1588"/>
                </a:cubicBezTo>
                <a:cubicBezTo>
                  <a:pt x="768" y="1588"/>
                  <a:pt x="742" y="1587"/>
                  <a:pt x="716" y="1584"/>
                </a:cubicBezTo>
                <a:cubicBezTo>
                  <a:pt x="690" y="1582"/>
                  <a:pt x="665" y="1578"/>
                  <a:pt x="639" y="1573"/>
                </a:cubicBezTo>
                <a:cubicBezTo>
                  <a:pt x="614" y="1568"/>
                  <a:pt x="589" y="1562"/>
                  <a:pt x="564" y="1554"/>
                </a:cubicBezTo>
                <a:cubicBezTo>
                  <a:pt x="539" y="1546"/>
                  <a:pt x="514" y="1538"/>
                  <a:pt x="490" y="1528"/>
                </a:cubicBezTo>
                <a:cubicBezTo>
                  <a:pt x="466" y="1518"/>
                  <a:pt x="443" y="1507"/>
                  <a:pt x="420" y="1494"/>
                </a:cubicBezTo>
                <a:cubicBezTo>
                  <a:pt x="397" y="1482"/>
                  <a:pt x="375" y="1469"/>
                  <a:pt x="353" y="1454"/>
                </a:cubicBezTo>
                <a:cubicBezTo>
                  <a:pt x="331" y="1440"/>
                  <a:pt x="311" y="1424"/>
                  <a:pt x="291" y="1408"/>
                </a:cubicBezTo>
                <a:cubicBezTo>
                  <a:pt x="270" y="1392"/>
                  <a:pt x="251" y="1374"/>
                  <a:pt x="233" y="1356"/>
                </a:cubicBezTo>
                <a:cubicBezTo>
                  <a:pt x="214" y="1337"/>
                  <a:pt x="197" y="1318"/>
                  <a:pt x="181" y="1298"/>
                </a:cubicBezTo>
                <a:cubicBezTo>
                  <a:pt x="164" y="1278"/>
                  <a:pt x="149" y="1257"/>
                  <a:pt x="134" y="1235"/>
                </a:cubicBezTo>
                <a:cubicBezTo>
                  <a:pt x="120" y="1213"/>
                  <a:pt x="106" y="1191"/>
                  <a:pt x="94" y="1168"/>
                </a:cubicBezTo>
                <a:cubicBezTo>
                  <a:pt x="82" y="1145"/>
                  <a:pt x="71" y="1121"/>
                  <a:pt x="61" y="1097"/>
                </a:cubicBezTo>
                <a:cubicBezTo>
                  <a:pt x="51" y="1073"/>
                  <a:pt x="42" y="1049"/>
                  <a:pt x="35" y="1024"/>
                </a:cubicBezTo>
                <a:cubicBezTo>
                  <a:pt x="27" y="999"/>
                  <a:pt x="21" y="974"/>
                  <a:pt x="16" y="948"/>
                </a:cubicBezTo>
                <a:cubicBezTo>
                  <a:pt x="11" y="923"/>
                  <a:pt x="7" y="897"/>
                  <a:pt x="4" y="871"/>
                </a:cubicBezTo>
                <a:cubicBezTo>
                  <a:pt x="2" y="845"/>
                  <a:pt x="0" y="819"/>
                  <a:pt x="0" y="793"/>
                </a:cubicBezTo>
                <a:moveTo>
                  <a:pt x="794" y="1041"/>
                </a:moveTo>
                <a:cubicBezTo>
                  <a:pt x="810" y="1041"/>
                  <a:pt x="826" y="1040"/>
                  <a:pt x="842" y="1037"/>
                </a:cubicBezTo>
                <a:cubicBezTo>
                  <a:pt x="858" y="1034"/>
                  <a:pt x="874" y="1029"/>
                  <a:pt x="889" y="1023"/>
                </a:cubicBezTo>
                <a:cubicBezTo>
                  <a:pt x="904" y="1016"/>
                  <a:pt x="918" y="1009"/>
                  <a:pt x="932" y="1000"/>
                </a:cubicBezTo>
                <a:cubicBezTo>
                  <a:pt x="945" y="991"/>
                  <a:pt x="958" y="980"/>
                  <a:pt x="969" y="969"/>
                </a:cubicBezTo>
                <a:cubicBezTo>
                  <a:pt x="981" y="957"/>
                  <a:pt x="991" y="945"/>
                  <a:pt x="1000" y="931"/>
                </a:cubicBezTo>
                <a:cubicBezTo>
                  <a:pt x="1009" y="918"/>
                  <a:pt x="1017" y="903"/>
                  <a:pt x="1023" y="888"/>
                </a:cubicBezTo>
                <a:cubicBezTo>
                  <a:pt x="1029" y="873"/>
                  <a:pt x="1034" y="858"/>
                  <a:pt x="1037" y="842"/>
                </a:cubicBezTo>
                <a:cubicBezTo>
                  <a:pt x="1041" y="826"/>
                  <a:pt x="1042" y="810"/>
                  <a:pt x="1042" y="793"/>
                </a:cubicBezTo>
                <a:cubicBezTo>
                  <a:pt x="1042" y="777"/>
                  <a:pt x="1041" y="761"/>
                  <a:pt x="1037" y="745"/>
                </a:cubicBezTo>
                <a:cubicBezTo>
                  <a:pt x="1034" y="729"/>
                  <a:pt x="1029" y="714"/>
                  <a:pt x="1023" y="698"/>
                </a:cubicBezTo>
                <a:cubicBezTo>
                  <a:pt x="1017" y="683"/>
                  <a:pt x="1009" y="669"/>
                  <a:pt x="1000" y="656"/>
                </a:cubicBezTo>
                <a:cubicBezTo>
                  <a:pt x="991" y="642"/>
                  <a:pt x="981" y="630"/>
                  <a:pt x="969" y="618"/>
                </a:cubicBezTo>
                <a:cubicBezTo>
                  <a:pt x="958" y="607"/>
                  <a:pt x="945" y="596"/>
                  <a:pt x="932" y="587"/>
                </a:cubicBezTo>
                <a:cubicBezTo>
                  <a:pt x="918" y="578"/>
                  <a:pt x="904" y="570"/>
                  <a:pt x="889" y="564"/>
                </a:cubicBezTo>
                <a:cubicBezTo>
                  <a:pt x="874" y="558"/>
                  <a:pt x="858" y="553"/>
                  <a:pt x="842" y="550"/>
                </a:cubicBezTo>
                <a:cubicBezTo>
                  <a:pt x="826" y="547"/>
                  <a:pt x="810" y="545"/>
                  <a:pt x="794" y="545"/>
                </a:cubicBezTo>
                <a:cubicBezTo>
                  <a:pt x="778" y="545"/>
                  <a:pt x="762" y="547"/>
                  <a:pt x="746" y="550"/>
                </a:cubicBezTo>
                <a:cubicBezTo>
                  <a:pt x="730" y="553"/>
                  <a:pt x="714" y="558"/>
                  <a:pt x="699" y="564"/>
                </a:cubicBezTo>
                <a:cubicBezTo>
                  <a:pt x="684" y="570"/>
                  <a:pt x="670" y="578"/>
                  <a:pt x="656" y="587"/>
                </a:cubicBezTo>
                <a:cubicBezTo>
                  <a:pt x="643" y="596"/>
                  <a:pt x="630" y="607"/>
                  <a:pt x="619" y="618"/>
                </a:cubicBezTo>
                <a:cubicBezTo>
                  <a:pt x="607" y="630"/>
                  <a:pt x="597" y="642"/>
                  <a:pt x="588" y="656"/>
                </a:cubicBezTo>
                <a:cubicBezTo>
                  <a:pt x="579" y="669"/>
                  <a:pt x="571" y="683"/>
                  <a:pt x="565" y="698"/>
                </a:cubicBezTo>
                <a:cubicBezTo>
                  <a:pt x="559" y="714"/>
                  <a:pt x="554" y="729"/>
                  <a:pt x="551" y="745"/>
                </a:cubicBezTo>
                <a:cubicBezTo>
                  <a:pt x="548" y="761"/>
                  <a:pt x="546" y="777"/>
                  <a:pt x="546" y="793"/>
                </a:cubicBezTo>
                <a:cubicBezTo>
                  <a:pt x="546" y="810"/>
                  <a:pt x="548" y="826"/>
                  <a:pt x="551" y="842"/>
                </a:cubicBezTo>
                <a:cubicBezTo>
                  <a:pt x="554" y="858"/>
                  <a:pt x="559" y="873"/>
                  <a:pt x="565" y="888"/>
                </a:cubicBezTo>
                <a:cubicBezTo>
                  <a:pt x="571" y="903"/>
                  <a:pt x="579" y="918"/>
                  <a:pt x="588" y="931"/>
                </a:cubicBezTo>
                <a:cubicBezTo>
                  <a:pt x="597" y="945"/>
                  <a:pt x="607" y="957"/>
                  <a:pt x="619" y="969"/>
                </a:cubicBezTo>
                <a:cubicBezTo>
                  <a:pt x="630" y="980"/>
                  <a:pt x="643" y="991"/>
                  <a:pt x="656" y="1000"/>
                </a:cubicBezTo>
                <a:cubicBezTo>
                  <a:pt x="670" y="1009"/>
                  <a:pt x="684" y="1016"/>
                  <a:pt x="699" y="1023"/>
                </a:cubicBezTo>
                <a:cubicBezTo>
                  <a:pt x="714" y="1029"/>
                  <a:pt x="730" y="1034"/>
                  <a:pt x="746" y="1037"/>
                </a:cubicBezTo>
                <a:cubicBezTo>
                  <a:pt x="762" y="1040"/>
                  <a:pt x="778" y="1041"/>
                  <a:pt x="794" y="1041"/>
                </a:cubicBezTo>
                <a:moveTo>
                  <a:pt x="794" y="347"/>
                </a:moveTo>
                <a:cubicBezTo>
                  <a:pt x="823" y="347"/>
                  <a:pt x="852" y="350"/>
                  <a:pt x="881" y="356"/>
                </a:cubicBezTo>
                <a:cubicBezTo>
                  <a:pt x="910" y="361"/>
                  <a:pt x="938" y="370"/>
                  <a:pt x="965" y="381"/>
                </a:cubicBezTo>
                <a:cubicBezTo>
                  <a:pt x="992" y="392"/>
                  <a:pt x="1018" y="406"/>
                  <a:pt x="1042" y="422"/>
                </a:cubicBezTo>
                <a:cubicBezTo>
                  <a:pt x="1067" y="438"/>
                  <a:pt x="1089" y="457"/>
                  <a:pt x="1110" y="478"/>
                </a:cubicBezTo>
                <a:cubicBezTo>
                  <a:pt x="1131" y="498"/>
                  <a:pt x="1149" y="521"/>
                  <a:pt x="1165" y="545"/>
                </a:cubicBezTo>
                <a:cubicBezTo>
                  <a:pt x="1182" y="570"/>
                  <a:pt x="1195" y="595"/>
                  <a:pt x="1207" y="623"/>
                </a:cubicBezTo>
                <a:cubicBezTo>
                  <a:pt x="1218" y="650"/>
                  <a:pt x="1226" y="678"/>
                  <a:pt x="1232" y="706"/>
                </a:cubicBezTo>
                <a:cubicBezTo>
                  <a:pt x="1238" y="735"/>
                  <a:pt x="1241" y="764"/>
                  <a:pt x="1241" y="793"/>
                </a:cubicBezTo>
                <a:cubicBezTo>
                  <a:pt x="1241" y="823"/>
                  <a:pt x="1238" y="852"/>
                  <a:pt x="1232" y="881"/>
                </a:cubicBezTo>
                <a:cubicBezTo>
                  <a:pt x="1226" y="909"/>
                  <a:pt x="1218" y="937"/>
                  <a:pt x="1207" y="964"/>
                </a:cubicBezTo>
                <a:cubicBezTo>
                  <a:pt x="1195" y="991"/>
                  <a:pt x="1182" y="1017"/>
                  <a:pt x="1165" y="1041"/>
                </a:cubicBezTo>
                <a:cubicBezTo>
                  <a:pt x="1149" y="1066"/>
                  <a:pt x="1131" y="1088"/>
                  <a:pt x="1110" y="1109"/>
                </a:cubicBezTo>
                <a:cubicBezTo>
                  <a:pt x="1089" y="1130"/>
                  <a:pt x="1067" y="1148"/>
                  <a:pt x="1042" y="1165"/>
                </a:cubicBezTo>
                <a:cubicBezTo>
                  <a:pt x="1018" y="1181"/>
                  <a:pt x="992" y="1195"/>
                  <a:pt x="965" y="1206"/>
                </a:cubicBezTo>
                <a:cubicBezTo>
                  <a:pt x="938" y="1218"/>
                  <a:pt x="910" y="1227"/>
                  <a:pt x="881" y="1232"/>
                </a:cubicBezTo>
                <a:cubicBezTo>
                  <a:pt x="852" y="1238"/>
                  <a:pt x="823" y="1241"/>
                  <a:pt x="794" y="1241"/>
                </a:cubicBezTo>
                <a:cubicBezTo>
                  <a:pt x="765" y="1241"/>
                  <a:pt x="736" y="1238"/>
                  <a:pt x="707" y="1232"/>
                </a:cubicBezTo>
                <a:cubicBezTo>
                  <a:pt x="678" y="1227"/>
                  <a:pt x="650" y="1218"/>
                  <a:pt x="623" y="1206"/>
                </a:cubicBezTo>
                <a:cubicBezTo>
                  <a:pt x="596" y="1195"/>
                  <a:pt x="570" y="1181"/>
                  <a:pt x="546" y="1165"/>
                </a:cubicBezTo>
                <a:cubicBezTo>
                  <a:pt x="522" y="1148"/>
                  <a:pt x="499" y="1130"/>
                  <a:pt x="478" y="1109"/>
                </a:cubicBezTo>
                <a:cubicBezTo>
                  <a:pt x="458" y="1088"/>
                  <a:pt x="439" y="1066"/>
                  <a:pt x="423" y="1041"/>
                </a:cubicBezTo>
                <a:cubicBezTo>
                  <a:pt x="407" y="1017"/>
                  <a:pt x="393" y="991"/>
                  <a:pt x="382" y="964"/>
                </a:cubicBezTo>
                <a:cubicBezTo>
                  <a:pt x="370" y="937"/>
                  <a:pt x="362" y="909"/>
                  <a:pt x="356" y="881"/>
                </a:cubicBezTo>
                <a:cubicBezTo>
                  <a:pt x="350" y="852"/>
                  <a:pt x="348" y="823"/>
                  <a:pt x="348" y="793"/>
                </a:cubicBezTo>
                <a:cubicBezTo>
                  <a:pt x="348" y="764"/>
                  <a:pt x="350" y="735"/>
                  <a:pt x="356" y="706"/>
                </a:cubicBezTo>
                <a:cubicBezTo>
                  <a:pt x="362" y="678"/>
                  <a:pt x="370" y="650"/>
                  <a:pt x="382" y="623"/>
                </a:cubicBezTo>
                <a:cubicBezTo>
                  <a:pt x="393" y="595"/>
                  <a:pt x="407" y="570"/>
                  <a:pt x="423" y="545"/>
                </a:cubicBezTo>
                <a:cubicBezTo>
                  <a:pt x="439" y="521"/>
                  <a:pt x="458" y="498"/>
                  <a:pt x="478" y="478"/>
                </a:cubicBezTo>
                <a:cubicBezTo>
                  <a:pt x="499" y="457"/>
                  <a:pt x="522" y="438"/>
                  <a:pt x="546" y="422"/>
                </a:cubicBezTo>
                <a:cubicBezTo>
                  <a:pt x="570" y="406"/>
                  <a:pt x="596" y="392"/>
                  <a:pt x="623" y="381"/>
                </a:cubicBezTo>
                <a:cubicBezTo>
                  <a:pt x="650" y="370"/>
                  <a:pt x="678" y="361"/>
                  <a:pt x="707" y="356"/>
                </a:cubicBezTo>
                <a:cubicBezTo>
                  <a:pt x="736" y="350"/>
                  <a:pt x="765" y="347"/>
                  <a:pt x="794" y="347"/>
                </a:cubicBezTo>
                <a:moveTo>
                  <a:pt x="695" y="793"/>
                </a:moveTo>
                <a:cubicBezTo>
                  <a:pt x="695" y="780"/>
                  <a:pt x="697" y="768"/>
                  <a:pt x="702" y="755"/>
                </a:cubicBezTo>
                <a:cubicBezTo>
                  <a:pt x="707" y="743"/>
                  <a:pt x="715" y="733"/>
                  <a:pt x="724" y="723"/>
                </a:cubicBezTo>
                <a:cubicBezTo>
                  <a:pt x="733" y="714"/>
                  <a:pt x="744" y="707"/>
                  <a:pt x="756" y="702"/>
                </a:cubicBezTo>
                <a:cubicBezTo>
                  <a:pt x="768" y="697"/>
                  <a:pt x="781" y="694"/>
                  <a:pt x="794" y="694"/>
                </a:cubicBezTo>
                <a:cubicBezTo>
                  <a:pt x="807" y="694"/>
                  <a:pt x="820" y="697"/>
                  <a:pt x="832" y="702"/>
                </a:cubicBezTo>
                <a:cubicBezTo>
                  <a:pt x="844" y="707"/>
                  <a:pt x="855" y="714"/>
                  <a:pt x="864" y="723"/>
                </a:cubicBezTo>
                <a:cubicBezTo>
                  <a:pt x="874" y="733"/>
                  <a:pt x="881" y="743"/>
                  <a:pt x="886" y="755"/>
                </a:cubicBezTo>
                <a:cubicBezTo>
                  <a:pt x="891" y="768"/>
                  <a:pt x="893" y="780"/>
                  <a:pt x="893" y="793"/>
                </a:cubicBezTo>
                <a:cubicBezTo>
                  <a:pt x="893" y="807"/>
                  <a:pt x="891" y="819"/>
                  <a:pt x="886" y="831"/>
                </a:cubicBezTo>
                <a:cubicBezTo>
                  <a:pt x="881" y="844"/>
                  <a:pt x="874" y="854"/>
                  <a:pt x="864" y="864"/>
                </a:cubicBezTo>
                <a:cubicBezTo>
                  <a:pt x="855" y="873"/>
                  <a:pt x="844" y="880"/>
                  <a:pt x="832" y="885"/>
                </a:cubicBezTo>
                <a:cubicBezTo>
                  <a:pt x="820" y="890"/>
                  <a:pt x="807" y="893"/>
                  <a:pt x="794" y="893"/>
                </a:cubicBezTo>
                <a:cubicBezTo>
                  <a:pt x="781" y="893"/>
                  <a:pt x="768" y="890"/>
                  <a:pt x="756" y="885"/>
                </a:cubicBezTo>
                <a:cubicBezTo>
                  <a:pt x="744" y="880"/>
                  <a:pt x="733" y="873"/>
                  <a:pt x="724" y="864"/>
                </a:cubicBezTo>
                <a:cubicBezTo>
                  <a:pt x="715" y="854"/>
                  <a:pt x="707" y="844"/>
                  <a:pt x="702" y="831"/>
                </a:cubicBezTo>
                <a:cubicBezTo>
                  <a:pt x="697" y="819"/>
                  <a:pt x="695" y="807"/>
                  <a:pt x="695" y="793"/>
                </a:cubicBezTo>
                <a:close/>
              </a:path>
            </a:pathLst>
          </a:custGeom>
          <a:solidFill>
            <a:srgbClr val="0d2c54">
              <a:alpha val="5000"/>
            </a:srgbClr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"/>
          <p:cNvSpPr/>
          <p:nvPr/>
        </p:nvSpPr>
        <p:spPr>
          <a:xfrm>
            <a:off x="609480" y="1562040"/>
            <a:ext cx="10973160" cy="19440"/>
          </a:xfrm>
          <a:custGeom>
            <a:avLst/>
            <a:gdLst/>
            <a:ahLst/>
            <a:rect l="0" t="0" r="r" b="b"/>
            <a:pathLst>
              <a:path w="30481" h="54">
                <a:moveTo>
                  <a:pt x="0" y="0"/>
                </a:moveTo>
                <a:lnTo>
                  <a:pt x="30481" y="0"/>
                </a:lnTo>
                <a:lnTo>
                  <a:pt x="30481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"/>
          <p:cNvSpPr txBox="1"/>
          <p:nvPr/>
        </p:nvSpPr>
        <p:spPr>
          <a:xfrm>
            <a:off x="609480" y="634320"/>
            <a:ext cx="209916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27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Q&amp;A</a:t>
            </a:r>
            <a:r>
              <a:rPr b="1" lang="zh-CN" sz="270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与 行动计划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"/>
          <p:cNvSpPr txBox="1"/>
          <p:nvPr/>
        </p:nvSpPr>
        <p:spPr>
          <a:xfrm>
            <a:off x="609480" y="1099440"/>
            <a:ext cx="32734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500" strike="noStrike" u="none">
                <a:solidFill>
                  <a:srgbClr val="4a90e2"/>
                </a:solidFill>
                <a:effectLst/>
                <a:uFillTx/>
                <a:latin typeface="NotoSansSC"/>
                <a:ea typeface="NotoSansSC"/>
              </a:rPr>
              <a:t>Questions &amp; Answers | Action Plan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"/>
          <p:cNvSpPr/>
          <p:nvPr/>
        </p:nvSpPr>
        <p:spPr>
          <a:xfrm>
            <a:off x="628560" y="2533320"/>
            <a:ext cx="4705560" cy="1371960"/>
          </a:xfrm>
          <a:custGeom>
            <a:avLst/>
            <a:gdLst/>
            <a:ahLst/>
            <a:rect l="0" t="0" r="r" b="b"/>
            <a:pathLst>
              <a:path w="13071" h="3811">
                <a:moveTo>
                  <a:pt x="0" y="3600"/>
                </a:moveTo>
                <a:lnTo>
                  <a:pt x="0" y="212"/>
                </a:lnTo>
                <a:cubicBezTo>
                  <a:pt x="0" y="198"/>
                  <a:pt x="1" y="184"/>
                  <a:pt x="3" y="171"/>
                </a:cubicBezTo>
                <a:cubicBezTo>
                  <a:pt x="5" y="157"/>
                  <a:pt x="8" y="144"/>
                  <a:pt x="12" y="131"/>
                </a:cubicBezTo>
                <a:cubicBezTo>
                  <a:pt x="16" y="118"/>
                  <a:pt x="21" y="106"/>
                  <a:pt x="27" y="94"/>
                </a:cubicBezTo>
                <a:cubicBezTo>
                  <a:pt x="32" y="83"/>
                  <a:pt x="39" y="72"/>
                  <a:pt x="46" y="62"/>
                </a:cubicBezTo>
                <a:cubicBezTo>
                  <a:pt x="54" y="53"/>
                  <a:pt x="62" y="44"/>
                  <a:pt x="70" y="36"/>
                </a:cubicBezTo>
                <a:cubicBezTo>
                  <a:pt x="79" y="28"/>
                  <a:pt x="88" y="22"/>
                  <a:pt x="98" y="17"/>
                </a:cubicBezTo>
                <a:cubicBezTo>
                  <a:pt x="107" y="11"/>
                  <a:pt x="117" y="7"/>
                  <a:pt x="128" y="4"/>
                </a:cubicBezTo>
                <a:cubicBezTo>
                  <a:pt x="138" y="2"/>
                  <a:pt x="148" y="0"/>
                  <a:pt x="158" y="0"/>
                </a:cubicBezTo>
                <a:lnTo>
                  <a:pt x="12859" y="0"/>
                </a:lnTo>
                <a:cubicBezTo>
                  <a:pt x="12873" y="0"/>
                  <a:pt x="12887" y="2"/>
                  <a:pt x="12901" y="4"/>
                </a:cubicBezTo>
                <a:cubicBezTo>
                  <a:pt x="12914" y="7"/>
                  <a:pt x="12928" y="11"/>
                  <a:pt x="12940" y="17"/>
                </a:cubicBezTo>
                <a:cubicBezTo>
                  <a:pt x="12953" y="22"/>
                  <a:pt x="12966" y="28"/>
                  <a:pt x="12977" y="36"/>
                </a:cubicBezTo>
                <a:cubicBezTo>
                  <a:pt x="12989" y="44"/>
                  <a:pt x="12999" y="53"/>
                  <a:pt x="13009" y="62"/>
                </a:cubicBezTo>
                <a:cubicBezTo>
                  <a:pt x="13019" y="72"/>
                  <a:pt x="13028" y="83"/>
                  <a:pt x="13035" y="94"/>
                </a:cubicBezTo>
                <a:cubicBezTo>
                  <a:pt x="13043" y="106"/>
                  <a:pt x="13050" y="118"/>
                  <a:pt x="13055" y="131"/>
                </a:cubicBezTo>
                <a:cubicBezTo>
                  <a:pt x="13060" y="144"/>
                  <a:pt x="13064" y="157"/>
                  <a:pt x="13067" y="171"/>
                </a:cubicBezTo>
                <a:cubicBezTo>
                  <a:pt x="13070" y="184"/>
                  <a:pt x="13071" y="198"/>
                  <a:pt x="13071" y="212"/>
                </a:cubicBezTo>
                <a:lnTo>
                  <a:pt x="13071" y="3600"/>
                </a:lnTo>
                <a:cubicBezTo>
                  <a:pt x="13071" y="3614"/>
                  <a:pt x="13070" y="3627"/>
                  <a:pt x="13067" y="3641"/>
                </a:cubicBezTo>
                <a:cubicBezTo>
                  <a:pt x="13064" y="3655"/>
                  <a:pt x="13060" y="3668"/>
                  <a:pt x="13055" y="3681"/>
                </a:cubicBezTo>
                <a:cubicBezTo>
                  <a:pt x="13050" y="3694"/>
                  <a:pt x="13043" y="3706"/>
                  <a:pt x="13035" y="3717"/>
                </a:cubicBezTo>
                <a:cubicBezTo>
                  <a:pt x="13028" y="3729"/>
                  <a:pt x="13019" y="3740"/>
                  <a:pt x="13009" y="3749"/>
                </a:cubicBezTo>
                <a:cubicBezTo>
                  <a:pt x="12999" y="3759"/>
                  <a:pt x="12989" y="3768"/>
                  <a:pt x="12977" y="3776"/>
                </a:cubicBezTo>
                <a:cubicBezTo>
                  <a:pt x="12966" y="3783"/>
                  <a:pt x="12953" y="3790"/>
                  <a:pt x="12940" y="3795"/>
                </a:cubicBezTo>
                <a:cubicBezTo>
                  <a:pt x="12928" y="3801"/>
                  <a:pt x="12914" y="3805"/>
                  <a:pt x="12901" y="3807"/>
                </a:cubicBezTo>
                <a:cubicBezTo>
                  <a:pt x="12887" y="3810"/>
                  <a:pt x="12873" y="3811"/>
                  <a:pt x="12859" y="3811"/>
                </a:cubicBezTo>
                <a:lnTo>
                  <a:pt x="158" y="3811"/>
                </a:lnTo>
                <a:cubicBezTo>
                  <a:pt x="148" y="3811"/>
                  <a:pt x="138" y="3810"/>
                  <a:pt x="128" y="3807"/>
                </a:cubicBezTo>
                <a:cubicBezTo>
                  <a:pt x="117" y="3805"/>
                  <a:pt x="107" y="3801"/>
                  <a:pt x="98" y="3795"/>
                </a:cubicBezTo>
                <a:cubicBezTo>
                  <a:pt x="88" y="3790"/>
                  <a:pt x="79" y="3783"/>
                  <a:pt x="70" y="3776"/>
                </a:cubicBezTo>
                <a:cubicBezTo>
                  <a:pt x="62" y="3768"/>
                  <a:pt x="54" y="3759"/>
                  <a:pt x="46" y="3749"/>
                </a:cubicBezTo>
                <a:cubicBezTo>
                  <a:pt x="39" y="3740"/>
                  <a:pt x="32" y="3729"/>
                  <a:pt x="27" y="3717"/>
                </a:cubicBezTo>
                <a:cubicBezTo>
                  <a:pt x="21" y="3706"/>
                  <a:pt x="16" y="3694"/>
                  <a:pt x="12" y="3681"/>
                </a:cubicBezTo>
                <a:cubicBezTo>
                  <a:pt x="8" y="3668"/>
                  <a:pt x="5" y="3655"/>
                  <a:pt x="3" y="3641"/>
                </a:cubicBezTo>
                <a:cubicBezTo>
                  <a:pt x="1" y="3627"/>
                  <a:pt x="0" y="3614"/>
                  <a:pt x="0" y="360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"/>
          <p:cNvSpPr/>
          <p:nvPr/>
        </p:nvSpPr>
        <p:spPr>
          <a:xfrm>
            <a:off x="609480" y="2533320"/>
            <a:ext cx="76320" cy="1371960"/>
          </a:xfrm>
          <a:custGeom>
            <a:avLst/>
            <a:gdLst/>
            <a:ahLst/>
            <a:rect l="0" t="0" r="r" b="b"/>
            <a:pathLst>
              <a:path w="212" h="3811">
                <a:moveTo>
                  <a:pt x="0" y="0"/>
                </a:moveTo>
                <a:lnTo>
                  <a:pt x="212" y="0"/>
                </a:lnTo>
                <a:lnTo>
                  <a:pt x="212" y="3811"/>
                </a:lnTo>
                <a:lnTo>
                  <a:pt x="0" y="3811"/>
                </a:lnTo>
                <a:lnTo>
                  <a:pt x="0" y="0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"/>
          <p:cNvSpPr/>
          <p:nvPr/>
        </p:nvSpPr>
        <p:spPr>
          <a:xfrm>
            <a:off x="628560" y="4209840"/>
            <a:ext cx="4705560" cy="1371960"/>
          </a:xfrm>
          <a:custGeom>
            <a:avLst/>
            <a:gdLst/>
            <a:ahLst/>
            <a:rect l="0" t="0" r="r" b="b"/>
            <a:pathLst>
              <a:path w="13071" h="3811">
                <a:moveTo>
                  <a:pt x="0" y="3599"/>
                </a:moveTo>
                <a:lnTo>
                  <a:pt x="0" y="212"/>
                </a:lnTo>
                <a:cubicBezTo>
                  <a:pt x="0" y="198"/>
                  <a:pt x="1" y="184"/>
                  <a:pt x="3" y="170"/>
                </a:cubicBezTo>
                <a:cubicBezTo>
                  <a:pt x="5" y="157"/>
                  <a:pt x="8" y="144"/>
                  <a:pt x="12" y="131"/>
                </a:cubicBezTo>
                <a:cubicBezTo>
                  <a:pt x="16" y="118"/>
                  <a:pt x="21" y="106"/>
                  <a:pt x="27" y="94"/>
                </a:cubicBezTo>
                <a:cubicBezTo>
                  <a:pt x="32" y="83"/>
                  <a:pt x="39" y="72"/>
                  <a:pt x="46" y="62"/>
                </a:cubicBezTo>
                <a:cubicBezTo>
                  <a:pt x="54" y="52"/>
                  <a:pt x="62" y="43"/>
                  <a:pt x="70" y="36"/>
                </a:cubicBezTo>
                <a:cubicBezTo>
                  <a:pt x="79" y="28"/>
                  <a:pt x="88" y="22"/>
                  <a:pt x="98" y="16"/>
                </a:cubicBezTo>
                <a:cubicBezTo>
                  <a:pt x="107" y="11"/>
                  <a:pt x="117" y="7"/>
                  <a:pt x="128" y="4"/>
                </a:cubicBezTo>
                <a:cubicBezTo>
                  <a:pt x="138" y="1"/>
                  <a:pt x="148" y="0"/>
                  <a:pt x="158" y="0"/>
                </a:cubicBezTo>
                <a:lnTo>
                  <a:pt x="12859" y="0"/>
                </a:lnTo>
                <a:cubicBezTo>
                  <a:pt x="12873" y="0"/>
                  <a:pt x="12887" y="1"/>
                  <a:pt x="12901" y="4"/>
                </a:cubicBezTo>
                <a:cubicBezTo>
                  <a:pt x="12914" y="7"/>
                  <a:pt x="12928" y="11"/>
                  <a:pt x="12940" y="16"/>
                </a:cubicBezTo>
                <a:cubicBezTo>
                  <a:pt x="12953" y="22"/>
                  <a:pt x="12966" y="28"/>
                  <a:pt x="12977" y="36"/>
                </a:cubicBezTo>
                <a:cubicBezTo>
                  <a:pt x="12989" y="43"/>
                  <a:pt x="12999" y="52"/>
                  <a:pt x="13009" y="62"/>
                </a:cubicBezTo>
                <a:cubicBezTo>
                  <a:pt x="13019" y="72"/>
                  <a:pt x="13028" y="83"/>
                  <a:pt x="13035" y="94"/>
                </a:cubicBezTo>
                <a:cubicBezTo>
                  <a:pt x="13043" y="106"/>
                  <a:pt x="13050" y="118"/>
                  <a:pt x="13055" y="131"/>
                </a:cubicBezTo>
                <a:cubicBezTo>
                  <a:pt x="13060" y="144"/>
                  <a:pt x="13064" y="157"/>
                  <a:pt x="13067" y="170"/>
                </a:cubicBezTo>
                <a:cubicBezTo>
                  <a:pt x="13070" y="184"/>
                  <a:pt x="13071" y="198"/>
                  <a:pt x="13071" y="212"/>
                </a:cubicBezTo>
                <a:lnTo>
                  <a:pt x="13071" y="3599"/>
                </a:lnTo>
                <a:cubicBezTo>
                  <a:pt x="13071" y="3613"/>
                  <a:pt x="13070" y="3627"/>
                  <a:pt x="13067" y="3641"/>
                </a:cubicBezTo>
                <a:cubicBezTo>
                  <a:pt x="13064" y="3654"/>
                  <a:pt x="13060" y="3668"/>
                  <a:pt x="13055" y="3680"/>
                </a:cubicBezTo>
                <a:cubicBezTo>
                  <a:pt x="13050" y="3693"/>
                  <a:pt x="13043" y="3705"/>
                  <a:pt x="13035" y="3717"/>
                </a:cubicBezTo>
                <a:cubicBezTo>
                  <a:pt x="13028" y="3729"/>
                  <a:pt x="13019" y="3739"/>
                  <a:pt x="13009" y="3749"/>
                </a:cubicBezTo>
                <a:cubicBezTo>
                  <a:pt x="12999" y="3759"/>
                  <a:pt x="12989" y="3768"/>
                  <a:pt x="12977" y="3775"/>
                </a:cubicBezTo>
                <a:cubicBezTo>
                  <a:pt x="12966" y="3783"/>
                  <a:pt x="12953" y="3790"/>
                  <a:pt x="12940" y="3795"/>
                </a:cubicBezTo>
                <a:cubicBezTo>
                  <a:pt x="12928" y="3800"/>
                  <a:pt x="12914" y="3804"/>
                  <a:pt x="12901" y="3807"/>
                </a:cubicBezTo>
                <a:cubicBezTo>
                  <a:pt x="12887" y="3810"/>
                  <a:pt x="12873" y="3811"/>
                  <a:pt x="12859" y="3811"/>
                </a:cubicBezTo>
                <a:lnTo>
                  <a:pt x="158" y="3811"/>
                </a:lnTo>
                <a:cubicBezTo>
                  <a:pt x="148" y="3811"/>
                  <a:pt x="138" y="3810"/>
                  <a:pt x="128" y="3807"/>
                </a:cubicBezTo>
                <a:cubicBezTo>
                  <a:pt x="117" y="3804"/>
                  <a:pt x="107" y="3800"/>
                  <a:pt x="98" y="3795"/>
                </a:cubicBezTo>
                <a:cubicBezTo>
                  <a:pt x="88" y="3790"/>
                  <a:pt x="79" y="3783"/>
                  <a:pt x="70" y="3775"/>
                </a:cubicBezTo>
                <a:cubicBezTo>
                  <a:pt x="62" y="3768"/>
                  <a:pt x="54" y="3759"/>
                  <a:pt x="46" y="3749"/>
                </a:cubicBezTo>
                <a:cubicBezTo>
                  <a:pt x="39" y="3739"/>
                  <a:pt x="32" y="3729"/>
                  <a:pt x="27" y="3717"/>
                </a:cubicBezTo>
                <a:cubicBezTo>
                  <a:pt x="21" y="3705"/>
                  <a:pt x="16" y="3693"/>
                  <a:pt x="12" y="3680"/>
                </a:cubicBezTo>
                <a:cubicBezTo>
                  <a:pt x="8" y="3668"/>
                  <a:pt x="5" y="3654"/>
                  <a:pt x="3" y="3641"/>
                </a:cubicBezTo>
                <a:cubicBezTo>
                  <a:pt x="1" y="3627"/>
                  <a:pt x="0" y="3613"/>
                  <a:pt x="0" y="3599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"/>
          <p:cNvSpPr/>
          <p:nvPr/>
        </p:nvSpPr>
        <p:spPr>
          <a:xfrm>
            <a:off x="609480" y="4209840"/>
            <a:ext cx="76320" cy="1371960"/>
          </a:xfrm>
          <a:custGeom>
            <a:avLst/>
            <a:gdLst/>
            <a:ahLst/>
            <a:rect l="0" t="0" r="r" b="b"/>
            <a:pathLst>
              <a:path w="212" h="3811">
                <a:moveTo>
                  <a:pt x="0" y="0"/>
                </a:moveTo>
                <a:lnTo>
                  <a:pt x="212" y="0"/>
                </a:lnTo>
                <a:lnTo>
                  <a:pt x="212" y="3811"/>
                </a:lnTo>
                <a:lnTo>
                  <a:pt x="0" y="3811"/>
                </a:lnTo>
                <a:lnTo>
                  <a:pt x="0" y="0"/>
                </a:ln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"/>
          <p:cNvSpPr txBox="1"/>
          <p:nvPr/>
        </p:nvSpPr>
        <p:spPr>
          <a:xfrm>
            <a:off x="609480" y="1915920"/>
            <a:ext cx="64548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22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Q&amp;A</a:t>
            </a:r>
            <a:endParaRPr b="0" lang="en-US" sz="22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"/>
          <p:cNvSpPr txBox="1"/>
          <p:nvPr/>
        </p:nvSpPr>
        <p:spPr>
          <a:xfrm>
            <a:off x="876240" y="2812680"/>
            <a:ext cx="16084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Q</a:t>
            </a:r>
            <a:r>
              <a:rPr b="1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:进度与质量冲突时如何排序?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"/>
          <p:cNvSpPr txBox="1"/>
          <p:nvPr/>
        </p:nvSpPr>
        <p:spPr>
          <a:xfrm>
            <a:off x="876240" y="3165120"/>
            <a:ext cx="2512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A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:优先保障合规性指标(如辐射发射限值),非关键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"/>
          <p:cNvSpPr txBox="1"/>
          <p:nvPr/>
        </p:nvSpPr>
        <p:spPr>
          <a:xfrm>
            <a:off x="876240" y="3450960"/>
            <a:ext cx="12297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项采用并行测试压缩周期。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"/>
          <p:cNvSpPr txBox="1"/>
          <p:nvPr/>
        </p:nvSpPr>
        <p:spPr>
          <a:xfrm>
            <a:off x="876240" y="4489200"/>
            <a:ext cx="19598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Q</a:t>
            </a:r>
            <a:r>
              <a:rPr b="1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:如何平衡</a:t>
            </a:r>
            <a:r>
              <a:rPr b="1" lang="en-US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EMC</a:t>
            </a:r>
            <a:r>
              <a:rPr b="1" lang="zh-CN" sz="1350" strike="noStrike" u="none">
                <a:solidFill>
                  <a:srgbClr val="1a1a1a"/>
                </a:solidFill>
                <a:effectLst/>
                <a:uFillTx/>
                <a:latin typeface="NotoSansSC"/>
                <a:ea typeface="NotoSansSC"/>
              </a:rPr>
              <a:t>整改成本与周期?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0" name=""/>
          <p:cNvSpPr txBox="1"/>
          <p:nvPr/>
        </p:nvSpPr>
        <p:spPr>
          <a:xfrm>
            <a:off x="876240" y="4841640"/>
            <a:ext cx="27068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A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:早期仿真降低后期成本</a:t>
            </a:r>
            <a:r>
              <a:rPr b="1" lang="en-US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10</a:t>
            </a:r>
            <a:r>
              <a:rPr b="1" lang="zh-CN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倍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,任务并行化缩短周期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1" name=""/>
          <p:cNvSpPr/>
          <p:nvPr/>
        </p:nvSpPr>
        <p:spPr>
          <a:xfrm>
            <a:off x="5790960" y="1885680"/>
            <a:ext cx="10080" cy="3696120"/>
          </a:xfrm>
          <a:custGeom>
            <a:avLst/>
            <a:gdLst/>
            <a:ahLst/>
            <a:rect l="0" t="0" r="r" b="b"/>
            <a:pathLst>
              <a:path w="28" h="10267">
                <a:moveTo>
                  <a:pt x="0" y="0"/>
                </a:moveTo>
                <a:lnTo>
                  <a:pt x="28" y="0"/>
                </a:lnTo>
                <a:lnTo>
                  <a:pt x="28" y="10267"/>
                </a:lnTo>
                <a:lnTo>
                  <a:pt x="0" y="10267"/>
                </a:lnTo>
                <a:lnTo>
                  <a:pt x="0" y="0"/>
                </a:lnTo>
                <a:close/>
              </a:path>
            </a:pathLst>
          </a:custGeom>
          <a:solidFill>
            <a:srgbClr val="d1d5db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"/>
          <p:cNvSpPr/>
          <p:nvPr/>
        </p:nvSpPr>
        <p:spPr>
          <a:xfrm>
            <a:off x="6257880" y="1885680"/>
            <a:ext cx="5324760" cy="3696120"/>
          </a:xfrm>
          <a:custGeom>
            <a:avLst/>
            <a:gdLst/>
            <a:ahLst/>
            <a:rect l="0" t="0" r="r" b="b"/>
            <a:pathLst>
              <a:path w="14791" h="10267">
                <a:moveTo>
                  <a:pt x="0" y="10054"/>
                </a:moveTo>
                <a:lnTo>
                  <a:pt x="0" y="212"/>
                </a:lnTo>
                <a:cubicBezTo>
                  <a:pt x="0" y="198"/>
                  <a:pt x="1" y="184"/>
                  <a:pt x="4" y="171"/>
                </a:cubicBezTo>
                <a:cubicBezTo>
                  <a:pt x="6" y="157"/>
                  <a:pt x="10" y="144"/>
                  <a:pt x="16" y="131"/>
                </a:cubicBezTo>
                <a:cubicBezTo>
                  <a:pt x="21" y="118"/>
                  <a:pt x="28" y="106"/>
                  <a:pt x="35" y="94"/>
                </a:cubicBezTo>
                <a:cubicBezTo>
                  <a:pt x="43" y="83"/>
                  <a:pt x="52" y="72"/>
                  <a:pt x="62" y="62"/>
                </a:cubicBezTo>
                <a:cubicBezTo>
                  <a:pt x="71" y="52"/>
                  <a:pt x="82" y="44"/>
                  <a:pt x="94" y="36"/>
                </a:cubicBezTo>
                <a:cubicBezTo>
                  <a:pt x="105" y="28"/>
                  <a:pt x="117" y="22"/>
                  <a:pt x="130" y="16"/>
                </a:cubicBezTo>
                <a:cubicBezTo>
                  <a:pt x="143" y="11"/>
                  <a:pt x="156" y="7"/>
                  <a:pt x="170" y="4"/>
                </a:cubicBezTo>
                <a:cubicBezTo>
                  <a:pt x="184" y="2"/>
                  <a:pt x="197" y="0"/>
                  <a:pt x="211" y="0"/>
                </a:cubicBezTo>
                <a:lnTo>
                  <a:pt x="14579" y="0"/>
                </a:lnTo>
                <a:cubicBezTo>
                  <a:pt x="14593" y="0"/>
                  <a:pt x="14607" y="2"/>
                  <a:pt x="14620" y="4"/>
                </a:cubicBezTo>
                <a:cubicBezTo>
                  <a:pt x="14634" y="7"/>
                  <a:pt x="14647" y="11"/>
                  <a:pt x="14660" y="16"/>
                </a:cubicBezTo>
                <a:cubicBezTo>
                  <a:pt x="14673" y="22"/>
                  <a:pt x="14685" y="28"/>
                  <a:pt x="14697" y="36"/>
                </a:cubicBezTo>
                <a:cubicBezTo>
                  <a:pt x="14708" y="44"/>
                  <a:pt x="14719" y="52"/>
                  <a:pt x="14729" y="62"/>
                </a:cubicBezTo>
                <a:cubicBezTo>
                  <a:pt x="14739" y="72"/>
                  <a:pt x="14747" y="83"/>
                  <a:pt x="14755" y="94"/>
                </a:cubicBezTo>
                <a:cubicBezTo>
                  <a:pt x="14763" y="106"/>
                  <a:pt x="14769" y="118"/>
                  <a:pt x="14775" y="131"/>
                </a:cubicBezTo>
                <a:cubicBezTo>
                  <a:pt x="14780" y="144"/>
                  <a:pt x="14784" y="157"/>
                  <a:pt x="14787" y="171"/>
                </a:cubicBezTo>
                <a:cubicBezTo>
                  <a:pt x="14789" y="184"/>
                  <a:pt x="14791" y="198"/>
                  <a:pt x="14791" y="212"/>
                </a:cubicBezTo>
                <a:lnTo>
                  <a:pt x="14791" y="10054"/>
                </a:lnTo>
                <a:cubicBezTo>
                  <a:pt x="14791" y="10068"/>
                  <a:pt x="14789" y="10082"/>
                  <a:pt x="14787" y="10096"/>
                </a:cubicBezTo>
                <a:cubicBezTo>
                  <a:pt x="14784" y="10109"/>
                  <a:pt x="14780" y="10123"/>
                  <a:pt x="14775" y="10135"/>
                </a:cubicBezTo>
                <a:cubicBezTo>
                  <a:pt x="14769" y="10148"/>
                  <a:pt x="14763" y="10161"/>
                  <a:pt x="14755" y="10173"/>
                </a:cubicBezTo>
                <a:cubicBezTo>
                  <a:pt x="14747" y="10185"/>
                  <a:pt x="14739" y="10195"/>
                  <a:pt x="14729" y="10205"/>
                </a:cubicBezTo>
                <a:cubicBezTo>
                  <a:pt x="14719" y="10215"/>
                  <a:pt x="14708" y="10224"/>
                  <a:pt x="14697" y="10231"/>
                </a:cubicBezTo>
                <a:cubicBezTo>
                  <a:pt x="14685" y="10239"/>
                  <a:pt x="14673" y="10246"/>
                  <a:pt x="14660" y="10251"/>
                </a:cubicBezTo>
                <a:cubicBezTo>
                  <a:pt x="14647" y="10256"/>
                  <a:pt x="14634" y="10260"/>
                  <a:pt x="14620" y="10263"/>
                </a:cubicBezTo>
                <a:cubicBezTo>
                  <a:pt x="14607" y="10266"/>
                  <a:pt x="14593" y="10267"/>
                  <a:pt x="14579" y="10267"/>
                </a:cubicBezTo>
                <a:lnTo>
                  <a:pt x="211" y="10267"/>
                </a:lnTo>
                <a:cubicBezTo>
                  <a:pt x="197" y="10267"/>
                  <a:pt x="184" y="10266"/>
                  <a:pt x="170" y="10263"/>
                </a:cubicBezTo>
                <a:cubicBezTo>
                  <a:pt x="156" y="10260"/>
                  <a:pt x="143" y="10256"/>
                  <a:pt x="130" y="10251"/>
                </a:cubicBezTo>
                <a:cubicBezTo>
                  <a:pt x="117" y="10246"/>
                  <a:pt x="105" y="10239"/>
                  <a:pt x="94" y="10231"/>
                </a:cubicBezTo>
                <a:cubicBezTo>
                  <a:pt x="82" y="10224"/>
                  <a:pt x="71" y="10215"/>
                  <a:pt x="62" y="10205"/>
                </a:cubicBezTo>
                <a:cubicBezTo>
                  <a:pt x="52" y="10195"/>
                  <a:pt x="43" y="10185"/>
                  <a:pt x="35" y="10173"/>
                </a:cubicBezTo>
                <a:cubicBezTo>
                  <a:pt x="28" y="10161"/>
                  <a:pt x="21" y="10148"/>
                  <a:pt x="16" y="10135"/>
                </a:cubicBezTo>
                <a:cubicBezTo>
                  <a:pt x="10" y="10123"/>
                  <a:pt x="6" y="10109"/>
                  <a:pt x="4" y="10096"/>
                </a:cubicBezTo>
                <a:cubicBezTo>
                  <a:pt x="1" y="10082"/>
                  <a:pt x="0" y="10068"/>
                  <a:pt x="0" y="10054"/>
                </a:cubicBez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"/>
          <p:cNvSpPr txBox="1"/>
          <p:nvPr/>
        </p:nvSpPr>
        <p:spPr>
          <a:xfrm>
            <a:off x="876240" y="5117760"/>
            <a:ext cx="5223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30%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"/>
          <p:cNvSpPr/>
          <p:nvPr/>
        </p:nvSpPr>
        <p:spPr>
          <a:xfrm>
            <a:off x="6562440" y="3485880"/>
            <a:ext cx="114840" cy="114840"/>
          </a:xfrm>
          <a:custGeom>
            <a:avLst/>
            <a:gdLst/>
            <a:ahLst/>
            <a:rect l="0" t="0" r="r" b="b"/>
            <a:pathLst>
              <a:path w="319" h="319">
                <a:moveTo>
                  <a:pt x="319" y="159"/>
                </a:moveTo>
                <a:cubicBezTo>
                  <a:pt x="319" y="169"/>
                  <a:pt x="318" y="180"/>
                  <a:pt x="315" y="190"/>
                </a:cubicBezTo>
                <a:cubicBezTo>
                  <a:pt x="313" y="200"/>
                  <a:pt x="310" y="210"/>
                  <a:pt x="306" y="220"/>
                </a:cubicBezTo>
                <a:cubicBezTo>
                  <a:pt x="302" y="229"/>
                  <a:pt x="297" y="239"/>
                  <a:pt x="291" y="247"/>
                </a:cubicBezTo>
                <a:cubicBezTo>
                  <a:pt x="285" y="256"/>
                  <a:pt x="279" y="264"/>
                  <a:pt x="271" y="271"/>
                </a:cubicBezTo>
                <a:cubicBezTo>
                  <a:pt x="264" y="279"/>
                  <a:pt x="256" y="285"/>
                  <a:pt x="247" y="291"/>
                </a:cubicBezTo>
                <a:cubicBezTo>
                  <a:pt x="239" y="297"/>
                  <a:pt x="229" y="302"/>
                  <a:pt x="220" y="307"/>
                </a:cubicBezTo>
                <a:cubicBezTo>
                  <a:pt x="210" y="311"/>
                  <a:pt x="200" y="314"/>
                  <a:pt x="190" y="316"/>
                </a:cubicBezTo>
                <a:cubicBezTo>
                  <a:pt x="180" y="318"/>
                  <a:pt x="169" y="319"/>
                  <a:pt x="159" y="319"/>
                </a:cubicBezTo>
                <a:cubicBezTo>
                  <a:pt x="149" y="319"/>
                  <a:pt x="138" y="318"/>
                  <a:pt x="128" y="316"/>
                </a:cubicBezTo>
                <a:cubicBezTo>
                  <a:pt x="118" y="314"/>
                  <a:pt x="108" y="311"/>
                  <a:pt x="98" y="307"/>
                </a:cubicBezTo>
                <a:cubicBezTo>
                  <a:pt x="89" y="302"/>
                  <a:pt x="80" y="297"/>
                  <a:pt x="71" y="291"/>
                </a:cubicBezTo>
                <a:cubicBezTo>
                  <a:pt x="62" y="285"/>
                  <a:pt x="54" y="279"/>
                  <a:pt x="47" y="271"/>
                </a:cubicBezTo>
                <a:cubicBezTo>
                  <a:pt x="39" y="264"/>
                  <a:pt x="33" y="256"/>
                  <a:pt x="27" y="247"/>
                </a:cubicBezTo>
                <a:cubicBezTo>
                  <a:pt x="21" y="239"/>
                  <a:pt x="16" y="229"/>
                  <a:pt x="12" y="220"/>
                </a:cubicBezTo>
                <a:cubicBezTo>
                  <a:pt x="8" y="210"/>
                  <a:pt x="5" y="200"/>
                  <a:pt x="3" y="190"/>
                </a:cubicBezTo>
                <a:cubicBezTo>
                  <a:pt x="1" y="180"/>
                  <a:pt x="0" y="169"/>
                  <a:pt x="0" y="159"/>
                </a:cubicBezTo>
                <a:cubicBezTo>
                  <a:pt x="0" y="149"/>
                  <a:pt x="1" y="138"/>
                  <a:pt x="3" y="128"/>
                </a:cubicBezTo>
                <a:cubicBezTo>
                  <a:pt x="5" y="118"/>
                  <a:pt x="8" y="108"/>
                  <a:pt x="12" y="98"/>
                </a:cubicBezTo>
                <a:cubicBezTo>
                  <a:pt x="16" y="89"/>
                  <a:pt x="21" y="79"/>
                  <a:pt x="27" y="71"/>
                </a:cubicBezTo>
                <a:cubicBezTo>
                  <a:pt x="33" y="62"/>
                  <a:pt x="39" y="54"/>
                  <a:pt x="47" y="47"/>
                </a:cubicBezTo>
                <a:cubicBezTo>
                  <a:pt x="54" y="39"/>
                  <a:pt x="62" y="33"/>
                  <a:pt x="71" y="27"/>
                </a:cubicBezTo>
                <a:cubicBezTo>
                  <a:pt x="80" y="21"/>
                  <a:pt x="89" y="16"/>
                  <a:pt x="98" y="12"/>
                </a:cubicBezTo>
                <a:cubicBezTo>
                  <a:pt x="108" y="8"/>
                  <a:pt x="118" y="5"/>
                  <a:pt x="128" y="3"/>
                </a:cubicBezTo>
                <a:cubicBezTo>
                  <a:pt x="138" y="1"/>
                  <a:pt x="149" y="0"/>
                  <a:pt x="159" y="0"/>
                </a:cubicBezTo>
                <a:cubicBezTo>
                  <a:pt x="169" y="0"/>
                  <a:pt x="180" y="1"/>
                  <a:pt x="190" y="3"/>
                </a:cubicBezTo>
                <a:cubicBezTo>
                  <a:pt x="200" y="5"/>
                  <a:pt x="210" y="8"/>
                  <a:pt x="220" y="12"/>
                </a:cubicBezTo>
                <a:cubicBezTo>
                  <a:pt x="229" y="16"/>
                  <a:pt x="239" y="21"/>
                  <a:pt x="247" y="27"/>
                </a:cubicBezTo>
                <a:cubicBezTo>
                  <a:pt x="256" y="33"/>
                  <a:pt x="264" y="39"/>
                  <a:pt x="271" y="47"/>
                </a:cubicBezTo>
                <a:cubicBezTo>
                  <a:pt x="279" y="54"/>
                  <a:pt x="285" y="62"/>
                  <a:pt x="291" y="71"/>
                </a:cubicBezTo>
                <a:cubicBezTo>
                  <a:pt x="297" y="79"/>
                  <a:pt x="302" y="89"/>
                  <a:pt x="306" y="98"/>
                </a:cubicBezTo>
                <a:cubicBezTo>
                  <a:pt x="310" y="108"/>
                  <a:pt x="313" y="118"/>
                  <a:pt x="315" y="128"/>
                </a:cubicBezTo>
                <a:cubicBezTo>
                  <a:pt x="318" y="138"/>
                  <a:pt x="319" y="149"/>
                  <a:pt x="319" y="159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"/>
          <p:cNvSpPr txBox="1"/>
          <p:nvPr/>
        </p:nvSpPr>
        <p:spPr>
          <a:xfrm>
            <a:off x="6558120" y="2792520"/>
            <a:ext cx="68832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2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行动计划</a:t>
            </a:r>
            <a:endParaRPr b="0" lang="en-US" sz="22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"/>
          <p:cNvSpPr/>
          <p:nvPr/>
        </p:nvSpPr>
        <p:spPr>
          <a:xfrm>
            <a:off x="6562440" y="3990960"/>
            <a:ext cx="114840" cy="114480"/>
          </a:xfrm>
          <a:custGeom>
            <a:avLst/>
            <a:gdLst/>
            <a:ahLst/>
            <a:rect l="0" t="0" r="r" b="b"/>
            <a:pathLst>
              <a:path w="319" h="318">
                <a:moveTo>
                  <a:pt x="319" y="158"/>
                </a:moveTo>
                <a:cubicBezTo>
                  <a:pt x="319" y="170"/>
                  <a:pt x="318" y="180"/>
                  <a:pt x="315" y="190"/>
                </a:cubicBezTo>
                <a:cubicBezTo>
                  <a:pt x="313" y="200"/>
                  <a:pt x="310" y="210"/>
                  <a:pt x="306" y="220"/>
                </a:cubicBezTo>
                <a:cubicBezTo>
                  <a:pt x="302" y="230"/>
                  <a:pt x="297" y="239"/>
                  <a:pt x="291" y="247"/>
                </a:cubicBezTo>
                <a:cubicBezTo>
                  <a:pt x="285" y="256"/>
                  <a:pt x="279" y="264"/>
                  <a:pt x="271" y="272"/>
                </a:cubicBezTo>
                <a:cubicBezTo>
                  <a:pt x="264" y="279"/>
                  <a:pt x="256" y="285"/>
                  <a:pt x="247" y="291"/>
                </a:cubicBezTo>
                <a:cubicBezTo>
                  <a:pt x="239" y="297"/>
                  <a:pt x="229" y="302"/>
                  <a:pt x="220" y="306"/>
                </a:cubicBezTo>
                <a:cubicBezTo>
                  <a:pt x="210" y="310"/>
                  <a:pt x="200" y="313"/>
                  <a:pt x="190" y="315"/>
                </a:cubicBezTo>
                <a:cubicBezTo>
                  <a:pt x="180" y="317"/>
                  <a:pt x="169" y="318"/>
                  <a:pt x="159" y="318"/>
                </a:cubicBezTo>
                <a:cubicBezTo>
                  <a:pt x="149" y="318"/>
                  <a:pt x="138" y="317"/>
                  <a:pt x="128" y="315"/>
                </a:cubicBezTo>
                <a:cubicBezTo>
                  <a:pt x="118" y="313"/>
                  <a:pt x="108" y="310"/>
                  <a:pt x="98" y="306"/>
                </a:cubicBezTo>
                <a:cubicBezTo>
                  <a:pt x="89" y="302"/>
                  <a:pt x="80" y="297"/>
                  <a:pt x="71" y="291"/>
                </a:cubicBezTo>
                <a:cubicBezTo>
                  <a:pt x="62" y="285"/>
                  <a:pt x="54" y="279"/>
                  <a:pt x="47" y="272"/>
                </a:cubicBezTo>
                <a:cubicBezTo>
                  <a:pt x="39" y="264"/>
                  <a:pt x="33" y="256"/>
                  <a:pt x="27" y="247"/>
                </a:cubicBezTo>
                <a:cubicBezTo>
                  <a:pt x="21" y="239"/>
                  <a:pt x="16" y="230"/>
                  <a:pt x="12" y="220"/>
                </a:cubicBezTo>
                <a:cubicBezTo>
                  <a:pt x="8" y="210"/>
                  <a:pt x="5" y="200"/>
                  <a:pt x="3" y="190"/>
                </a:cubicBezTo>
                <a:cubicBezTo>
                  <a:pt x="1" y="180"/>
                  <a:pt x="0" y="170"/>
                  <a:pt x="0" y="158"/>
                </a:cubicBezTo>
                <a:cubicBezTo>
                  <a:pt x="0" y="148"/>
                  <a:pt x="1" y="138"/>
                  <a:pt x="3" y="127"/>
                </a:cubicBezTo>
                <a:cubicBezTo>
                  <a:pt x="5" y="117"/>
                  <a:pt x="8" y="107"/>
                  <a:pt x="12" y="98"/>
                </a:cubicBezTo>
                <a:cubicBezTo>
                  <a:pt x="16" y="88"/>
                  <a:pt x="21" y="79"/>
                  <a:pt x="27" y="70"/>
                </a:cubicBezTo>
                <a:cubicBezTo>
                  <a:pt x="33" y="61"/>
                  <a:pt x="39" y="53"/>
                  <a:pt x="47" y="46"/>
                </a:cubicBezTo>
                <a:cubicBezTo>
                  <a:pt x="54" y="39"/>
                  <a:pt x="62" y="32"/>
                  <a:pt x="71" y="26"/>
                </a:cubicBezTo>
                <a:cubicBezTo>
                  <a:pt x="80" y="21"/>
                  <a:pt x="89" y="16"/>
                  <a:pt x="98" y="12"/>
                </a:cubicBezTo>
                <a:cubicBezTo>
                  <a:pt x="108" y="8"/>
                  <a:pt x="118" y="5"/>
                  <a:pt x="128" y="3"/>
                </a:cubicBezTo>
                <a:cubicBezTo>
                  <a:pt x="138" y="1"/>
                  <a:pt x="149" y="0"/>
                  <a:pt x="159" y="0"/>
                </a:cubicBezTo>
                <a:cubicBezTo>
                  <a:pt x="169" y="0"/>
                  <a:pt x="180" y="1"/>
                  <a:pt x="190" y="3"/>
                </a:cubicBezTo>
                <a:cubicBezTo>
                  <a:pt x="200" y="5"/>
                  <a:pt x="210" y="8"/>
                  <a:pt x="220" y="12"/>
                </a:cubicBezTo>
                <a:cubicBezTo>
                  <a:pt x="229" y="16"/>
                  <a:pt x="239" y="21"/>
                  <a:pt x="247" y="26"/>
                </a:cubicBezTo>
                <a:cubicBezTo>
                  <a:pt x="256" y="32"/>
                  <a:pt x="264" y="39"/>
                  <a:pt x="271" y="46"/>
                </a:cubicBezTo>
                <a:cubicBezTo>
                  <a:pt x="279" y="53"/>
                  <a:pt x="285" y="61"/>
                  <a:pt x="291" y="70"/>
                </a:cubicBezTo>
                <a:cubicBezTo>
                  <a:pt x="297" y="79"/>
                  <a:pt x="302" y="88"/>
                  <a:pt x="306" y="98"/>
                </a:cubicBezTo>
                <a:cubicBezTo>
                  <a:pt x="310" y="107"/>
                  <a:pt x="313" y="117"/>
                  <a:pt x="315" y="127"/>
                </a:cubicBezTo>
                <a:cubicBezTo>
                  <a:pt x="318" y="138"/>
                  <a:pt x="319" y="148"/>
                  <a:pt x="319" y="158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"/>
          <p:cNvSpPr txBox="1"/>
          <p:nvPr/>
        </p:nvSpPr>
        <p:spPr>
          <a:xfrm>
            <a:off x="6824520" y="3460320"/>
            <a:ext cx="34833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短期</a:t>
            </a:r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(1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周</a:t>
            </a:r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):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完成设备健康度评估,采集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OEE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、</a:t>
            </a:r>
            <a:r>
              <a:rPr b="0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MTBF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数据。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"/>
          <p:cNvSpPr/>
          <p:nvPr/>
        </p:nvSpPr>
        <p:spPr>
          <a:xfrm>
            <a:off x="6562440" y="4495680"/>
            <a:ext cx="114840" cy="114480"/>
          </a:xfrm>
          <a:custGeom>
            <a:avLst/>
            <a:gdLst/>
            <a:ahLst/>
            <a:rect l="0" t="0" r="r" b="b"/>
            <a:pathLst>
              <a:path w="319" h="318">
                <a:moveTo>
                  <a:pt x="319" y="160"/>
                </a:moveTo>
                <a:cubicBezTo>
                  <a:pt x="319" y="170"/>
                  <a:pt x="318" y="180"/>
                  <a:pt x="315" y="191"/>
                </a:cubicBezTo>
                <a:cubicBezTo>
                  <a:pt x="313" y="201"/>
                  <a:pt x="310" y="211"/>
                  <a:pt x="306" y="220"/>
                </a:cubicBezTo>
                <a:cubicBezTo>
                  <a:pt x="302" y="230"/>
                  <a:pt x="297" y="239"/>
                  <a:pt x="291" y="248"/>
                </a:cubicBezTo>
                <a:cubicBezTo>
                  <a:pt x="285" y="256"/>
                  <a:pt x="279" y="264"/>
                  <a:pt x="271" y="272"/>
                </a:cubicBezTo>
                <a:cubicBezTo>
                  <a:pt x="264" y="279"/>
                  <a:pt x="256" y="286"/>
                  <a:pt x="247" y="292"/>
                </a:cubicBezTo>
                <a:cubicBezTo>
                  <a:pt x="239" y="297"/>
                  <a:pt x="229" y="302"/>
                  <a:pt x="220" y="306"/>
                </a:cubicBezTo>
                <a:cubicBezTo>
                  <a:pt x="210" y="310"/>
                  <a:pt x="200" y="313"/>
                  <a:pt x="190" y="315"/>
                </a:cubicBezTo>
                <a:cubicBezTo>
                  <a:pt x="180" y="317"/>
                  <a:pt x="169" y="318"/>
                  <a:pt x="159" y="318"/>
                </a:cubicBezTo>
                <a:cubicBezTo>
                  <a:pt x="149" y="318"/>
                  <a:pt x="138" y="317"/>
                  <a:pt x="128" y="315"/>
                </a:cubicBezTo>
                <a:cubicBezTo>
                  <a:pt x="118" y="313"/>
                  <a:pt x="108" y="310"/>
                  <a:pt x="98" y="306"/>
                </a:cubicBezTo>
                <a:cubicBezTo>
                  <a:pt x="89" y="302"/>
                  <a:pt x="80" y="297"/>
                  <a:pt x="71" y="292"/>
                </a:cubicBezTo>
                <a:cubicBezTo>
                  <a:pt x="62" y="286"/>
                  <a:pt x="54" y="279"/>
                  <a:pt x="47" y="272"/>
                </a:cubicBezTo>
                <a:cubicBezTo>
                  <a:pt x="39" y="264"/>
                  <a:pt x="33" y="256"/>
                  <a:pt x="27" y="248"/>
                </a:cubicBezTo>
                <a:cubicBezTo>
                  <a:pt x="21" y="239"/>
                  <a:pt x="16" y="230"/>
                  <a:pt x="12" y="220"/>
                </a:cubicBezTo>
                <a:cubicBezTo>
                  <a:pt x="8" y="211"/>
                  <a:pt x="5" y="201"/>
                  <a:pt x="3" y="191"/>
                </a:cubicBezTo>
                <a:cubicBezTo>
                  <a:pt x="1" y="180"/>
                  <a:pt x="0" y="170"/>
                  <a:pt x="0" y="160"/>
                </a:cubicBezTo>
                <a:cubicBezTo>
                  <a:pt x="0" y="149"/>
                  <a:pt x="1" y="139"/>
                  <a:pt x="3" y="129"/>
                </a:cubicBezTo>
                <a:cubicBezTo>
                  <a:pt x="5" y="118"/>
                  <a:pt x="8" y="108"/>
                  <a:pt x="12" y="99"/>
                </a:cubicBezTo>
                <a:cubicBezTo>
                  <a:pt x="16" y="89"/>
                  <a:pt x="21" y="80"/>
                  <a:pt x="27" y="71"/>
                </a:cubicBezTo>
                <a:cubicBezTo>
                  <a:pt x="33" y="63"/>
                  <a:pt x="39" y="55"/>
                  <a:pt x="47" y="47"/>
                </a:cubicBezTo>
                <a:cubicBezTo>
                  <a:pt x="54" y="40"/>
                  <a:pt x="62" y="32"/>
                  <a:pt x="71" y="27"/>
                </a:cubicBezTo>
                <a:cubicBezTo>
                  <a:pt x="80" y="21"/>
                  <a:pt x="89" y="16"/>
                  <a:pt x="98" y="12"/>
                </a:cubicBezTo>
                <a:cubicBezTo>
                  <a:pt x="108" y="8"/>
                  <a:pt x="118" y="5"/>
                  <a:pt x="128" y="3"/>
                </a:cubicBezTo>
                <a:cubicBezTo>
                  <a:pt x="138" y="1"/>
                  <a:pt x="149" y="0"/>
                  <a:pt x="159" y="0"/>
                </a:cubicBezTo>
                <a:cubicBezTo>
                  <a:pt x="169" y="0"/>
                  <a:pt x="180" y="1"/>
                  <a:pt x="190" y="3"/>
                </a:cubicBezTo>
                <a:cubicBezTo>
                  <a:pt x="200" y="5"/>
                  <a:pt x="210" y="8"/>
                  <a:pt x="220" y="12"/>
                </a:cubicBezTo>
                <a:cubicBezTo>
                  <a:pt x="229" y="16"/>
                  <a:pt x="239" y="21"/>
                  <a:pt x="247" y="27"/>
                </a:cubicBezTo>
                <a:cubicBezTo>
                  <a:pt x="256" y="32"/>
                  <a:pt x="264" y="40"/>
                  <a:pt x="271" y="47"/>
                </a:cubicBezTo>
                <a:cubicBezTo>
                  <a:pt x="279" y="55"/>
                  <a:pt x="285" y="63"/>
                  <a:pt x="291" y="71"/>
                </a:cubicBezTo>
                <a:cubicBezTo>
                  <a:pt x="297" y="80"/>
                  <a:pt x="302" y="89"/>
                  <a:pt x="306" y="99"/>
                </a:cubicBezTo>
                <a:cubicBezTo>
                  <a:pt x="310" y="108"/>
                  <a:pt x="313" y="118"/>
                  <a:pt x="315" y="129"/>
                </a:cubicBezTo>
                <a:cubicBezTo>
                  <a:pt x="318" y="139"/>
                  <a:pt x="319" y="149"/>
                  <a:pt x="319" y="160"/>
                </a:cubicBezTo>
                <a:close/>
              </a:path>
            </a:pathLst>
          </a:custGeom>
          <a:solidFill>
            <a:srgbClr val="4a90e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9" name=""/>
          <p:cNvSpPr txBox="1"/>
          <p:nvPr/>
        </p:nvSpPr>
        <p:spPr>
          <a:xfrm>
            <a:off x="6824520" y="3965040"/>
            <a:ext cx="2718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中期</a:t>
            </a:r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(1</a:t>
            </a:r>
            <a:r>
              <a:rPr b="1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月</a:t>
            </a:r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):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建立设备风险管理清单,制定项目章程。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0" name=""/>
          <p:cNvSpPr txBox="1"/>
          <p:nvPr/>
        </p:nvSpPr>
        <p:spPr>
          <a:xfrm>
            <a:off x="6824520" y="4470120"/>
            <a:ext cx="3177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长期</a:t>
            </a:r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(3</a:t>
            </a:r>
            <a:r>
              <a:rPr b="1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月</a:t>
            </a:r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):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试点自动化测试流程优化,目标耗时降</a:t>
            </a:r>
            <a:r>
              <a:rPr b="1" lang="en-US" sz="1350" strike="noStrike" u="none">
                <a:solidFill>
                  <a:srgbClr val="f5a623"/>
                </a:solidFill>
                <a:effectLst/>
                <a:uFillTx/>
                <a:latin typeface="NotoSansSC"/>
                <a:ea typeface="NotoSansSC"/>
              </a:rPr>
              <a:t>20%</a:t>
            </a:r>
            <a:r>
              <a:rPr b="0" lang="zh-CN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"/>
          <p:cNvSpPr txBox="1"/>
          <p:nvPr/>
        </p:nvSpPr>
        <p:spPr>
          <a:xfrm>
            <a:off x="609480" y="6089400"/>
            <a:ext cx="19468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0d2c54"/>
                </a:solidFill>
                <a:effectLst/>
                <a:uFillTx/>
                <a:latin typeface="NotoSansSC"/>
                <a:ea typeface="NotoSansSC"/>
              </a:rPr>
              <a:t>项目管理驱动的电动工具测试设备优化实践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"/>
          <p:cNvSpPr txBox="1"/>
          <p:nvPr/>
        </p:nvSpPr>
        <p:spPr>
          <a:xfrm>
            <a:off x="11386800" y="6089400"/>
            <a:ext cx="2178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350" strike="noStrike" u="none">
                <a:solidFill>
                  <a:srgbClr val="555555"/>
                </a:solidFill>
                <a:effectLst/>
                <a:uFillTx/>
                <a:latin typeface="NotoSansSC"/>
                <a:ea typeface="NotoSansSC"/>
              </a:rPr>
              <a:t>10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LibreOffice_project/bbb074479178df812d175f709636b368952c2ce3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