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7772400" cy="10058400"/>
  <p:embeddedFontLst>
    <p:embeddedFont>
      <p:font typeface="NotoSansSC" panose="02010600030101010101" charset="-122"/>
      <p:regular r:id="rId12"/>
      <p:bold r:id="rId1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5101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47A1">
              <a:alpha val="5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6" name="图片 5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图片 6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图片 7"/>
          <p:cNvPicPr/>
          <p:nvPr/>
        </p:nvPicPr>
        <p:blipFill>
          <a:blip r:embed="rId4"/>
          <a:stretch/>
        </p:blipFill>
        <p:spPr>
          <a:xfrm>
            <a:off x="0" y="-87858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图片 8"/>
          <p:cNvPicPr/>
          <p:nvPr/>
        </p:nvPicPr>
        <p:blipFill>
          <a:blip r:embed="rId5"/>
          <a:stretch/>
        </p:blipFill>
        <p:spPr>
          <a:xfrm>
            <a:off x="10163160" y="-9360"/>
            <a:ext cx="2028600" cy="687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任意多边形: 形状 9"/>
          <p:cNvSpPr/>
          <p:nvPr/>
        </p:nvSpPr>
        <p:spPr>
          <a:xfrm>
            <a:off x="10362960" y="5028840"/>
            <a:ext cx="1829160" cy="1829160"/>
          </a:xfrm>
          <a:custGeom>
            <a:avLst/>
            <a:gdLst/>
            <a:ahLst/>
            <a:cxnLst/>
            <a:rect l="0" t="0" r="r" b="b"/>
            <a:pathLst>
              <a:path w="5081" h="5081">
                <a:moveTo>
                  <a:pt x="0" y="5029"/>
                </a:moveTo>
                <a:lnTo>
                  <a:pt x="5081" y="5029"/>
                </a:lnTo>
                <a:lnTo>
                  <a:pt x="5081" y="5081"/>
                </a:lnTo>
                <a:lnTo>
                  <a:pt x="0" y="5081"/>
                </a:lnTo>
                <a:lnTo>
                  <a:pt x="0" y="5029"/>
                </a:lnTo>
                <a:moveTo>
                  <a:pt x="0" y="0"/>
                </a:moveTo>
                <a:lnTo>
                  <a:pt x="53" y="0"/>
                </a:lnTo>
                <a:lnTo>
                  <a:pt x="53" y="5081"/>
                </a:lnTo>
                <a:lnTo>
                  <a:pt x="0" y="5081"/>
                </a:lnTo>
                <a:lnTo>
                  <a:pt x="0" y="0"/>
                </a:lnTo>
                <a:close/>
              </a:path>
            </a:pathLst>
          </a:custGeom>
          <a:solidFill>
            <a:srgbClr val="42A5F5">
              <a:alpha val="3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761760" y="3867120"/>
            <a:ext cx="914760" cy="57240"/>
          </a:xfrm>
          <a:custGeom>
            <a:avLst/>
            <a:gdLst/>
            <a:ahLst/>
            <a:cxnLst/>
            <a:rect l="0" t="0" r="r" b="b"/>
            <a:pathLst>
              <a:path w="2541" h="159">
                <a:moveTo>
                  <a:pt x="0" y="0"/>
                </a:moveTo>
                <a:lnTo>
                  <a:pt x="2541" y="0"/>
                </a:lnTo>
                <a:lnTo>
                  <a:pt x="2541" y="159"/>
                </a:lnTo>
                <a:lnTo>
                  <a:pt x="0" y="159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1760" y="1339738"/>
            <a:ext cx="4847481" cy="25237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8000" b="1" u="none" strike="noStrike" dirty="0">
                <a:solidFill>
                  <a:srgbClr val="FFFFFF">
                    <a:alpha val="100000"/>
                  </a:srgbClr>
                </a:solidFill>
                <a:effectLst>
                  <a:outerShdw blurRad="95250" dist="19050" dir="5400000" algn="tl" rotWithShape="0">
                    <a:srgbClr val="000000">
                      <a:alpha val="30000"/>
                    </a:srgbClr>
                  </a:outerShdw>
                </a:effectLst>
                <a:uFillTx/>
                <a:latin typeface="NotoSansSC"/>
                <a:ea typeface="NotoSansSC"/>
              </a:rPr>
              <a:t>项目管理</a:t>
            </a:r>
            <a:endParaRPr lang="en-US" altLang="zh-CN" sz="8000" b="1" u="none" strike="noStrike" dirty="0">
              <a:solidFill>
                <a:srgbClr val="FFFFFF">
                  <a:alpha val="100000"/>
                </a:srgbClr>
              </a:solidFill>
              <a:effectLst>
                <a:outerShdw blurRad="95250" dist="19050" dir="5400000" algn="tl" rotWithShape="0">
                  <a:srgbClr val="000000">
                    <a:alpha val="30000"/>
                  </a:srgbClr>
                </a:outerShdw>
              </a:effectLst>
              <a:uFillTx/>
              <a:latin typeface="NotoSansSC"/>
              <a:ea typeface="NotoSansSC"/>
            </a:endParaRPr>
          </a:p>
          <a:p>
            <a:r>
              <a:rPr lang="zh-CN" sz="4200" b="1" u="none" strike="noStrike" dirty="0">
                <a:solidFill>
                  <a:srgbClr val="FFFFFF">
                    <a:alpha val="100000"/>
                  </a:srgbClr>
                </a:solidFill>
                <a:effectLst>
                  <a:outerShdw blurRad="95250" dist="19050" dir="5400000" algn="tl" rotWithShape="0">
                    <a:srgbClr val="000000">
                      <a:alpha val="30000"/>
                    </a:srgbClr>
                  </a:outerShdw>
                </a:effectLst>
                <a:uFillTx/>
                <a:latin typeface="NotoSansSC"/>
                <a:ea typeface="NotoSansSC"/>
              </a:rPr>
              <a:t>核心实践</a:t>
            </a:r>
            <a:r>
              <a:rPr lang="zh-CN" altLang="zh-CN" sz="4200" b="1" u="none" strike="noStrike" dirty="0">
                <a:solidFill>
                  <a:srgbClr val="FFFFFF">
                    <a:alpha val="100000"/>
                  </a:srgbClr>
                </a:solidFill>
                <a:effectLst>
                  <a:outerShdw blurRad="95250" dist="19050" dir="5400000" algn="tl" rotWithShape="0">
                    <a:srgbClr val="000000">
                      <a:alpha val="30000"/>
                    </a:srgbClr>
                  </a:outerShdw>
                </a:effectLst>
                <a:uFillTx/>
                <a:latin typeface="NotoSansSC"/>
                <a:ea typeface="NotoSansSC"/>
              </a:rPr>
              <a:t>与案例分析</a:t>
            </a:r>
            <a:endParaRPr lang="en-US" altLang="zh-CN" sz="4200" dirty="0">
              <a:solidFill>
                <a:srgbClr val="000000"/>
              </a:solidFill>
              <a:latin typeface="Times New Roman"/>
            </a:endParaRPr>
          </a:p>
          <a:p>
            <a:endParaRPr lang="en-US" sz="4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2120" y="4295880"/>
            <a:ext cx="3693960" cy="3099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10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概念解析</a:t>
            </a:r>
            <a:r>
              <a:rPr lang="en-US" sz="210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·</a:t>
            </a:r>
            <a:r>
              <a:rPr lang="zh-CN" sz="210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方法对比</a:t>
            </a:r>
            <a:r>
              <a:rPr lang="en-US" sz="210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·</a:t>
            </a:r>
            <a:r>
              <a:rPr lang="zh-CN" sz="210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实战案例</a:t>
            </a:r>
            <a:r>
              <a:rPr lang="en-US" sz="210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·</a:t>
            </a:r>
            <a:r>
              <a:rPr lang="zh-CN" sz="210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趋势展望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2120" y="5879880"/>
            <a:ext cx="8362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35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专业版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CE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cxn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任意多边形: 形状 18"/>
          <p:cNvSpPr/>
          <p:nvPr/>
        </p:nvSpPr>
        <p:spPr>
          <a:xfrm>
            <a:off x="10972440" y="5638680"/>
            <a:ext cx="1219680" cy="1219320"/>
          </a:xfrm>
          <a:custGeom>
            <a:avLst/>
            <a:gdLst/>
            <a:ahLst/>
            <a:cxnLst/>
            <a:rect l="0" t="0" r="r" b="b"/>
            <a:pathLst>
              <a:path w="3388" h="3387">
                <a:moveTo>
                  <a:pt x="0" y="3387"/>
                </a:moveTo>
                <a:cubicBezTo>
                  <a:pt x="0" y="3332"/>
                  <a:pt x="2" y="3277"/>
                  <a:pt x="5" y="3221"/>
                </a:cubicBezTo>
                <a:cubicBezTo>
                  <a:pt x="7" y="3166"/>
                  <a:pt x="11" y="3111"/>
                  <a:pt x="17" y="3056"/>
                </a:cubicBezTo>
                <a:cubicBezTo>
                  <a:pt x="22" y="3000"/>
                  <a:pt x="29" y="2944"/>
                  <a:pt x="37" y="2890"/>
                </a:cubicBezTo>
                <a:cubicBezTo>
                  <a:pt x="45" y="2835"/>
                  <a:pt x="55" y="2780"/>
                  <a:pt x="66" y="2726"/>
                </a:cubicBezTo>
                <a:cubicBezTo>
                  <a:pt x="76" y="2671"/>
                  <a:pt x="89" y="2617"/>
                  <a:pt x="102" y="2564"/>
                </a:cubicBezTo>
                <a:cubicBezTo>
                  <a:pt x="115" y="2510"/>
                  <a:pt x="130" y="2456"/>
                  <a:pt x="146" y="2403"/>
                </a:cubicBezTo>
                <a:cubicBezTo>
                  <a:pt x="162" y="2350"/>
                  <a:pt x="180" y="2298"/>
                  <a:pt x="198" y="2246"/>
                </a:cubicBezTo>
                <a:cubicBezTo>
                  <a:pt x="217" y="2193"/>
                  <a:pt x="237" y="2142"/>
                  <a:pt x="258" y="2090"/>
                </a:cubicBezTo>
                <a:cubicBezTo>
                  <a:pt x="279" y="2039"/>
                  <a:pt x="302" y="1989"/>
                  <a:pt x="326" y="1939"/>
                </a:cubicBezTo>
                <a:cubicBezTo>
                  <a:pt x="349" y="1888"/>
                  <a:pt x="374" y="1839"/>
                  <a:pt x="400" y="1790"/>
                </a:cubicBezTo>
                <a:cubicBezTo>
                  <a:pt x="427" y="1741"/>
                  <a:pt x="454" y="1693"/>
                  <a:pt x="482" y="1645"/>
                </a:cubicBezTo>
                <a:cubicBezTo>
                  <a:pt x="511" y="1598"/>
                  <a:pt x="540" y="1551"/>
                  <a:pt x="571" y="1505"/>
                </a:cubicBezTo>
                <a:cubicBezTo>
                  <a:pt x="602" y="1459"/>
                  <a:pt x="634" y="1414"/>
                  <a:pt x="667" y="1369"/>
                </a:cubicBezTo>
                <a:cubicBezTo>
                  <a:pt x="700" y="1325"/>
                  <a:pt x="734" y="1281"/>
                  <a:pt x="769" y="1238"/>
                </a:cubicBezTo>
                <a:cubicBezTo>
                  <a:pt x="804" y="1195"/>
                  <a:pt x="841" y="1153"/>
                  <a:pt x="878" y="1112"/>
                </a:cubicBezTo>
                <a:cubicBezTo>
                  <a:pt x="915" y="1071"/>
                  <a:pt x="953" y="1031"/>
                  <a:pt x="992" y="992"/>
                </a:cubicBezTo>
                <a:cubicBezTo>
                  <a:pt x="1032" y="953"/>
                  <a:pt x="1072" y="914"/>
                  <a:pt x="1113" y="877"/>
                </a:cubicBezTo>
                <a:cubicBezTo>
                  <a:pt x="1154" y="840"/>
                  <a:pt x="1196" y="804"/>
                  <a:pt x="1239" y="769"/>
                </a:cubicBezTo>
                <a:cubicBezTo>
                  <a:pt x="1282" y="733"/>
                  <a:pt x="1325" y="699"/>
                  <a:pt x="1370" y="666"/>
                </a:cubicBezTo>
                <a:cubicBezTo>
                  <a:pt x="1414" y="633"/>
                  <a:pt x="1460" y="601"/>
                  <a:pt x="1506" y="571"/>
                </a:cubicBezTo>
                <a:cubicBezTo>
                  <a:pt x="1552" y="540"/>
                  <a:pt x="1599" y="510"/>
                  <a:pt x="1646" y="482"/>
                </a:cubicBezTo>
                <a:cubicBezTo>
                  <a:pt x="1695" y="453"/>
                  <a:pt x="1743" y="426"/>
                  <a:pt x="1792" y="400"/>
                </a:cubicBezTo>
                <a:cubicBezTo>
                  <a:pt x="1841" y="374"/>
                  <a:pt x="1890" y="349"/>
                  <a:pt x="1940" y="325"/>
                </a:cubicBezTo>
                <a:cubicBezTo>
                  <a:pt x="1990" y="301"/>
                  <a:pt x="2041" y="279"/>
                  <a:pt x="2092" y="258"/>
                </a:cubicBezTo>
                <a:cubicBezTo>
                  <a:pt x="2143" y="236"/>
                  <a:pt x="2195" y="216"/>
                  <a:pt x="2247" y="198"/>
                </a:cubicBezTo>
                <a:cubicBezTo>
                  <a:pt x="2299" y="179"/>
                  <a:pt x="2352" y="162"/>
                  <a:pt x="2405" y="146"/>
                </a:cubicBezTo>
                <a:cubicBezTo>
                  <a:pt x="2458" y="130"/>
                  <a:pt x="2512" y="115"/>
                  <a:pt x="2565" y="101"/>
                </a:cubicBezTo>
                <a:cubicBezTo>
                  <a:pt x="2619" y="88"/>
                  <a:pt x="2673" y="76"/>
                  <a:pt x="2727" y="65"/>
                </a:cubicBezTo>
                <a:cubicBezTo>
                  <a:pt x="2782" y="54"/>
                  <a:pt x="2836" y="45"/>
                  <a:pt x="2891" y="36"/>
                </a:cubicBezTo>
                <a:cubicBezTo>
                  <a:pt x="2946" y="28"/>
                  <a:pt x="3001" y="22"/>
                  <a:pt x="3056" y="16"/>
                </a:cubicBezTo>
                <a:cubicBezTo>
                  <a:pt x="3111" y="11"/>
                  <a:pt x="3167" y="7"/>
                  <a:pt x="3222" y="4"/>
                </a:cubicBezTo>
                <a:cubicBezTo>
                  <a:pt x="3277" y="1"/>
                  <a:pt x="3333" y="0"/>
                  <a:pt x="3388" y="0"/>
                </a:cubicBezTo>
                <a:lnTo>
                  <a:pt x="3388" y="3387"/>
                </a:lnTo>
                <a:lnTo>
                  <a:pt x="0" y="3387"/>
                </a:lnTo>
                <a:close/>
              </a:path>
            </a:pathLst>
          </a:custGeom>
          <a:solidFill>
            <a:srgbClr val="42A5F5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10667880" y="771480"/>
            <a:ext cx="914760" cy="686160"/>
          </a:xfrm>
          <a:custGeom>
            <a:avLst/>
            <a:gdLst/>
            <a:ahLst/>
            <a:cxnLst/>
            <a:rect l="0" t="0" r="r" b="b"/>
            <a:pathLst>
              <a:path w="2541" h="1906">
                <a:moveTo>
                  <a:pt x="0" y="158"/>
                </a:moveTo>
                <a:cubicBezTo>
                  <a:pt x="0" y="71"/>
                  <a:pt x="71" y="0"/>
                  <a:pt x="159" y="0"/>
                </a:cubicBezTo>
                <a:lnTo>
                  <a:pt x="2064" y="0"/>
                </a:lnTo>
                <a:cubicBezTo>
                  <a:pt x="2152" y="0"/>
                  <a:pt x="2223" y="71"/>
                  <a:pt x="2223" y="158"/>
                </a:cubicBezTo>
                <a:cubicBezTo>
                  <a:pt x="2223" y="246"/>
                  <a:pt x="2152" y="317"/>
                  <a:pt x="2064" y="317"/>
                </a:cubicBezTo>
                <a:lnTo>
                  <a:pt x="159" y="317"/>
                </a:lnTo>
                <a:cubicBezTo>
                  <a:pt x="71" y="317"/>
                  <a:pt x="0" y="246"/>
                  <a:pt x="0" y="158"/>
                </a:cubicBezTo>
                <a:moveTo>
                  <a:pt x="317" y="953"/>
                </a:moveTo>
                <a:cubicBezTo>
                  <a:pt x="317" y="865"/>
                  <a:pt x="388" y="794"/>
                  <a:pt x="476" y="794"/>
                </a:cubicBezTo>
                <a:lnTo>
                  <a:pt x="2382" y="794"/>
                </a:lnTo>
                <a:cubicBezTo>
                  <a:pt x="2470" y="794"/>
                  <a:pt x="2541" y="865"/>
                  <a:pt x="2541" y="953"/>
                </a:cubicBezTo>
                <a:cubicBezTo>
                  <a:pt x="2541" y="1041"/>
                  <a:pt x="2470" y="1112"/>
                  <a:pt x="2382" y="1112"/>
                </a:cubicBezTo>
                <a:lnTo>
                  <a:pt x="476" y="1112"/>
                </a:lnTo>
                <a:cubicBezTo>
                  <a:pt x="388" y="1112"/>
                  <a:pt x="317" y="1041"/>
                  <a:pt x="317" y="953"/>
                </a:cubicBezTo>
                <a:moveTo>
                  <a:pt x="2223" y="1747"/>
                </a:moveTo>
                <a:cubicBezTo>
                  <a:pt x="2223" y="1835"/>
                  <a:pt x="2152" y="1906"/>
                  <a:pt x="2064" y="1906"/>
                </a:cubicBezTo>
                <a:lnTo>
                  <a:pt x="159" y="1906"/>
                </a:lnTo>
                <a:cubicBezTo>
                  <a:pt x="71" y="1906"/>
                  <a:pt x="0" y="1835"/>
                  <a:pt x="0" y="1747"/>
                </a:cubicBezTo>
                <a:cubicBezTo>
                  <a:pt x="0" y="1659"/>
                  <a:pt x="71" y="1588"/>
                  <a:pt x="159" y="1588"/>
                </a:cubicBezTo>
                <a:lnTo>
                  <a:pt x="2064" y="1588"/>
                </a:lnTo>
                <a:cubicBezTo>
                  <a:pt x="2152" y="1588"/>
                  <a:pt x="2223" y="1659"/>
                  <a:pt x="2223" y="1747"/>
                </a:cubicBezTo>
                <a:close/>
              </a:path>
            </a:pathLst>
          </a:custGeom>
          <a:solidFill>
            <a:srgbClr val="0D47A1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任意多边形: 形状 20"/>
          <p:cNvSpPr/>
          <p:nvPr/>
        </p:nvSpPr>
        <p:spPr>
          <a:xfrm>
            <a:off x="761760" y="1218960"/>
            <a:ext cx="914760" cy="57600"/>
          </a:xfrm>
          <a:custGeom>
            <a:avLst/>
            <a:gdLst/>
            <a:ahLst/>
            <a:cxnLst/>
            <a:rect l="0" t="0" r="r" b="b"/>
            <a:pathLst>
              <a:path w="2541" h="160">
                <a:moveTo>
                  <a:pt x="0" y="0"/>
                </a:moveTo>
                <a:lnTo>
                  <a:pt x="2541" y="0"/>
                </a:lnTo>
                <a:lnTo>
                  <a:pt x="2541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2120" y="613800"/>
            <a:ext cx="1098000" cy="5324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36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议程导航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08400" y="2348640"/>
            <a:ext cx="1253520" cy="242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650" b="0" u="none" strike="noStrike" dirty="0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项目管理核心概念界定</a:t>
            </a:r>
            <a:endParaRPr lang="en-US" sz="165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38400" y="2331000"/>
            <a:ext cx="2916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0" u="none" strike="noStrike">
                <a:solidFill>
                  <a:srgbClr val="1976D2"/>
                </a:solidFill>
                <a:effectLst/>
                <a:uFillTx/>
                <a:latin typeface="NotoSansSC"/>
                <a:ea typeface="NotoSansSC"/>
              </a:rPr>
              <a:t>01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08400" y="3148920"/>
            <a:ext cx="1869120" cy="242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6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PMBOK 7</a:t>
            </a:r>
            <a:r>
              <a:rPr lang="zh-CN" sz="16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版知识领域框架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38400" y="3131280"/>
            <a:ext cx="2916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0" u="none" strike="noStrike">
                <a:solidFill>
                  <a:srgbClr val="1976D2"/>
                </a:solidFill>
                <a:effectLst/>
                <a:uFillTx/>
                <a:latin typeface="NotoSansSC"/>
                <a:ea typeface="NotoSansSC"/>
              </a:rPr>
              <a:t>02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508400" y="3948840"/>
            <a:ext cx="1378800" cy="242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6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瀑布模型与敏捷方法对比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38400" y="3931200"/>
            <a:ext cx="2916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0" u="none" strike="noStrike">
                <a:solidFill>
                  <a:srgbClr val="1976D2"/>
                </a:solidFill>
                <a:effectLst/>
                <a:uFillTx/>
                <a:latin typeface="NotoSansSC"/>
                <a:ea typeface="NotoSansSC"/>
              </a:rPr>
              <a:t>03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508400" y="4749120"/>
            <a:ext cx="1002960" cy="242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6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成功案例深度解析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238400" y="4731480"/>
            <a:ext cx="2916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0" u="none" strike="noStrike">
                <a:solidFill>
                  <a:srgbClr val="1976D2"/>
                </a:solidFill>
                <a:effectLst/>
                <a:uFillTx/>
                <a:latin typeface="NotoSansSC"/>
                <a:ea typeface="NotoSansSC"/>
              </a:rPr>
              <a:t>04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99360" y="2348640"/>
            <a:ext cx="1128240" cy="242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6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失败案例警示与反思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029360" y="2331000"/>
            <a:ext cx="2916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0" u="none" strike="noStrike">
                <a:solidFill>
                  <a:srgbClr val="1976D2"/>
                </a:solidFill>
                <a:effectLst/>
                <a:uFillTx/>
                <a:latin typeface="NotoSansSC"/>
                <a:ea typeface="NotoSansSC"/>
              </a:rPr>
              <a:t>05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299360" y="3148920"/>
            <a:ext cx="1002960" cy="242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6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核心工具应用实践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029360" y="3131280"/>
            <a:ext cx="2916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0" u="none" strike="noStrike">
                <a:solidFill>
                  <a:srgbClr val="1976D2"/>
                </a:solidFill>
                <a:effectLst/>
                <a:uFillTx/>
                <a:latin typeface="NotoSansSC"/>
                <a:ea typeface="NotoSansSC"/>
              </a:rPr>
              <a:t>06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99360" y="3948840"/>
            <a:ext cx="1457280" cy="242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6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6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年行业发展趋势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29360" y="3931200"/>
            <a:ext cx="2916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0" u="none" strike="noStrike">
                <a:solidFill>
                  <a:srgbClr val="1976D2"/>
                </a:solidFill>
                <a:effectLst/>
                <a:uFillTx/>
                <a:latin typeface="NotoSansSC"/>
                <a:ea typeface="NotoSansSC"/>
              </a:rPr>
              <a:t>07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62120" y="6364080"/>
            <a:ext cx="11898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项目管理核心实践与案例分析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600200" y="6364080"/>
            <a:ext cx="7470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专业版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CE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任意多边形: 形状 3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任意多边形: 形状 40"/>
          <p:cNvSpPr/>
          <p:nvPr/>
        </p:nvSpPr>
        <p:spPr>
          <a:xfrm>
            <a:off x="10458360" y="5113800"/>
            <a:ext cx="1132200" cy="1142280"/>
          </a:xfrm>
          <a:custGeom>
            <a:avLst/>
            <a:gdLst/>
            <a:ahLst/>
            <a:cxnLst/>
            <a:rect l="0" t="0" r="r" b="b"/>
            <a:pathLst>
              <a:path w="3145" h="3173">
                <a:moveTo>
                  <a:pt x="2913" y="736"/>
                </a:moveTo>
                <a:cubicBezTo>
                  <a:pt x="2943" y="784"/>
                  <a:pt x="2939" y="846"/>
                  <a:pt x="2906" y="893"/>
                </a:cubicBezTo>
                <a:lnTo>
                  <a:pt x="2694" y="1188"/>
                </a:lnTo>
                <a:cubicBezTo>
                  <a:pt x="2711" y="1237"/>
                  <a:pt x="2726" y="1287"/>
                  <a:pt x="2737" y="1340"/>
                </a:cubicBezTo>
                <a:cubicBezTo>
                  <a:pt x="2748" y="1392"/>
                  <a:pt x="2755" y="1444"/>
                  <a:pt x="2759" y="1496"/>
                </a:cubicBezTo>
                <a:lnTo>
                  <a:pt x="3073" y="1679"/>
                </a:lnTo>
                <a:cubicBezTo>
                  <a:pt x="3123" y="1708"/>
                  <a:pt x="3151" y="1763"/>
                  <a:pt x="3143" y="1820"/>
                </a:cubicBezTo>
                <a:cubicBezTo>
                  <a:pt x="3132" y="1898"/>
                  <a:pt x="3114" y="1974"/>
                  <a:pt x="3092" y="2048"/>
                </a:cubicBezTo>
                <a:lnTo>
                  <a:pt x="3074" y="2104"/>
                </a:lnTo>
                <a:cubicBezTo>
                  <a:pt x="3048" y="2179"/>
                  <a:pt x="3016" y="2252"/>
                  <a:pt x="2980" y="2321"/>
                </a:cubicBezTo>
                <a:cubicBezTo>
                  <a:pt x="2953" y="2373"/>
                  <a:pt x="2897" y="2400"/>
                  <a:pt x="2840" y="2394"/>
                </a:cubicBezTo>
                <a:lnTo>
                  <a:pt x="2479" y="2359"/>
                </a:lnTo>
                <a:cubicBezTo>
                  <a:pt x="2411" y="2438"/>
                  <a:pt x="2333" y="2510"/>
                  <a:pt x="2245" y="2569"/>
                </a:cubicBezTo>
                <a:lnTo>
                  <a:pt x="2243" y="2932"/>
                </a:lnTo>
                <a:cubicBezTo>
                  <a:pt x="2242" y="2990"/>
                  <a:pt x="2209" y="3042"/>
                  <a:pt x="2155" y="3063"/>
                </a:cubicBezTo>
                <a:cubicBezTo>
                  <a:pt x="2075" y="3095"/>
                  <a:pt x="1990" y="3121"/>
                  <a:pt x="1902" y="3139"/>
                </a:cubicBezTo>
                <a:cubicBezTo>
                  <a:pt x="1814" y="3158"/>
                  <a:pt x="1727" y="3169"/>
                  <a:pt x="1640" y="3173"/>
                </a:cubicBezTo>
                <a:cubicBezTo>
                  <a:pt x="1582" y="3176"/>
                  <a:pt x="1530" y="3141"/>
                  <a:pt x="1507" y="3088"/>
                </a:cubicBezTo>
                <a:lnTo>
                  <a:pt x="1357" y="2758"/>
                </a:lnTo>
                <a:cubicBezTo>
                  <a:pt x="1253" y="2739"/>
                  <a:pt x="1152" y="2706"/>
                  <a:pt x="1057" y="2661"/>
                </a:cubicBezTo>
                <a:lnTo>
                  <a:pt x="742" y="2841"/>
                </a:lnTo>
                <a:cubicBezTo>
                  <a:pt x="692" y="2869"/>
                  <a:pt x="630" y="2866"/>
                  <a:pt x="585" y="2831"/>
                </a:cubicBezTo>
                <a:cubicBezTo>
                  <a:pt x="523" y="2782"/>
                  <a:pt x="465" y="2728"/>
                  <a:pt x="410" y="2670"/>
                </a:cubicBezTo>
                <a:lnTo>
                  <a:pt x="372" y="2627"/>
                </a:lnTo>
                <a:cubicBezTo>
                  <a:pt x="320" y="2568"/>
                  <a:pt x="274" y="2506"/>
                  <a:pt x="231" y="2439"/>
                </a:cubicBezTo>
                <a:cubicBezTo>
                  <a:pt x="201" y="2391"/>
                  <a:pt x="205" y="2328"/>
                  <a:pt x="239" y="2282"/>
                </a:cubicBezTo>
                <a:lnTo>
                  <a:pt x="450" y="1987"/>
                </a:lnTo>
                <a:cubicBezTo>
                  <a:pt x="433" y="1938"/>
                  <a:pt x="418" y="1887"/>
                  <a:pt x="407" y="1835"/>
                </a:cubicBezTo>
                <a:cubicBezTo>
                  <a:pt x="396" y="1782"/>
                  <a:pt x="389" y="1730"/>
                  <a:pt x="385" y="1678"/>
                </a:cubicBezTo>
                <a:lnTo>
                  <a:pt x="71" y="1495"/>
                </a:lnTo>
                <a:cubicBezTo>
                  <a:pt x="22" y="1466"/>
                  <a:pt x="-7" y="1411"/>
                  <a:pt x="1" y="1354"/>
                </a:cubicBezTo>
                <a:cubicBezTo>
                  <a:pt x="12" y="1276"/>
                  <a:pt x="30" y="1200"/>
                  <a:pt x="52" y="1126"/>
                </a:cubicBezTo>
                <a:lnTo>
                  <a:pt x="70" y="1071"/>
                </a:lnTo>
                <a:cubicBezTo>
                  <a:pt x="96" y="995"/>
                  <a:pt x="128" y="923"/>
                  <a:pt x="164" y="853"/>
                </a:cubicBezTo>
                <a:cubicBezTo>
                  <a:pt x="191" y="802"/>
                  <a:pt x="247" y="774"/>
                  <a:pt x="304" y="780"/>
                </a:cubicBezTo>
                <a:lnTo>
                  <a:pt x="665" y="816"/>
                </a:lnTo>
                <a:cubicBezTo>
                  <a:pt x="733" y="736"/>
                  <a:pt x="812" y="665"/>
                  <a:pt x="900" y="605"/>
                </a:cubicBezTo>
                <a:lnTo>
                  <a:pt x="902" y="242"/>
                </a:lnTo>
                <a:cubicBezTo>
                  <a:pt x="903" y="185"/>
                  <a:pt x="936" y="132"/>
                  <a:pt x="990" y="111"/>
                </a:cubicBezTo>
                <a:cubicBezTo>
                  <a:pt x="1070" y="79"/>
                  <a:pt x="1155" y="52"/>
                  <a:pt x="1243" y="33"/>
                </a:cubicBezTo>
                <a:cubicBezTo>
                  <a:pt x="1331" y="15"/>
                  <a:pt x="1418" y="4"/>
                  <a:pt x="1505" y="0"/>
                </a:cubicBezTo>
                <a:cubicBezTo>
                  <a:pt x="1563" y="-3"/>
                  <a:pt x="1615" y="32"/>
                  <a:pt x="1638" y="85"/>
                </a:cubicBezTo>
                <a:lnTo>
                  <a:pt x="1788" y="415"/>
                </a:lnTo>
                <a:cubicBezTo>
                  <a:pt x="1892" y="434"/>
                  <a:pt x="1993" y="468"/>
                  <a:pt x="2088" y="513"/>
                </a:cubicBezTo>
                <a:lnTo>
                  <a:pt x="2403" y="334"/>
                </a:lnTo>
                <a:cubicBezTo>
                  <a:pt x="2452" y="305"/>
                  <a:pt x="2515" y="308"/>
                  <a:pt x="2560" y="343"/>
                </a:cubicBezTo>
                <a:cubicBezTo>
                  <a:pt x="2622" y="392"/>
                  <a:pt x="2680" y="446"/>
                  <a:pt x="2734" y="504"/>
                </a:cubicBezTo>
                <a:lnTo>
                  <a:pt x="2773" y="547"/>
                </a:lnTo>
                <a:cubicBezTo>
                  <a:pt x="2824" y="606"/>
                  <a:pt x="2871" y="668"/>
                  <a:pt x="2913" y="735"/>
                </a:cubicBezTo>
                <a:lnTo>
                  <a:pt x="2913" y="736"/>
                </a:lnTo>
                <a:moveTo>
                  <a:pt x="1676" y="2072"/>
                </a:moveTo>
                <a:cubicBezTo>
                  <a:pt x="1708" y="2066"/>
                  <a:pt x="1739" y="2056"/>
                  <a:pt x="1769" y="2043"/>
                </a:cubicBezTo>
                <a:cubicBezTo>
                  <a:pt x="1799" y="2030"/>
                  <a:pt x="1827" y="2014"/>
                  <a:pt x="1854" y="1996"/>
                </a:cubicBezTo>
                <a:cubicBezTo>
                  <a:pt x="1881" y="1977"/>
                  <a:pt x="1905" y="1957"/>
                  <a:pt x="1928" y="1933"/>
                </a:cubicBezTo>
                <a:cubicBezTo>
                  <a:pt x="1951" y="1910"/>
                  <a:pt x="1971" y="1885"/>
                  <a:pt x="1989" y="1857"/>
                </a:cubicBezTo>
                <a:cubicBezTo>
                  <a:pt x="2007" y="1830"/>
                  <a:pt x="2022" y="1801"/>
                  <a:pt x="2034" y="1771"/>
                </a:cubicBezTo>
                <a:cubicBezTo>
                  <a:pt x="2046" y="1741"/>
                  <a:pt x="2055" y="1710"/>
                  <a:pt x="2061" y="1677"/>
                </a:cubicBezTo>
                <a:cubicBezTo>
                  <a:pt x="2067" y="1645"/>
                  <a:pt x="2069" y="1613"/>
                  <a:pt x="2069" y="1581"/>
                </a:cubicBezTo>
                <a:cubicBezTo>
                  <a:pt x="2068" y="1548"/>
                  <a:pt x="2065" y="1516"/>
                  <a:pt x="2058" y="1484"/>
                </a:cubicBezTo>
                <a:cubicBezTo>
                  <a:pt x="2051" y="1452"/>
                  <a:pt x="2042" y="1421"/>
                  <a:pt x="2029" y="1391"/>
                </a:cubicBezTo>
                <a:cubicBezTo>
                  <a:pt x="2016" y="1361"/>
                  <a:pt x="2000" y="1333"/>
                  <a:pt x="1982" y="1306"/>
                </a:cubicBezTo>
                <a:cubicBezTo>
                  <a:pt x="1963" y="1279"/>
                  <a:pt x="1942" y="1254"/>
                  <a:pt x="1919" y="1232"/>
                </a:cubicBezTo>
                <a:cubicBezTo>
                  <a:pt x="1896" y="1209"/>
                  <a:pt x="1870" y="1189"/>
                  <a:pt x="1843" y="1171"/>
                </a:cubicBezTo>
                <a:cubicBezTo>
                  <a:pt x="1816" y="1153"/>
                  <a:pt x="1787" y="1138"/>
                  <a:pt x="1757" y="1126"/>
                </a:cubicBezTo>
                <a:cubicBezTo>
                  <a:pt x="1726" y="1114"/>
                  <a:pt x="1695" y="1105"/>
                  <a:pt x="1663" y="1099"/>
                </a:cubicBezTo>
                <a:cubicBezTo>
                  <a:pt x="1631" y="1093"/>
                  <a:pt x="1599" y="1091"/>
                  <a:pt x="1566" y="1091"/>
                </a:cubicBezTo>
                <a:cubicBezTo>
                  <a:pt x="1534" y="1091"/>
                  <a:pt x="1502" y="1095"/>
                  <a:pt x="1470" y="1102"/>
                </a:cubicBezTo>
                <a:cubicBezTo>
                  <a:pt x="1438" y="1109"/>
                  <a:pt x="1407" y="1118"/>
                  <a:pt x="1377" y="1131"/>
                </a:cubicBezTo>
                <a:cubicBezTo>
                  <a:pt x="1347" y="1144"/>
                  <a:pt x="1319" y="1160"/>
                  <a:pt x="1292" y="1178"/>
                </a:cubicBezTo>
                <a:cubicBezTo>
                  <a:pt x="1265" y="1197"/>
                  <a:pt x="1240" y="1218"/>
                  <a:pt x="1217" y="1241"/>
                </a:cubicBezTo>
                <a:cubicBezTo>
                  <a:pt x="1195" y="1264"/>
                  <a:pt x="1175" y="1290"/>
                  <a:pt x="1157" y="1317"/>
                </a:cubicBezTo>
                <a:cubicBezTo>
                  <a:pt x="1139" y="1344"/>
                  <a:pt x="1124" y="1373"/>
                  <a:pt x="1112" y="1403"/>
                </a:cubicBezTo>
                <a:cubicBezTo>
                  <a:pt x="1100" y="1434"/>
                  <a:pt x="1091" y="1465"/>
                  <a:pt x="1085" y="1497"/>
                </a:cubicBezTo>
                <a:cubicBezTo>
                  <a:pt x="1079" y="1529"/>
                  <a:pt x="1076" y="1561"/>
                  <a:pt x="1077" y="1594"/>
                </a:cubicBezTo>
                <a:cubicBezTo>
                  <a:pt x="1077" y="1626"/>
                  <a:pt x="1081" y="1658"/>
                  <a:pt x="1088" y="1690"/>
                </a:cubicBezTo>
                <a:cubicBezTo>
                  <a:pt x="1094" y="1722"/>
                  <a:pt x="1104" y="1753"/>
                  <a:pt x="1117" y="1783"/>
                </a:cubicBezTo>
                <a:cubicBezTo>
                  <a:pt x="1130" y="1813"/>
                  <a:pt x="1146" y="1841"/>
                  <a:pt x="1164" y="1868"/>
                </a:cubicBezTo>
                <a:cubicBezTo>
                  <a:pt x="1182" y="1895"/>
                  <a:pt x="1203" y="1920"/>
                  <a:pt x="1227" y="1942"/>
                </a:cubicBezTo>
                <a:cubicBezTo>
                  <a:pt x="1250" y="1965"/>
                  <a:pt x="1275" y="1985"/>
                  <a:pt x="1303" y="2003"/>
                </a:cubicBezTo>
                <a:cubicBezTo>
                  <a:pt x="1330" y="2021"/>
                  <a:pt x="1359" y="2036"/>
                  <a:pt x="1389" y="2048"/>
                </a:cubicBezTo>
                <a:cubicBezTo>
                  <a:pt x="1419" y="2060"/>
                  <a:pt x="1450" y="2069"/>
                  <a:pt x="1482" y="2075"/>
                </a:cubicBezTo>
                <a:cubicBezTo>
                  <a:pt x="1514" y="2081"/>
                  <a:pt x="1547" y="2084"/>
                  <a:pt x="1579" y="2083"/>
                </a:cubicBezTo>
                <a:cubicBezTo>
                  <a:pt x="1612" y="2083"/>
                  <a:pt x="1644" y="2079"/>
                  <a:pt x="1676" y="2072"/>
                </a:cubicBezTo>
                <a:close/>
              </a:path>
            </a:pathLst>
          </a:custGeom>
          <a:solidFill>
            <a:srgbClr val="E3F2F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任意多边形: 形状 41"/>
          <p:cNvSpPr/>
          <p:nvPr/>
        </p:nvSpPr>
        <p:spPr>
          <a:xfrm>
            <a:off x="0" y="0"/>
            <a:ext cx="95400" cy="6858000"/>
          </a:xfrm>
          <a:custGeom>
            <a:avLst/>
            <a:gdLst/>
            <a:ahLst/>
            <a:cxnLst/>
            <a:rect l="0" t="0" r="r" b="b"/>
            <a:pathLst>
              <a:path w="265" h="19050">
                <a:moveTo>
                  <a:pt x="0" y="0"/>
                </a:moveTo>
                <a:lnTo>
                  <a:pt x="265" y="0"/>
                </a:lnTo>
                <a:lnTo>
                  <a:pt x="265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任意多边形: 形状 42"/>
          <p:cNvSpPr/>
          <p:nvPr/>
        </p:nvSpPr>
        <p:spPr>
          <a:xfrm>
            <a:off x="761760" y="1142640"/>
            <a:ext cx="914760" cy="57600"/>
          </a:xfrm>
          <a:custGeom>
            <a:avLst/>
            <a:gdLst/>
            <a:ahLst/>
            <a:cxnLst/>
            <a:rect l="0" t="0" r="r" b="b"/>
            <a:pathLst>
              <a:path w="2541" h="160">
                <a:moveTo>
                  <a:pt x="0" y="0"/>
                </a:moveTo>
                <a:lnTo>
                  <a:pt x="2541" y="0"/>
                </a:lnTo>
                <a:lnTo>
                  <a:pt x="2541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2120" y="634320"/>
            <a:ext cx="205848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项目管理核心概念界定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2120" y="2556720"/>
            <a:ext cx="1025922" cy="3077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0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项目定义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666880" y="2536560"/>
            <a:ext cx="7312899" cy="27699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临时性、独特性、明确目标、渐进明细的一次性工作(区别于持续性运营)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62120" y="3242520"/>
            <a:ext cx="1025922" cy="3077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0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项目管理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666880" y="3222360"/>
            <a:ext cx="4385816" cy="27699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应用知识、技能、工具和技术满足项目要求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62120" y="3928320"/>
            <a:ext cx="1538883" cy="3077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0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项目组合管理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666880" y="3908160"/>
            <a:ext cx="3462486" cy="27699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多项目优先级排序以实现战略目标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62120" y="4614120"/>
            <a:ext cx="1282402" cy="3077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0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项目集管理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666880" y="4593960"/>
            <a:ext cx="2769989" cy="27699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协调关联项目产生整体效益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62120" y="6391440"/>
            <a:ext cx="103500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0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项目管理核心实践与案例分析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703880" y="6391440"/>
            <a:ext cx="64980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0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0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专业版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任意多边形: 形状 5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CE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任意多边形: 形状 5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任意多边形: 形状 56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cxn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任意多边形: 形状 57"/>
          <p:cNvSpPr/>
          <p:nvPr/>
        </p:nvSpPr>
        <p:spPr>
          <a:xfrm>
            <a:off x="11277360" y="5943240"/>
            <a:ext cx="914760" cy="914760"/>
          </a:xfrm>
          <a:custGeom>
            <a:avLst/>
            <a:gdLst/>
            <a:ahLst/>
            <a:cxnLst/>
            <a:rect l="0" t="0" r="r" b="b"/>
            <a:pathLst>
              <a:path w="2541" h="2541">
                <a:moveTo>
                  <a:pt x="0" y="2541"/>
                </a:moveTo>
                <a:cubicBezTo>
                  <a:pt x="0" y="2499"/>
                  <a:pt x="1" y="2457"/>
                  <a:pt x="3" y="2416"/>
                </a:cubicBezTo>
                <a:cubicBezTo>
                  <a:pt x="5" y="2374"/>
                  <a:pt x="8" y="2333"/>
                  <a:pt x="12" y="2292"/>
                </a:cubicBezTo>
                <a:cubicBezTo>
                  <a:pt x="16" y="2250"/>
                  <a:pt x="22" y="2209"/>
                  <a:pt x="28" y="2168"/>
                </a:cubicBezTo>
                <a:cubicBezTo>
                  <a:pt x="34" y="2127"/>
                  <a:pt x="41" y="2086"/>
                  <a:pt x="49" y="2045"/>
                </a:cubicBezTo>
                <a:cubicBezTo>
                  <a:pt x="57" y="2004"/>
                  <a:pt x="66" y="1964"/>
                  <a:pt x="76" y="1923"/>
                </a:cubicBezTo>
                <a:cubicBezTo>
                  <a:pt x="86" y="1883"/>
                  <a:pt x="97" y="1843"/>
                  <a:pt x="110" y="1803"/>
                </a:cubicBezTo>
                <a:cubicBezTo>
                  <a:pt x="122" y="1763"/>
                  <a:pt x="135" y="1724"/>
                  <a:pt x="149" y="1685"/>
                </a:cubicBezTo>
                <a:cubicBezTo>
                  <a:pt x="163" y="1646"/>
                  <a:pt x="178" y="1607"/>
                  <a:pt x="194" y="1568"/>
                </a:cubicBezTo>
                <a:cubicBezTo>
                  <a:pt x="209" y="1530"/>
                  <a:pt x="226" y="1492"/>
                  <a:pt x="244" y="1455"/>
                </a:cubicBezTo>
                <a:cubicBezTo>
                  <a:pt x="262" y="1417"/>
                  <a:pt x="280" y="1380"/>
                  <a:pt x="300" y="1343"/>
                </a:cubicBezTo>
                <a:cubicBezTo>
                  <a:pt x="320" y="1306"/>
                  <a:pt x="340" y="1270"/>
                  <a:pt x="362" y="1235"/>
                </a:cubicBezTo>
                <a:cubicBezTo>
                  <a:pt x="383" y="1199"/>
                  <a:pt x="405" y="1164"/>
                  <a:pt x="429" y="1129"/>
                </a:cubicBezTo>
                <a:cubicBezTo>
                  <a:pt x="452" y="1095"/>
                  <a:pt x="476" y="1061"/>
                  <a:pt x="501" y="1027"/>
                </a:cubicBezTo>
                <a:cubicBezTo>
                  <a:pt x="526" y="994"/>
                  <a:pt x="551" y="961"/>
                  <a:pt x="578" y="929"/>
                </a:cubicBezTo>
                <a:cubicBezTo>
                  <a:pt x="604" y="897"/>
                  <a:pt x="631" y="866"/>
                  <a:pt x="659" y="835"/>
                </a:cubicBezTo>
                <a:cubicBezTo>
                  <a:pt x="687" y="804"/>
                  <a:pt x="716" y="774"/>
                  <a:pt x="745" y="744"/>
                </a:cubicBezTo>
                <a:cubicBezTo>
                  <a:pt x="775" y="715"/>
                  <a:pt x="805" y="686"/>
                  <a:pt x="835" y="658"/>
                </a:cubicBezTo>
                <a:cubicBezTo>
                  <a:pt x="866" y="631"/>
                  <a:pt x="898" y="603"/>
                  <a:pt x="930" y="577"/>
                </a:cubicBezTo>
                <a:cubicBezTo>
                  <a:pt x="962" y="551"/>
                  <a:pt x="995" y="525"/>
                  <a:pt x="1028" y="500"/>
                </a:cubicBezTo>
                <a:cubicBezTo>
                  <a:pt x="1061" y="476"/>
                  <a:pt x="1095" y="452"/>
                  <a:pt x="1130" y="429"/>
                </a:cubicBezTo>
                <a:cubicBezTo>
                  <a:pt x="1165" y="405"/>
                  <a:pt x="1200" y="383"/>
                  <a:pt x="1235" y="362"/>
                </a:cubicBezTo>
                <a:cubicBezTo>
                  <a:pt x="1271" y="340"/>
                  <a:pt x="1307" y="320"/>
                  <a:pt x="1344" y="300"/>
                </a:cubicBezTo>
                <a:cubicBezTo>
                  <a:pt x="1380" y="281"/>
                  <a:pt x="1418" y="262"/>
                  <a:pt x="1455" y="244"/>
                </a:cubicBezTo>
                <a:cubicBezTo>
                  <a:pt x="1493" y="227"/>
                  <a:pt x="1531" y="210"/>
                  <a:pt x="1569" y="194"/>
                </a:cubicBezTo>
                <a:cubicBezTo>
                  <a:pt x="1608" y="178"/>
                  <a:pt x="1646" y="163"/>
                  <a:pt x="1685" y="149"/>
                </a:cubicBezTo>
                <a:cubicBezTo>
                  <a:pt x="1725" y="135"/>
                  <a:pt x="1764" y="122"/>
                  <a:pt x="1804" y="110"/>
                </a:cubicBezTo>
                <a:cubicBezTo>
                  <a:pt x="1844" y="98"/>
                  <a:pt x="1884" y="87"/>
                  <a:pt x="1924" y="77"/>
                </a:cubicBezTo>
                <a:cubicBezTo>
                  <a:pt x="1964" y="67"/>
                  <a:pt x="2005" y="57"/>
                  <a:pt x="2046" y="49"/>
                </a:cubicBezTo>
                <a:cubicBezTo>
                  <a:pt x="2086" y="41"/>
                  <a:pt x="2127" y="34"/>
                  <a:pt x="2168" y="28"/>
                </a:cubicBezTo>
                <a:cubicBezTo>
                  <a:pt x="2210" y="22"/>
                  <a:pt x="2251" y="17"/>
                  <a:pt x="2292" y="13"/>
                </a:cubicBezTo>
                <a:cubicBezTo>
                  <a:pt x="2334" y="9"/>
                  <a:pt x="2375" y="6"/>
                  <a:pt x="2417" y="4"/>
                </a:cubicBezTo>
                <a:cubicBezTo>
                  <a:pt x="2458" y="2"/>
                  <a:pt x="2500" y="0"/>
                  <a:pt x="2541" y="0"/>
                </a:cubicBezTo>
                <a:lnTo>
                  <a:pt x="2541" y="2541"/>
                </a:lnTo>
                <a:lnTo>
                  <a:pt x="0" y="2541"/>
                </a:lnTo>
                <a:close/>
              </a:path>
            </a:pathLst>
          </a:custGeom>
          <a:solidFill>
            <a:srgbClr val="42A5F5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任意多边形: 形状 58"/>
          <p:cNvSpPr/>
          <p:nvPr/>
        </p:nvSpPr>
        <p:spPr>
          <a:xfrm>
            <a:off x="609480" y="990360"/>
            <a:ext cx="762120" cy="57600"/>
          </a:xfrm>
          <a:custGeom>
            <a:avLst/>
            <a:gdLst/>
            <a:ahLst/>
            <a:cxnLst/>
            <a:rect l="0" t="0" r="r" b="b"/>
            <a:pathLst>
              <a:path w="2117" h="160">
                <a:moveTo>
                  <a:pt x="0" y="0"/>
                </a:moveTo>
                <a:lnTo>
                  <a:pt x="2117" y="0"/>
                </a:lnTo>
                <a:lnTo>
                  <a:pt x="2117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任意多边形: 形状 59"/>
          <p:cNvSpPr/>
          <p:nvPr/>
        </p:nvSpPr>
        <p:spPr>
          <a:xfrm>
            <a:off x="6324480" y="4066920"/>
            <a:ext cx="5258160" cy="10080"/>
          </a:xfrm>
          <a:custGeom>
            <a:avLst/>
            <a:gdLst/>
            <a:ahLst/>
            <a:cxnLst/>
            <a:rect l="0" t="0" r="r" b="b"/>
            <a:pathLst>
              <a:path w="14606" h="28">
                <a:moveTo>
                  <a:pt x="0" y="0"/>
                </a:moveTo>
                <a:lnTo>
                  <a:pt x="14606" y="0"/>
                </a:lnTo>
                <a:lnTo>
                  <a:pt x="14606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任意多边形: 形状 60"/>
          <p:cNvSpPr/>
          <p:nvPr/>
        </p:nvSpPr>
        <p:spPr>
          <a:xfrm>
            <a:off x="6324480" y="2295360"/>
            <a:ext cx="114480" cy="114480"/>
          </a:xfrm>
          <a:custGeom>
            <a:avLst/>
            <a:gdLst/>
            <a:ahLst/>
            <a:cxnLst/>
            <a:rect l="0" t="0" r="r" b="b"/>
            <a:pathLst>
              <a:path w="318" h="318">
                <a:moveTo>
                  <a:pt x="318" y="160"/>
                </a:moveTo>
                <a:cubicBezTo>
                  <a:pt x="318" y="170"/>
                  <a:pt x="317" y="180"/>
                  <a:pt x="315" y="191"/>
                </a:cubicBezTo>
                <a:cubicBezTo>
                  <a:pt x="313" y="201"/>
                  <a:pt x="310" y="211"/>
                  <a:pt x="306" y="220"/>
                </a:cubicBezTo>
                <a:cubicBezTo>
                  <a:pt x="302" y="230"/>
                  <a:pt x="297" y="239"/>
                  <a:pt x="292" y="248"/>
                </a:cubicBezTo>
                <a:cubicBezTo>
                  <a:pt x="286" y="257"/>
                  <a:pt x="279" y="265"/>
                  <a:pt x="272" y="272"/>
                </a:cubicBezTo>
                <a:cubicBezTo>
                  <a:pt x="264" y="279"/>
                  <a:pt x="256" y="286"/>
                  <a:pt x="248" y="292"/>
                </a:cubicBezTo>
                <a:cubicBezTo>
                  <a:pt x="239" y="297"/>
                  <a:pt x="230" y="302"/>
                  <a:pt x="220" y="306"/>
                </a:cubicBezTo>
                <a:cubicBezTo>
                  <a:pt x="211" y="310"/>
                  <a:pt x="201" y="313"/>
                  <a:pt x="191" y="315"/>
                </a:cubicBezTo>
                <a:cubicBezTo>
                  <a:pt x="180" y="317"/>
                  <a:pt x="170" y="318"/>
                  <a:pt x="160" y="318"/>
                </a:cubicBezTo>
                <a:cubicBezTo>
                  <a:pt x="149" y="318"/>
                  <a:pt x="139" y="317"/>
                  <a:pt x="129" y="315"/>
                </a:cubicBezTo>
                <a:cubicBezTo>
                  <a:pt x="118" y="313"/>
                  <a:pt x="108" y="310"/>
                  <a:pt x="99" y="306"/>
                </a:cubicBezTo>
                <a:cubicBezTo>
                  <a:pt x="89" y="302"/>
                  <a:pt x="80" y="297"/>
                  <a:pt x="71" y="292"/>
                </a:cubicBezTo>
                <a:cubicBezTo>
                  <a:pt x="63" y="286"/>
                  <a:pt x="55" y="279"/>
                  <a:pt x="47" y="272"/>
                </a:cubicBezTo>
                <a:cubicBezTo>
                  <a:pt x="40" y="265"/>
                  <a:pt x="33" y="257"/>
                  <a:pt x="28" y="248"/>
                </a:cubicBezTo>
                <a:cubicBezTo>
                  <a:pt x="21" y="239"/>
                  <a:pt x="16" y="230"/>
                  <a:pt x="12" y="220"/>
                </a:cubicBezTo>
                <a:cubicBezTo>
                  <a:pt x="8" y="211"/>
                  <a:pt x="5" y="201"/>
                  <a:pt x="3" y="191"/>
                </a:cubicBezTo>
                <a:cubicBezTo>
                  <a:pt x="1" y="180"/>
                  <a:pt x="0" y="170"/>
                  <a:pt x="0" y="160"/>
                </a:cubicBezTo>
                <a:cubicBezTo>
                  <a:pt x="0" y="149"/>
                  <a:pt x="1" y="139"/>
                  <a:pt x="3" y="129"/>
                </a:cubicBezTo>
                <a:cubicBezTo>
                  <a:pt x="5" y="118"/>
                  <a:pt x="8" y="108"/>
                  <a:pt x="12" y="98"/>
                </a:cubicBezTo>
                <a:cubicBezTo>
                  <a:pt x="16" y="88"/>
                  <a:pt x="21" y="79"/>
                  <a:pt x="28" y="71"/>
                </a:cubicBezTo>
                <a:cubicBezTo>
                  <a:pt x="33" y="62"/>
                  <a:pt x="40" y="54"/>
                  <a:pt x="47" y="46"/>
                </a:cubicBezTo>
                <a:cubicBezTo>
                  <a:pt x="55" y="39"/>
                  <a:pt x="63" y="33"/>
                  <a:pt x="71" y="27"/>
                </a:cubicBezTo>
                <a:cubicBezTo>
                  <a:pt x="80" y="21"/>
                  <a:pt x="89" y="16"/>
                  <a:pt x="99" y="12"/>
                </a:cubicBezTo>
                <a:cubicBezTo>
                  <a:pt x="108" y="8"/>
                  <a:pt x="118" y="5"/>
                  <a:pt x="129" y="3"/>
                </a:cubicBezTo>
                <a:cubicBezTo>
                  <a:pt x="139" y="1"/>
                  <a:pt x="149" y="0"/>
                  <a:pt x="160" y="0"/>
                </a:cubicBezTo>
                <a:cubicBezTo>
                  <a:pt x="170" y="0"/>
                  <a:pt x="180" y="1"/>
                  <a:pt x="191" y="3"/>
                </a:cubicBezTo>
                <a:cubicBezTo>
                  <a:pt x="201" y="5"/>
                  <a:pt x="211" y="8"/>
                  <a:pt x="220" y="12"/>
                </a:cubicBezTo>
                <a:cubicBezTo>
                  <a:pt x="230" y="16"/>
                  <a:pt x="239" y="21"/>
                  <a:pt x="248" y="27"/>
                </a:cubicBezTo>
                <a:cubicBezTo>
                  <a:pt x="256" y="33"/>
                  <a:pt x="264" y="39"/>
                  <a:pt x="272" y="46"/>
                </a:cubicBezTo>
                <a:cubicBezTo>
                  <a:pt x="279" y="54"/>
                  <a:pt x="286" y="62"/>
                  <a:pt x="292" y="71"/>
                </a:cubicBezTo>
                <a:cubicBezTo>
                  <a:pt x="297" y="79"/>
                  <a:pt x="302" y="88"/>
                  <a:pt x="306" y="98"/>
                </a:cubicBezTo>
                <a:cubicBezTo>
                  <a:pt x="310" y="108"/>
                  <a:pt x="313" y="118"/>
                  <a:pt x="315" y="129"/>
                </a:cubicBezTo>
                <a:cubicBezTo>
                  <a:pt x="317" y="139"/>
                  <a:pt x="318" y="149"/>
                  <a:pt x="318" y="160"/>
                </a:cubicBez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09480" y="482040"/>
            <a:ext cx="30697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PMBOK 7</a:t>
            </a:r>
            <a:r>
              <a:rPr lang="zh-CN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版知识领域框架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任意多边形: 形状 62"/>
          <p:cNvSpPr/>
          <p:nvPr/>
        </p:nvSpPr>
        <p:spPr>
          <a:xfrm>
            <a:off x="6324480" y="2914560"/>
            <a:ext cx="114480" cy="114480"/>
          </a:xfrm>
          <a:custGeom>
            <a:avLst/>
            <a:gdLst/>
            <a:ahLst/>
            <a:cxnLst/>
            <a:rect l="0" t="0" r="r" b="b"/>
            <a:pathLst>
              <a:path w="318" h="318">
                <a:moveTo>
                  <a:pt x="318" y="158"/>
                </a:moveTo>
                <a:cubicBezTo>
                  <a:pt x="318" y="169"/>
                  <a:pt x="317" y="179"/>
                  <a:pt x="315" y="189"/>
                </a:cubicBezTo>
                <a:cubicBezTo>
                  <a:pt x="313" y="200"/>
                  <a:pt x="310" y="210"/>
                  <a:pt x="306" y="219"/>
                </a:cubicBezTo>
                <a:cubicBezTo>
                  <a:pt x="302" y="229"/>
                  <a:pt x="297" y="238"/>
                  <a:pt x="292" y="247"/>
                </a:cubicBezTo>
                <a:cubicBezTo>
                  <a:pt x="286" y="255"/>
                  <a:pt x="279" y="263"/>
                  <a:pt x="272" y="271"/>
                </a:cubicBezTo>
                <a:cubicBezTo>
                  <a:pt x="264" y="278"/>
                  <a:pt x="256" y="285"/>
                  <a:pt x="248" y="290"/>
                </a:cubicBezTo>
                <a:cubicBezTo>
                  <a:pt x="239" y="296"/>
                  <a:pt x="230" y="301"/>
                  <a:pt x="220" y="306"/>
                </a:cubicBezTo>
                <a:cubicBezTo>
                  <a:pt x="211" y="310"/>
                  <a:pt x="201" y="313"/>
                  <a:pt x="191" y="315"/>
                </a:cubicBezTo>
                <a:cubicBezTo>
                  <a:pt x="180" y="317"/>
                  <a:pt x="170" y="318"/>
                  <a:pt x="160" y="318"/>
                </a:cubicBezTo>
                <a:cubicBezTo>
                  <a:pt x="149" y="318"/>
                  <a:pt x="139" y="317"/>
                  <a:pt x="129" y="315"/>
                </a:cubicBezTo>
                <a:cubicBezTo>
                  <a:pt x="118" y="313"/>
                  <a:pt x="108" y="310"/>
                  <a:pt x="99" y="306"/>
                </a:cubicBezTo>
                <a:cubicBezTo>
                  <a:pt x="89" y="301"/>
                  <a:pt x="80" y="296"/>
                  <a:pt x="71" y="290"/>
                </a:cubicBezTo>
                <a:cubicBezTo>
                  <a:pt x="63" y="285"/>
                  <a:pt x="55" y="278"/>
                  <a:pt x="47" y="271"/>
                </a:cubicBezTo>
                <a:cubicBezTo>
                  <a:pt x="40" y="263"/>
                  <a:pt x="33" y="255"/>
                  <a:pt x="28" y="247"/>
                </a:cubicBezTo>
                <a:cubicBezTo>
                  <a:pt x="21" y="238"/>
                  <a:pt x="16" y="229"/>
                  <a:pt x="12" y="219"/>
                </a:cubicBezTo>
                <a:cubicBezTo>
                  <a:pt x="8" y="210"/>
                  <a:pt x="5" y="200"/>
                  <a:pt x="3" y="189"/>
                </a:cubicBezTo>
                <a:cubicBezTo>
                  <a:pt x="1" y="179"/>
                  <a:pt x="0" y="169"/>
                  <a:pt x="0" y="158"/>
                </a:cubicBezTo>
                <a:cubicBezTo>
                  <a:pt x="0" y="148"/>
                  <a:pt x="1" y="138"/>
                  <a:pt x="3" y="128"/>
                </a:cubicBezTo>
                <a:cubicBezTo>
                  <a:pt x="5" y="117"/>
                  <a:pt x="8" y="107"/>
                  <a:pt x="12" y="98"/>
                </a:cubicBezTo>
                <a:cubicBezTo>
                  <a:pt x="16" y="88"/>
                  <a:pt x="21" y="79"/>
                  <a:pt x="28" y="70"/>
                </a:cubicBezTo>
                <a:cubicBezTo>
                  <a:pt x="33" y="62"/>
                  <a:pt x="40" y="54"/>
                  <a:pt x="47" y="46"/>
                </a:cubicBezTo>
                <a:cubicBezTo>
                  <a:pt x="55" y="39"/>
                  <a:pt x="63" y="32"/>
                  <a:pt x="71" y="27"/>
                </a:cubicBezTo>
                <a:cubicBezTo>
                  <a:pt x="80" y="21"/>
                  <a:pt x="89" y="16"/>
                  <a:pt x="99" y="12"/>
                </a:cubicBezTo>
                <a:cubicBezTo>
                  <a:pt x="108" y="8"/>
                  <a:pt x="118" y="5"/>
                  <a:pt x="129" y="3"/>
                </a:cubicBezTo>
                <a:cubicBezTo>
                  <a:pt x="139" y="1"/>
                  <a:pt x="149" y="0"/>
                  <a:pt x="160" y="0"/>
                </a:cubicBezTo>
                <a:cubicBezTo>
                  <a:pt x="170" y="0"/>
                  <a:pt x="180" y="1"/>
                  <a:pt x="191" y="3"/>
                </a:cubicBezTo>
                <a:cubicBezTo>
                  <a:pt x="201" y="5"/>
                  <a:pt x="211" y="8"/>
                  <a:pt x="220" y="12"/>
                </a:cubicBezTo>
                <a:cubicBezTo>
                  <a:pt x="230" y="16"/>
                  <a:pt x="239" y="21"/>
                  <a:pt x="248" y="27"/>
                </a:cubicBezTo>
                <a:cubicBezTo>
                  <a:pt x="256" y="32"/>
                  <a:pt x="264" y="39"/>
                  <a:pt x="272" y="46"/>
                </a:cubicBezTo>
                <a:cubicBezTo>
                  <a:pt x="279" y="54"/>
                  <a:pt x="286" y="62"/>
                  <a:pt x="292" y="70"/>
                </a:cubicBezTo>
                <a:cubicBezTo>
                  <a:pt x="297" y="79"/>
                  <a:pt x="302" y="88"/>
                  <a:pt x="306" y="98"/>
                </a:cubicBezTo>
                <a:cubicBezTo>
                  <a:pt x="310" y="107"/>
                  <a:pt x="313" y="117"/>
                  <a:pt x="315" y="128"/>
                </a:cubicBezTo>
                <a:cubicBezTo>
                  <a:pt x="317" y="138"/>
                  <a:pt x="318" y="148"/>
                  <a:pt x="318" y="158"/>
                </a:cubicBez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591240" y="2271240"/>
            <a:ext cx="3132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人员管理</a:t>
            </a:r>
            <a:r>
              <a:rPr lang="en-US" sz="15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(42%)</a:t>
            </a:r>
            <a:r>
              <a:rPr lang="en-US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lang="zh-CN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团队领导力、干系人沟通、情商管理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任意多边形: 形状 64"/>
          <p:cNvSpPr/>
          <p:nvPr/>
        </p:nvSpPr>
        <p:spPr>
          <a:xfrm>
            <a:off x="6324480" y="3524040"/>
            <a:ext cx="114480" cy="114840"/>
          </a:xfrm>
          <a:custGeom>
            <a:avLst/>
            <a:gdLst/>
            <a:ahLst/>
            <a:cxnLst/>
            <a:rect l="0" t="0" r="r" b="b"/>
            <a:pathLst>
              <a:path w="318" h="319">
                <a:moveTo>
                  <a:pt x="318" y="159"/>
                </a:moveTo>
                <a:cubicBezTo>
                  <a:pt x="318" y="169"/>
                  <a:pt x="317" y="180"/>
                  <a:pt x="315" y="190"/>
                </a:cubicBezTo>
                <a:cubicBezTo>
                  <a:pt x="313" y="201"/>
                  <a:pt x="310" y="211"/>
                  <a:pt x="306" y="221"/>
                </a:cubicBezTo>
                <a:cubicBezTo>
                  <a:pt x="302" y="230"/>
                  <a:pt x="297" y="239"/>
                  <a:pt x="292" y="248"/>
                </a:cubicBezTo>
                <a:cubicBezTo>
                  <a:pt x="286" y="257"/>
                  <a:pt x="279" y="265"/>
                  <a:pt x="272" y="272"/>
                </a:cubicBezTo>
                <a:cubicBezTo>
                  <a:pt x="264" y="279"/>
                  <a:pt x="256" y="286"/>
                  <a:pt x="248" y="292"/>
                </a:cubicBezTo>
                <a:cubicBezTo>
                  <a:pt x="239" y="298"/>
                  <a:pt x="230" y="303"/>
                  <a:pt x="220" y="306"/>
                </a:cubicBezTo>
                <a:cubicBezTo>
                  <a:pt x="211" y="310"/>
                  <a:pt x="201" y="313"/>
                  <a:pt x="191" y="316"/>
                </a:cubicBezTo>
                <a:cubicBezTo>
                  <a:pt x="180" y="318"/>
                  <a:pt x="170" y="319"/>
                  <a:pt x="160" y="319"/>
                </a:cubicBezTo>
                <a:cubicBezTo>
                  <a:pt x="149" y="319"/>
                  <a:pt x="139" y="318"/>
                  <a:pt x="129" y="316"/>
                </a:cubicBezTo>
                <a:cubicBezTo>
                  <a:pt x="118" y="313"/>
                  <a:pt x="108" y="310"/>
                  <a:pt x="99" y="306"/>
                </a:cubicBezTo>
                <a:cubicBezTo>
                  <a:pt x="89" y="303"/>
                  <a:pt x="80" y="298"/>
                  <a:pt x="71" y="292"/>
                </a:cubicBezTo>
                <a:cubicBezTo>
                  <a:pt x="63" y="286"/>
                  <a:pt x="55" y="279"/>
                  <a:pt x="47" y="272"/>
                </a:cubicBezTo>
                <a:cubicBezTo>
                  <a:pt x="40" y="265"/>
                  <a:pt x="33" y="257"/>
                  <a:pt x="28" y="248"/>
                </a:cubicBezTo>
                <a:cubicBezTo>
                  <a:pt x="21" y="239"/>
                  <a:pt x="16" y="230"/>
                  <a:pt x="12" y="221"/>
                </a:cubicBezTo>
                <a:cubicBezTo>
                  <a:pt x="8" y="211"/>
                  <a:pt x="5" y="201"/>
                  <a:pt x="3" y="190"/>
                </a:cubicBezTo>
                <a:cubicBezTo>
                  <a:pt x="1" y="180"/>
                  <a:pt x="0" y="169"/>
                  <a:pt x="0" y="159"/>
                </a:cubicBezTo>
                <a:cubicBezTo>
                  <a:pt x="0" y="148"/>
                  <a:pt x="1" y="138"/>
                  <a:pt x="3" y="128"/>
                </a:cubicBezTo>
                <a:cubicBezTo>
                  <a:pt x="5" y="118"/>
                  <a:pt x="8" y="108"/>
                  <a:pt x="12" y="98"/>
                </a:cubicBezTo>
                <a:cubicBezTo>
                  <a:pt x="16" y="88"/>
                  <a:pt x="21" y="79"/>
                  <a:pt x="28" y="71"/>
                </a:cubicBezTo>
                <a:cubicBezTo>
                  <a:pt x="33" y="62"/>
                  <a:pt x="40" y="54"/>
                  <a:pt x="47" y="47"/>
                </a:cubicBezTo>
                <a:cubicBezTo>
                  <a:pt x="55" y="39"/>
                  <a:pt x="63" y="33"/>
                  <a:pt x="71" y="27"/>
                </a:cubicBezTo>
                <a:cubicBezTo>
                  <a:pt x="80" y="21"/>
                  <a:pt x="89" y="16"/>
                  <a:pt x="99" y="12"/>
                </a:cubicBezTo>
                <a:cubicBezTo>
                  <a:pt x="108" y="8"/>
                  <a:pt x="118" y="5"/>
                  <a:pt x="129" y="3"/>
                </a:cubicBezTo>
                <a:cubicBezTo>
                  <a:pt x="139" y="1"/>
                  <a:pt x="149" y="0"/>
                  <a:pt x="160" y="0"/>
                </a:cubicBezTo>
                <a:cubicBezTo>
                  <a:pt x="170" y="0"/>
                  <a:pt x="180" y="1"/>
                  <a:pt x="191" y="3"/>
                </a:cubicBezTo>
                <a:cubicBezTo>
                  <a:pt x="201" y="5"/>
                  <a:pt x="211" y="8"/>
                  <a:pt x="220" y="12"/>
                </a:cubicBezTo>
                <a:cubicBezTo>
                  <a:pt x="230" y="16"/>
                  <a:pt x="239" y="21"/>
                  <a:pt x="248" y="27"/>
                </a:cubicBezTo>
                <a:cubicBezTo>
                  <a:pt x="256" y="33"/>
                  <a:pt x="264" y="39"/>
                  <a:pt x="272" y="47"/>
                </a:cubicBezTo>
                <a:cubicBezTo>
                  <a:pt x="279" y="54"/>
                  <a:pt x="286" y="62"/>
                  <a:pt x="292" y="71"/>
                </a:cubicBezTo>
                <a:cubicBezTo>
                  <a:pt x="297" y="79"/>
                  <a:pt x="302" y="88"/>
                  <a:pt x="306" y="98"/>
                </a:cubicBezTo>
                <a:cubicBezTo>
                  <a:pt x="310" y="108"/>
                  <a:pt x="313" y="118"/>
                  <a:pt x="315" y="128"/>
                </a:cubicBezTo>
                <a:cubicBezTo>
                  <a:pt x="317" y="138"/>
                  <a:pt x="318" y="148"/>
                  <a:pt x="318" y="159"/>
                </a:cubicBezTo>
                <a:close/>
              </a:path>
            </a:pathLst>
          </a:custGeom>
          <a:solidFill>
            <a:srgbClr val="90CAF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591240" y="2890440"/>
            <a:ext cx="3283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流程管理</a:t>
            </a:r>
            <a:r>
              <a:rPr lang="en-US" sz="15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(50%)</a:t>
            </a:r>
            <a:r>
              <a:rPr lang="en-US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lang="zh-CN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敏捷</a:t>
            </a:r>
            <a:r>
              <a:rPr lang="en-US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/</a:t>
            </a:r>
            <a:r>
              <a:rPr lang="zh-CN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混合方法、范围控制、风险管理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任意多边形: 形状 66"/>
          <p:cNvSpPr/>
          <p:nvPr/>
        </p:nvSpPr>
        <p:spPr>
          <a:xfrm>
            <a:off x="6324480" y="4404960"/>
            <a:ext cx="257400" cy="200520"/>
          </a:xfrm>
          <a:custGeom>
            <a:avLst/>
            <a:gdLst/>
            <a:ahLst/>
            <a:cxnLst/>
            <a:rect l="0" t="0" r="r" b="b"/>
            <a:pathLst>
              <a:path w="715" h="557">
                <a:moveTo>
                  <a:pt x="258" y="60"/>
                </a:moveTo>
                <a:cubicBezTo>
                  <a:pt x="258" y="27"/>
                  <a:pt x="284" y="0"/>
                  <a:pt x="317" y="0"/>
                </a:cubicBezTo>
                <a:lnTo>
                  <a:pt x="397" y="0"/>
                </a:lnTo>
                <a:cubicBezTo>
                  <a:pt x="430" y="0"/>
                  <a:pt x="456" y="27"/>
                  <a:pt x="456" y="60"/>
                </a:cubicBezTo>
                <a:lnTo>
                  <a:pt x="456" y="139"/>
                </a:lnTo>
                <a:cubicBezTo>
                  <a:pt x="456" y="172"/>
                  <a:pt x="430" y="199"/>
                  <a:pt x="397" y="199"/>
                </a:cubicBezTo>
                <a:lnTo>
                  <a:pt x="387" y="199"/>
                </a:lnTo>
                <a:lnTo>
                  <a:pt x="387" y="249"/>
                </a:lnTo>
                <a:lnTo>
                  <a:pt x="575" y="249"/>
                </a:lnTo>
                <a:cubicBezTo>
                  <a:pt x="614" y="249"/>
                  <a:pt x="646" y="281"/>
                  <a:pt x="646" y="319"/>
                </a:cubicBezTo>
                <a:lnTo>
                  <a:pt x="646" y="359"/>
                </a:lnTo>
                <a:lnTo>
                  <a:pt x="656" y="359"/>
                </a:lnTo>
                <a:cubicBezTo>
                  <a:pt x="689" y="359"/>
                  <a:pt x="715" y="385"/>
                  <a:pt x="715" y="418"/>
                </a:cubicBezTo>
                <a:lnTo>
                  <a:pt x="715" y="498"/>
                </a:lnTo>
                <a:cubicBezTo>
                  <a:pt x="715" y="530"/>
                  <a:pt x="689" y="557"/>
                  <a:pt x="656" y="557"/>
                </a:cubicBezTo>
                <a:lnTo>
                  <a:pt x="575" y="557"/>
                </a:lnTo>
                <a:cubicBezTo>
                  <a:pt x="542" y="557"/>
                  <a:pt x="516" y="530"/>
                  <a:pt x="516" y="498"/>
                </a:cubicBezTo>
                <a:lnTo>
                  <a:pt x="516" y="418"/>
                </a:lnTo>
                <a:cubicBezTo>
                  <a:pt x="516" y="385"/>
                  <a:pt x="542" y="359"/>
                  <a:pt x="575" y="359"/>
                </a:cubicBezTo>
                <a:lnTo>
                  <a:pt x="585" y="359"/>
                </a:lnTo>
                <a:lnTo>
                  <a:pt x="585" y="319"/>
                </a:lnTo>
                <a:cubicBezTo>
                  <a:pt x="585" y="314"/>
                  <a:pt x="581" y="309"/>
                  <a:pt x="575" y="309"/>
                </a:cubicBezTo>
                <a:lnTo>
                  <a:pt x="387" y="309"/>
                </a:lnTo>
                <a:lnTo>
                  <a:pt x="387" y="359"/>
                </a:lnTo>
                <a:lnTo>
                  <a:pt x="397" y="359"/>
                </a:lnTo>
                <a:cubicBezTo>
                  <a:pt x="430" y="359"/>
                  <a:pt x="456" y="385"/>
                  <a:pt x="456" y="418"/>
                </a:cubicBezTo>
                <a:lnTo>
                  <a:pt x="456" y="498"/>
                </a:lnTo>
                <a:cubicBezTo>
                  <a:pt x="456" y="530"/>
                  <a:pt x="430" y="557"/>
                  <a:pt x="397" y="557"/>
                </a:cubicBezTo>
                <a:lnTo>
                  <a:pt x="317" y="557"/>
                </a:lnTo>
                <a:cubicBezTo>
                  <a:pt x="284" y="557"/>
                  <a:pt x="258" y="530"/>
                  <a:pt x="258" y="498"/>
                </a:cubicBezTo>
                <a:lnTo>
                  <a:pt x="258" y="418"/>
                </a:lnTo>
                <a:cubicBezTo>
                  <a:pt x="258" y="385"/>
                  <a:pt x="284" y="359"/>
                  <a:pt x="317" y="359"/>
                </a:cubicBezTo>
                <a:lnTo>
                  <a:pt x="327" y="359"/>
                </a:lnTo>
                <a:lnTo>
                  <a:pt x="327" y="309"/>
                </a:lnTo>
                <a:lnTo>
                  <a:pt x="139" y="309"/>
                </a:lnTo>
                <a:cubicBezTo>
                  <a:pt x="133" y="309"/>
                  <a:pt x="129" y="314"/>
                  <a:pt x="129" y="319"/>
                </a:cubicBezTo>
                <a:lnTo>
                  <a:pt x="129" y="359"/>
                </a:lnTo>
                <a:lnTo>
                  <a:pt x="139" y="359"/>
                </a:lnTo>
                <a:cubicBezTo>
                  <a:pt x="172" y="359"/>
                  <a:pt x="198" y="385"/>
                  <a:pt x="198" y="418"/>
                </a:cubicBezTo>
                <a:lnTo>
                  <a:pt x="198" y="498"/>
                </a:lnTo>
                <a:cubicBezTo>
                  <a:pt x="198" y="530"/>
                  <a:pt x="172" y="557"/>
                  <a:pt x="139" y="557"/>
                </a:cubicBezTo>
                <a:lnTo>
                  <a:pt x="59" y="557"/>
                </a:lnTo>
                <a:cubicBezTo>
                  <a:pt x="26" y="557"/>
                  <a:pt x="0" y="530"/>
                  <a:pt x="0" y="498"/>
                </a:cubicBezTo>
                <a:lnTo>
                  <a:pt x="0" y="418"/>
                </a:lnTo>
                <a:cubicBezTo>
                  <a:pt x="0" y="385"/>
                  <a:pt x="26" y="359"/>
                  <a:pt x="59" y="359"/>
                </a:cubicBezTo>
                <a:lnTo>
                  <a:pt x="69" y="359"/>
                </a:lnTo>
                <a:lnTo>
                  <a:pt x="69" y="319"/>
                </a:lnTo>
                <a:cubicBezTo>
                  <a:pt x="69" y="281"/>
                  <a:pt x="100" y="249"/>
                  <a:pt x="139" y="249"/>
                </a:cubicBezTo>
                <a:lnTo>
                  <a:pt x="327" y="249"/>
                </a:lnTo>
                <a:lnTo>
                  <a:pt x="327" y="199"/>
                </a:lnTo>
                <a:lnTo>
                  <a:pt x="317" y="199"/>
                </a:lnTo>
                <a:cubicBezTo>
                  <a:pt x="284" y="199"/>
                  <a:pt x="258" y="172"/>
                  <a:pt x="258" y="139"/>
                </a:cubicBezTo>
                <a:lnTo>
                  <a:pt x="258" y="6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591240" y="3499920"/>
            <a:ext cx="2896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商业环境</a:t>
            </a:r>
            <a:r>
              <a:rPr lang="en-US" sz="15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(8%)</a:t>
            </a:r>
            <a:r>
              <a:rPr lang="en-US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lang="zh-CN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战略对齐、合规性、商业价值交付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734160" y="4357080"/>
            <a:ext cx="28425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八大绩效域</a:t>
            </a:r>
            <a:r>
              <a:rPr lang="en-US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lang="zh-CN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干系人、团队、不确定性、项目、开发方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0" name="图片 69"/>
          <p:cNvPicPr/>
          <p:nvPr/>
        </p:nvPicPr>
        <p:blipFill>
          <a:blip r:embed="rId2"/>
          <a:stretch/>
        </p:blipFill>
        <p:spPr>
          <a:xfrm>
            <a:off x="609480" y="1428840"/>
            <a:ext cx="5257440" cy="4285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文本框 70"/>
          <p:cNvSpPr txBox="1"/>
          <p:nvPr/>
        </p:nvSpPr>
        <p:spPr>
          <a:xfrm>
            <a:off x="6734160" y="4662000"/>
            <a:ext cx="1144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法、测量、规划、交付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09480" y="6364080"/>
            <a:ext cx="11898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项目管理核心实践与案例分析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0752840" y="6364080"/>
            <a:ext cx="7470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专业版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: 形状 7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CE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任意多边形: 形状 7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任意多边形: 形状 75"/>
          <p:cNvSpPr/>
          <p:nvPr/>
        </p:nvSpPr>
        <p:spPr>
          <a:xfrm>
            <a:off x="609480" y="952200"/>
            <a:ext cx="762120" cy="38520"/>
          </a:xfrm>
          <a:custGeom>
            <a:avLst/>
            <a:gdLst/>
            <a:ahLst/>
            <a:cxnLst/>
            <a:rect l="0" t="0" r="r" b="b"/>
            <a:pathLst>
              <a:path w="2117" h="107">
                <a:moveTo>
                  <a:pt x="0" y="0"/>
                </a:moveTo>
                <a:lnTo>
                  <a:pt x="2117" y="0"/>
                </a:lnTo>
                <a:lnTo>
                  <a:pt x="2117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任意多边形: 形状 76"/>
          <p:cNvSpPr/>
          <p:nvPr/>
        </p:nvSpPr>
        <p:spPr>
          <a:xfrm>
            <a:off x="618840" y="2247840"/>
            <a:ext cx="2734200" cy="581400"/>
          </a:xfrm>
          <a:custGeom>
            <a:avLst/>
            <a:gdLst/>
            <a:ahLst/>
            <a:cxnLst/>
            <a:rect l="0" t="0" r="r" b="b"/>
            <a:pathLst>
              <a:path w="7595" h="1615">
                <a:moveTo>
                  <a:pt x="0" y="0"/>
                </a:moveTo>
                <a:lnTo>
                  <a:pt x="7595" y="0"/>
                </a:lnTo>
                <a:lnTo>
                  <a:pt x="7595" y="1615"/>
                </a:lnTo>
                <a:lnTo>
                  <a:pt x="0" y="1615"/>
                </a:lnTo>
                <a:lnTo>
                  <a:pt x="0" y="0"/>
                </a:lnTo>
                <a:close/>
              </a:path>
            </a:pathLst>
          </a:custGeom>
          <a:solidFill>
            <a:srgbClr val="0D47A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任意多边形: 形状 77"/>
          <p:cNvSpPr/>
          <p:nvPr/>
        </p:nvSpPr>
        <p:spPr>
          <a:xfrm>
            <a:off x="3352680" y="2247840"/>
            <a:ext cx="4334040" cy="581400"/>
          </a:xfrm>
          <a:custGeom>
            <a:avLst/>
            <a:gdLst/>
            <a:ahLst/>
            <a:cxnLst/>
            <a:rect l="0" t="0" r="r" b="b"/>
            <a:pathLst>
              <a:path w="12039" h="1615">
                <a:moveTo>
                  <a:pt x="0" y="0"/>
                </a:moveTo>
                <a:lnTo>
                  <a:pt x="12039" y="0"/>
                </a:lnTo>
                <a:lnTo>
                  <a:pt x="12039" y="1615"/>
                </a:lnTo>
                <a:lnTo>
                  <a:pt x="0" y="1615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任意多边形: 形状 78"/>
          <p:cNvSpPr/>
          <p:nvPr/>
        </p:nvSpPr>
        <p:spPr>
          <a:xfrm>
            <a:off x="7686360" y="2247840"/>
            <a:ext cx="3896280" cy="581400"/>
          </a:xfrm>
          <a:custGeom>
            <a:avLst/>
            <a:gdLst/>
            <a:ahLst/>
            <a:cxnLst/>
            <a:rect l="0" t="0" r="r" b="b"/>
            <a:pathLst>
              <a:path w="10823" h="1615">
                <a:moveTo>
                  <a:pt x="0" y="0"/>
                </a:moveTo>
                <a:lnTo>
                  <a:pt x="10823" y="0"/>
                </a:lnTo>
                <a:lnTo>
                  <a:pt x="10823" y="1615"/>
                </a:lnTo>
                <a:lnTo>
                  <a:pt x="0" y="1615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任意多边形: 形状 79"/>
          <p:cNvSpPr/>
          <p:nvPr/>
        </p:nvSpPr>
        <p:spPr>
          <a:xfrm>
            <a:off x="618840" y="2828880"/>
            <a:ext cx="2734200" cy="667080"/>
          </a:xfrm>
          <a:custGeom>
            <a:avLst/>
            <a:gdLst/>
            <a:ahLst/>
            <a:cxnLst/>
            <a:rect l="0" t="0" r="r" b="b"/>
            <a:pathLst>
              <a:path w="7595" h="1853">
                <a:moveTo>
                  <a:pt x="0" y="0"/>
                </a:moveTo>
                <a:lnTo>
                  <a:pt x="7595" y="0"/>
                </a:lnTo>
                <a:lnTo>
                  <a:pt x="7595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任意多边形: 形状 80"/>
          <p:cNvSpPr/>
          <p:nvPr/>
        </p:nvSpPr>
        <p:spPr>
          <a:xfrm>
            <a:off x="3352680" y="2828880"/>
            <a:ext cx="4334040" cy="667080"/>
          </a:xfrm>
          <a:custGeom>
            <a:avLst/>
            <a:gdLst/>
            <a:ahLst/>
            <a:cxnLst/>
            <a:rect l="0" t="0" r="r" b="b"/>
            <a:pathLst>
              <a:path w="12039" h="1853">
                <a:moveTo>
                  <a:pt x="0" y="0"/>
                </a:moveTo>
                <a:lnTo>
                  <a:pt x="12039" y="0"/>
                </a:lnTo>
                <a:lnTo>
                  <a:pt x="12039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任意多边形: 形状 81"/>
          <p:cNvSpPr/>
          <p:nvPr/>
        </p:nvSpPr>
        <p:spPr>
          <a:xfrm>
            <a:off x="7686360" y="2828880"/>
            <a:ext cx="3896280" cy="667080"/>
          </a:xfrm>
          <a:custGeom>
            <a:avLst/>
            <a:gdLst/>
            <a:ahLst/>
            <a:cxnLst/>
            <a:rect l="0" t="0" r="r" b="b"/>
            <a:pathLst>
              <a:path w="10823" h="1853">
                <a:moveTo>
                  <a:pt x="0" y="0"/>
                </a:moveTo>
                <a:lnTo>
                  <a:pt x="10823" y="0"/>
                </a:lnTo>
                <a:lnTo>
                  <a:pt x="10823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任意多边形: 形状 82"/>
          <p:cNvSpPr/>
          <p:nvPr/>
        </p:nvSpPr>
        <p:spPr>
          <a:xfrm>
            <a:off x="618840" y="3495600"/>
            <a:ext cx="2734200" cy="667080"/>
          </a:xfrm>
          <a:custGeom>
            <a:avLst/>
            <a:gdLst/>
            <a:ahLst/>
            <a:cxnLst/>
            <a:rect l="0" t="0" r="r" b="b"/>
            <a:pathLst>
              <a:path w="7595" h="1853">
                <a:moveTo>
                  <a:pt x="0" y="0"/>
                </a:moveTo>
                <a:lnTo>
                  <a:pt x="7595" y="0"/>
                </a:lnTo>
                <a:lnTo>
                  <a:pt x="7595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任意多边形: 形状 83"/>
          <p:cNvSpPr/>
          <p:nvPr/>
        </p:nvSpPr>
        <p:spPr>
          <a:xfrm>
            <a:off x="3352680" y="3495600"/>
            <a:ext cx="4334040" cy="667080"/>
          </a:xfrm>
          <a:custGeom>
            <a:avLst/>
            <a:gdLst/>
            <a:ahLst/>
            <a:cxnLst/>
            <a:rect l="0" t="0" r="r" b="b"/>
            <a:pathLst>
              <a:path w="12039" h="1853">
                <a:moveTo>
                  <a:pt x="0" y="0"/>
                </a:moveTo>
                <a:lnTo>
                  <a:pt x="12039" y="0"/>
                </a:lnTo>
                <a:lnTo>
                  <a:pt x="12039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任意多边形: 形状 84"/>
          <p:cNvSpPr/>
          <p:nvPr/>
        </p:nvSpPr>
        <p:spPr>
          <a:xfrm>
            <a:off x="7686360" y="3495600"/>
            <a:ext cx="3896280" cy="667080"/>
          </a:xfrm>
          <a:custGeom>
            <a:avLst/>
            <a:gdLst/>
            <a:ahLst/>
            <a:cxnLst/>
            <a:rect l="0" t="0" r="r" b="b"/>
            <a:pathLst>
              <a:path w="10823" h="1853">
                <a:moveTo>
                  <a:pt x="0" y="0"/>
                </a:moveTo>
                <a:lnTo>
                  <a:pt x="10823" y="0"/>
                </a:lnTo>
                <a:lnTo>
                  <a:pt x="10823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任意多边形: 形状 85"/>
          <p:cNvSpPr/>
          <p:nvPr/>
        </p:nvSpPr>
        <p:spPr>
          <a:xfrm>
            <a:off x="618840" y="4162320"/>
            <a:ext cx="2734200" cy="667080"/>
          </a:xfrm>
          <a:custGeom>
            <a:avLst/>
            <a:gdLst/>
            <a:ahLst/>
            <a:cxnLst/>
            <a:rect l="0" t="0" r="r" b="b"/>
            <a:pathLst>
              <a:path w="7595" h="1853">
                <a:moveTo>
                  <a:pt x="0" y="0"/>
                </a:moveTo>
                <a:lnTo>
                  <a:pt x="7595" y="0"/>
                </a:lnTo>
                <a:lnTo>
                  <a:pt x="7595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任意多边形: 形状 86"/>
          <p:cNvSpPr/>
          <p:nvPr/>
        </p:nvSpPr>
        <p:spPr>
          <a:xfrm>
            <a:off x="3352680" y="4162320"/>
            <a:ext cx="4334040" cy="667080"/>
          </a:xfrm>
          <a:custGeom>
            <a:avLst/>
            <a:gdLst/>
            <a:ahLst/>
            <a:cxnLst/>
            <a:rect l="0" t="0" r="r" b="b"/>
            <a:pathLst>
              <a:path w="12039" h="1853">
                <a:moveTo>
                  <a:pt x="0" y="0"/>
                </a:moveTo>
                <a:lnTo>
                  <a:pt x="12039" y="0"/>
                </a:lnTo>
                <a:lnTo>
                  <a:pt x="12039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任意多边形: 形状 87"/>
          <p:cNvSpPr/>
          <p:nvPr/>
        </p:nvSpPr>
        <p:spPr>
          <a:xfrm>
            <a:off x="7686360" y="4162320"/>
            <a:ext cx="3896280" cy="667080"/>
          </a:xfrm>
          <a:custGeom>
            <a:avLst/>
            <a:gdLst/>
            <a:ahLst/>
            <a:cxnLst/>
            <a:rect l="0" t="0" r="r" b="b"/>
            <a:pathLst>
              <a:path w="10823" h="1853">
                <a:moveTo>
                  <a:pt x="0" y="0"/>
                </a:moveTo>
                <a:lnTo>
                  <a:pt x="10823" y="0"/>
                </a:lnTo>
                <a:lnTo>
                  <a:pt x="10823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任意多边形: 形状 88"/>
          <p:cNvSpPr/>
          <p:nvPr/>
        </p:nvSpPr>
        <p:spPr>
          <a:xfrm>
            <a:off x="609480" y="2819160"/>
            <a:ext cx="2752920" cy="10080"/>
          </a:xfrm>
          <a:custGeom>
            <a:avLst/>
            <a:gdLst/>
            <a:ahLst/>
            <a:cxnLst/>
            <a:rect l="0" t="0" r="r" b="b"/>
            <a:pathLst>
              <a:path w="7647" h="28">
                <a:moveTo>
                  <a:pt x="0" y="0"/>
                </a:moveTo>
                <a:lnTo>
                  <a:pt x="7647" y="0"/>
                </a:lnTo>
                <a:lnTo>
                  <a:pt x="7647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任意多边形: 形状 89"/>
          <p:cNvSpPr/>
          <p:nvPr/>
        </p:nvSpPr>
        <p:spPr>
          <a:xfrm>
            <a:off x="3362040" y="2819160"/>
            <a:ext cx="4334400" cy="10080"/>
          </a:xfrm>
          <a:custGeom>
            <a:avLst/>
            <a:gdLst/>
            <a:ahLst/>
            <a:cxnLst/>
            <a:rect l="0" t="0" r="r" b="b"/>
            <a:pathLst>
              <a:path w="12040" h="28">
                <a:moveTo>
                  <a:pt x="0" y="0"/>
                </a:moveTo>
                <a:lnTo>
                  <a:pt x="12040" y="0"/>
                </a:lnTo>
                <a:lnTo>
                  <a:pt x="12040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任意多边形: 形状 90"/>
          <p:cNvSpPr/>
          <p:nvPr/>
        </p:nvSpPr>
        <p:spPr>
          <a:xfrm>
            <a:off x="7696080" y="2819160"/>
            <a:ext cx="3886560" cy="10080"/>
          </a:xfrm>
          <a:custGeom>
            <a:avLst/>
            <a:gdLst/>
            <a:ahLst/>
            <a:cxnLst/>
            <a:rect l="0" t="0" r="r" b="b"/>
            <a:pathLst>
              <a:path w="10796" h="28">
                <a:moveTo>
                  <a:pt x="0" y="0"/>
                </a:moveTo>
                <a:lnTo>
                  <a:pt x="10796" y="0"/>
                </a:lnTo>
                <a:lnTo>
                  <a:pt x="10796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任意多边形: 形状 91"/>
          <p:cNvSpPr/>
          <p:nvPr/>
        </p:nvSpPr>
        <p:spPr>
          <a:xfrm>
            <a:off x="609480" y="2819160"/>
            <a:ext cx="9720" cy="676800"/>
          </a:xfrm>
          <a:custGeom>
            <a:avLst/>
            <a:gdLst/>
            <a:ahLst/>
            <a:cxnLst/>
            <a:rect l="0" t="0" r="r" b="b"/>
            <a:pathLst>
              <a:path w="27" h="1880">
                <a:moveTo>
                  <a:pt x="0" y="0"/>
                </a:moveTo>
                <a:lnTo>
                  <a:pt x="27" y="0"/>
                </a:lnTo>
                <a:lnTo>
                  <a:pt x="27" y="1880"/>
                </a:lnTo>
                <a:lnTo>
                  <a:pt x="0" y="1880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任意多边形: 形状 92"/>
          <p:cNvSpPr/>
          <p:nvPr/>
        </p:nvSpPr>
        <p:spPr>
          <a:xfrm>
            <a:off x="3352680" y="2819160"/>
            <a:ext cx="9720" cy="676800"/>
          </a:xfrm>
          <a:custGeom>
            <a:avLst/>
            <a:gdLst/>
            <a:ahLst/>
            <a:cxnLst/>
            <a:rect l="0" t="0" r="r" b="b"/>
            <a:pathLst>
              <a:path w="27" h="1880">
                <a:moveTo>
                  <a:pt x="0" y="0"/>
                </a:moveTo>
                <a:lnTo>
                  <a:pt x="27" y="0"/>
                </a:lnTo>
                <a:lnTo>
                  <a:pt x="27" y="1880"/>
                </a:lnTo>
                <a:lnTo>
                  <a:pt x="0" y="1880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任意多边形: 形状 93"/>
          <p:cNvSpPr/>
          <p:nvPr/>
        </p:nvSpPr>
        <p:spPr>
          <a:xfrm>
            <a:off x="7686360" y="2819160"/>
            <a:ext cx="10080" cy="676800"/>
          </a:xfrm>
          <a:custGeom>
            <a:avLst/>
            <a:gdLst/>
            <a:ahLst/>
            <a:cxnLst/>
            <a:rect l="0" t="0" r="r" b="b"/>
            <a:pathLst>
              <a:path w="28" h="1880">
                <a:moveTo>
                  <a:pt x="0" y="0"/>
                </a:moveTo>
                <a:lnTo>
                  <a:pt x="28" y="0"/>
                </a:lnTo>
                <a:lnTo>
                  <a:pt x="28" y="1880"/>
                </a:lnTo>
                <a:lnTo>
                  <a:pt x="0" y="1880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任意多边形: 形状 94"/>
          <p:cNvSpPr/>
          <p:nvPr/>
        </p:nvSpPr>
        <p:spPr>
          <a:xfrm>
            <a:off x="11572560" y="2819160"/>
            <a:ext cx="10080" cy="676800"/>
          </a:xfrm>
          <a:custGeom>
            <a:avLst/>
            <a:gdLst/>
            <a:ahLst/>
            <a:cxnLst/>
            <a:rect l="0" t="0" r="r" b="b"/>
            <a:pathLst>
              <a:path w="28" h="1880">
                <a:moveTo>
                  <a:pt x="0" y="0"/>
                </a:moveTo>
                <a:lnTo>
                  <a:pt x="28" y="0"/>
                </a:lnTo>
                <a:lnTo>
                  <a:pt x="28" y="1880"/>
                </a:lnTo>
                <a:lnTo>
                  <a:pt x="0" y="1880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任意多边形: 形状 95"/>
          <p:cNvSpPr/>
          <p:nvPr/>
        </p:nvSpPr>
        <p:spPr>
          <a:xfrm>
            <a:off x="609480" y="3495600"/>
            <a:ext cx="9720" cy="676440"/>
          </a:xfrm>
          <a:custGeom>
            <a:avLst/>
            <a:gdLst/>
            <a:ahLst/>
            <a:cxnLst/>
            <a:rect l="0" t="0" r="r" b="b"/>
            <a:pathLst>
              <a:path w="27" h="1879">
                <a:moveTo>
                  <a:pt x="0" y="0"/>
                </a:moveTo>
                <a:lnTo>
                  <a:pt x="27" y="0"/>
                </a:lnTo>
                <a:lnTo>
                  <a:pt x="27" y="1879"/>
                </a:lnTo>
                <a:lnTo>
                  <a:pt x="0" y="1879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任意多边形: 形状 96"/>
          <p:cNvSpPr/>
          <p:nvPr/>
        </p:nvSpPr>
        <p:spPr>
          <a:xfrm>
            <a:off x="609480" y="3485880"/>
            <a:ext cx="2752920" cy="10080"/>
          </a:xfrm>
          <a:custGeom>
            <a:avLst/>
            <a:gdLst/>
            <a:ahLst/>
            <a:cxnLst/>
            <a:rect l="0" t="0" r="r" b="b"/>
            <a:pathLst>
              <a:path w="7647" h="28">
                <a:moveTo>
                  <a:pt x="0" y="0"/>
                </a:moveTo>
                <a:lnTo>
                  <a:pt x="7647" y="0"/>
                </a:lnTo>
                <a:lnTo>
                  <a:pt x="7647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任意多边形: 形状 97"/>
          <p:cNvSpPr/>
          <p:nvPr/>
        </p:nvSpPr>
        <p:spPr>
          <a:xfrm>
            <a:off x="3352680" y="3495600"/>
            <a:ext cx="9720" cy="676440"/>
          </a:xfrm>
          <a:custGeom>
            <a:avLst/>
            <a:gdLst/>
            <a:ahLst/>
            <a:cxnLst/>
            <a:rect l="0" t="0" r="r" b="b"/>
            <a:pathLst>
              <a:path w="27" h="1879">
                <a:moveTo>
                  <a:pt x="0" y="0"/>
                </a:moveTo>
                <a:lnTo>
                  <a:pt x="27" y="0"/>
                </a:lnTo>
                <a:lnTo>
                  <a:pt x="27" y="1879"/>
                </a:lnTo>
                <a:lnTo>
                  <a:pt x="0" y="1879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任意多边形: 形状 98"/>
          <p:cNvSpPr/>
          <p:nvPr/>
        </p:nvSpPr>
        <p:spPr>
          <a:xfrm>
            <a:off x="3362040" y="3485880"/>
            <a:ext cx="4334400" cy="10080"/>
          </a:xfrm>
          <a:custGeom>
            <a:avLst/>
            <a:gdLst/>
            <a:ahLst/>
            <a:cxnLst/>
            <a:rect l="0" t="0" r="r" b="b"/>
            <a:pathLst>
              <a:path w="12040" h="28">
                <a:moveTo>
                  <a:pt x="0" y="0"/>
                </a:moveTo>
                <a:lnTo>
                  <a:pt x="12040" y="0"/>
                </a:lnTo>
                <a:lnTo>
                  <a:pt x="12040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任意多边形: 形状 99"/>
          <p:cNvSpPr/>
          <p:nvPr/>
        </p:nvSpPr>
        <p:spPr>
          <a:xfrm>
            <a:off x="7686360" y="3495600"/>
            <a:ext cx="10080" cy="676440"/>
          </a:xfrm>
          <a:custGeom>
            <a:avLst/>
            <a:gdLst/>
            <a:ahLst/>
            <a:cxnLst/>
            <a:rect l="0" t="0" r="r" b="b"/>
            <a:pathLst>
              <a:path w="28" h="1879">
                <a:moveTo>
                  <a:pt x="0" y="0"/>
                </a:moveTo>
                <a:lnTo>
                  <a:pt x="28" y="0"/>
                </a:lnTo>
                <a:lnTo>
                  <a:pt x="28" y="1879"/>
                </a:lnTo>
                <a:lnTo>
                  <a:pt x="0" y="1879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任意多边形: 形状 100"/>
          <p:cNvSpPr/>
          <p:nvPr/>
        </p:nvSpPr>
        <p:spPr>
          <a:xfrm>
            <a:off x="7696080" y="3485880"/>
            <a:ext cx="3886560" cy="10080"/>
          </a:xfrm>
          <a:custGeom>
            <a:avLst/>
            <a:gdLst/>
            <a:ahLst/>
            <a:cxnLst/>
            <a:rect l="0" t="0" r="r" b="b"/>
            <a:pathLst>
              <a:path w="10796" h="28">
                <a:moveTo>
                  <a:pt x="0" y="0"/>
                </a:moveTo>
                <a:lnTo>
                  <a:pt x="10796" y="0"/>
                </a:lnTo>
                <a:lnTo>
                  <a:pt x="10796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任意多边形: 形状 101"/>
          <p:cNvSpPr/>
          <p:nvPr/>
        </p:nvSpPr>
        <p:spPr>
          <a:xfrm>
            <a:off x="11572560" y="3495600"/>
            <a:ext cx="10080" cy="676440"/>
          </a:xfrm>
          <a:custGeom>
            <a:avLst/>
            <a:gdLst/>
            <a:ahLst/>
            <a:cxnLst/>
            <a:rect l="0" t="0" r="r" b="b"/>
            <a:pathLst>
              <a:path w="28" h="1879">
                <a:moveTo>
                  <a:pt x="0" y="0"/>
                </a:moveTo>
                <a:lnTo>
                  <a:pt x="28" y="0"/>
                </a:lnTo>
                <a:lnTo>
                  <a:pt x="28" y="1879"/>
                </a:lnTo>
                <a:lnTo>
                  <a:pt x="0" y="1879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任意多边形: 形状 102"/>
          <p:cNvSpPr/>
          <p:nvPr/>
        </p:nvSpPr>
        <p:spPr>
          <a:xfrm>
            <a:off x="609480" y="4171680"/>
            <a:ext cx="9720" cy="667080"/>
          </a:xfrm>
          <a:custGeom>
            <a:avLst/>
            <a:gdLst/>
            <a:ahLst/>
            <a:cxnLst/>
            <a:rect l="0" t="0" r="r" b="b"/>
            <a:pathLst>
              <a:path w="27" h="1853">
                <a:moveTo>
                  <a:pt x="0" y="0"/>
                </a:moveTo>
                <a:lnTo>
                  <a:pt x="27" y="0"/>
                </a:lnTo>
                <a:lnTo>
                  <a:pt x="27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任意多边形: 形状 103"/>
          <p:cNvSpPr/>
          <p:nvPr/>
        </p:nvSpPr>
        <p:spPr>
          <a:xfrm>
            <a:off x="609480" y="4162320"/>
            <a:ext cx="2752920" cy="9720"/>
          </a:xfrm>
          <a:custGeom>
            <a:avLst/>
            <a:gdLst/>
            <a:ahLst/>
            <a:cxnLst/>
            <a:rect l="0" t="0" r="r" b="b"/>
            <a:pathLst>
              <a:path w="7647" h="27">
                <a:moveTo>
                  <a:pt x="0" y="0"/>
                </a:moveTo>
                <a:lnTo>
                  <a:pt x="7647" y="0"/>
                </a:lnTo>
                <a:lnTo>
                  <a:pt x="7647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任意多边形: 形状 104"/>
          <p:cNvSpPr/>
          <p:nvPr/>
        </p:nvSpPr>
        <p:spPr>
          <a:xfrm>
            <a:off x="3352680" y="4171680"/>
            <a:ext cx="9720" cy="667080"/>
          </a:xfrm>
          <a:custGeom>
            <a:avLst/>
            <a:gdLst/>
            <a:ahLst/>
            <a:cxnLst/>
            <a:rect l="0" t="0" r="r" b="b"/>
            <a:pathLst>
              <a:path w="27" h="1853">
                <a:moveTo>
                  <a:pt x="0" y="0"/>
                </a:moveTo>
                <a:lnTo>
                  <a:pt x="27" y="0"/>
                </a:lnTo>
                <a:lnTo>
                  <a:pt x="27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任意多边形: 形状 105"/>
          <p:cNvSpPr/>
          <p:nvPr/>
        </p:nvSpPr>
        <p:spPr>
          <a:xfrm>
            <a:off x="3362040" y="4162320"/>
            <a:ext cx="4334400" cy="9720"/>
          </a:xfrm>
          <a:custGeom>
            <a:avLst/>
            <a:gdLst/>
            <a:ahLst/>
            <a:cxnLst/>
            <a:rect l="0" t="0" r="r" b="b"/>
            <a:pathLst>
              <a:path w="12040" h="27">
                <a:moveTo>
                  <a:pt x="0" y="0"/>
                </a:moveTo>
                <a:lnTo>
                  <a:pt x="12040" y="0"/>
                </a:lnTo>
                <a:lnTo>
                  <a:pt x="12040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任意多边形: 形状 106"/>
          <p:cNvSpPr/>
          <p:nvPr/>
        </p:nvSpPr>
        <p:spPr>
          <a:xfrm>
            <a:off x="7686360" y="4171680"/>
            <a:ext cx="10080" cy="667080"/>
          </a:xfrm>
          <a:custGeom>
            <a:avLst/>
            <a:gdLst/>
            <a:ahLst/>
            <a:cxnLst/>
            <a:rect l="0" t="0" r="r" b="b"/>
            <a:pathLst>
              <a:path w="28" h="1853">
                <a:moveTo>
                  <a:pt x="0" y="0"/>
                </a:moveTo>
                <a:lnTo>
                  <a:pt x="28" y="0"/>
                </a:lnTo>
                <a:lnTo>
                  <a:pt x="28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任意多边形: 形状 107"/>
          <p:cNvSpPr/>
          <p:nvPr/>
        </p:nvSpPr>
        <p:spPr>
          <a:xfrm>
            <a:off x="7696080" y="4162320"/>
            <a:ext cx="3886560" cy="9720"/>
          </a:xfrm>
          <a:custGeom>
            <a:avLst/>
            <a:gdLst/>
            <a:ahLst/>
            <a:cxnLst/>
            <a:rect l="0" t="0" r="r" b="b"/>
            <a:pathLst>
              <a:path w="10796" h="27">
                <a:moveTo>
                  <a:pt x="0" y="0"/>
                </a:moveTo>
                <a:lnTo>
                  <a:pt x="10796" y="0"/>
                </a:lnTo>
                <a:lnTo>
                  <a:pt x="10796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任意多边形: 形状 108"/>
          <p:cNvSpPr/>
          <p:nvPr/>
        </p:nvSpPr>
        <p:spPr>
          <a:xfrm>
            <a:off x="11572560" y="4171680"/>
            <a:ext cx="10080" cy="667080"/>
          </a:xfrm>
          <a:custGeom>
            <a:avLst/>
            <a:gdLst/>
            <a:ahLst/>
            <a:cxnLst/>
            <a:rect l="0" t="0" r="r" b="b"/>
            <a:pathLst>
              <a:path w="28" h="1853">
                <a:moveTo>
                  <a:pt x="0" y="0"/>
                </a:moveTo>
                <a:lnTo>
                  <a:pt x="28" y="0"/>
                </a:lnTo>
                <a:lnTo>
                  <a:pt x="28" y="1853"/>
                </a:lnTo>
                <a:lnTo>
                  <a:pt x="0" y="1853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任意多边形: 形状 109"/>
          <p:cNvSpPr/>
          <p:nvPr/>
        </p:nvSpPr>
        <p:spPr>
          <a:xfrm>
            <a:off x="609480" y="4829040"/>
            <a:ext cx="2752920" cy="9720"/>
          </a:xfrm>
          <a:custGeom>
            <a:avLst/>
            <a:gdLst/>
            <a:ahLst/>
            <a:cxnLst/>
            <a:rect l="0" t="0" r="r" b="b"/>
            <a:pathLst>
              <a:path w="7647" h="27">
                <a:moveTo>
                  <a:pt x="0" y="0"/>
                </a:moveTo>
                <a:lnTo>
                  <a:pt x="7647" y="0"/>
                </a:lnTo>
                <a:lnTo>
                  <a:pt x="7647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任意多边形: 形状 110"/>
          <p:cNvSpPr/>
          <p:nvPr/>
        </p:nvSpPr>
        <p:spPr>
          <a:xfrm>
            <a:off x="3362040" y="4829040"/>
            <a:ext cx="4334400" cy="9720"/>
          </a:xfrm>
          <a:custGeom>
            <a:avLst/>
            <a:gdLst/>
            <a:ahLst/>
            <a:cxnLst/>
            <a:rect l="0" t="0" r="r" b="b"/>
            <a:pathLst>
              <a:path w="12040" h="27">
                <a:moveTo>
                  <a:pt x="0" y="0"/>
                </a:moveTo>
                <a:lnTo>
                  <a:pt x="12040" y="0"/>
                </a:lnTo>
                <a:lnTo>
                  <a:pt x="12040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任意多边形: 形状 111"/>
          <p:cNvSpPr/>
          <p:nvPr/>
        </p:nvSpPr>
        <p:spPr>
          <a:xfrm>
            <a:off x="7696080" y="4829040"/>
            <a:ext cx="3886560" cy="9720"/>
          </a:xfrm>
          <a:custGeom>
            <a:avLst/>
            <a:gdLst/>
            <a:ahLst/>
            <a:cxnLst/>
            <a:rect l="0" t="0" r="r" b="b"/>
            <a:pathLst>
              <a:path w="10796" h="27">
                <a:moveTo>
                  <a:pt x="0" y="0"/>
                </a:moveTo>
                <a:lnTo>
                  <a:pt x="10796" y="0"/>
                </a:lnTo>
                <a:lnTo>
                  <a:pt x="10796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EE2E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609480" y="482040"/>
            <a:ext cx="322884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瀑布模型</a:t>
            </a:r>
            <a:r>
              <a:rPr lang="en-US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vs</a:t>
            </a:r>
            <a:r>
              <a:rPr lang="zh-CN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敏捷方法深度对比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794240" y="2433240"/>
            <a:ext cx="2293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深度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4570560" y="2433240"/>
            <a:ext cx="1144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瀑布模型 vs 段)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8681760" y="2433240"/>
            <a:ext cx="1144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敏捷方法深度对比付)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1641960" y="3079440"/>
            <a:ext cx="410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核心实践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4065840" y="3069720"/>
            <a:ext cx="19450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瀑布模型 vs 敏捷方法测试→维护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8518320" y="3069720"/>
            <a:ext cx="1573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瀑布模型(</a:t>
            </a:r>
            <a:r>
              <a:rPr lang="en-US" sz="1350" b="1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瀑布模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瀑布模型变化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641960" y="3746160"/>
            <a:ext cx="410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瀑布模型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4237200" y="3736440"/>
            <a:ext cx="15372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方模深度对比项目管理核心实程)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8348400" y="3736440"/>
            <a:ext cx="15372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方法深度对比项目管理核心实发)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1641960" y="4412880"/>
            <a:ext cx="410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瀑布模型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4580280" y="4412880"/>
            <a:ext cx="11275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瀑布模型 vs 敏捷后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8434080" y="4412880"/>
            <a:ext cx="14346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方法深度对比与,管理核杂实高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609480" y="6364080"/>
            <a:ext cx="11898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项目管理核心实践与案例分析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任意多边形: 形状 126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cxn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任意多边形: 形状 127"/>
          <p:cNvSpPr/>
          <p:nvPr/>
        </p:nvSpPr>
        <p:spPr>
          <a:xfrm>
            <a:off x="11277360" y="5943240"/>
            <a:ext cx="914760" cy="914760"/>
          </a:xfrm>
          <a:custGeom>
            <a:avLst/>
            <a:gdLst/>
            <a:ahLst/>
            <a:cxnLst/>
            <a:rect l="0" t="0" r="r" b="b"/>
            <a:pathLst>
              <a:path w="2541" h="2541">
                <a:moveTo>
                  <a:pt x="0" y="2541"/>
                </a:moveTo>
                <a:cubicBezTo>
                  <a:pt x="0" y="2499"/>
                  <a:pt x="1" y="2457"/>
                  <a:pt x="3" y="2416"/>
                </a:cubicBezTo>
                <a:cubicBezTo>
                  <a:pt x="5" y="2374"/>
                  <a:pt x="8" y="2333"/>
                  <a:pt x="12" y="2292"/>
                </a:cubicBezTo>
                <a:cubicBezTo>
                  <a:pt x="16" y="2250"/>
                  <a:pt x="22" y="2209"/>
                  <a:pt x="28" y="2168"/>
                </a:cubicBezTo>
                <a:cubicBezTo>
                  <a:pt x="34" y="2127"/>
                  <a:pt x="41" y="2086"/>
                  <a:pt x="49" y="2045"/>
                </a:cubicBezTo>
                <a:cubicBezTo>
                  <a:pt x="57" y="2004"/>
                  <a:pt x="66" y="1964"/>
                  <a:pt x="76" y="1923"/>
                </a:cubicBezTo>
                <a:cubicBezTo>
                  <a:pt x="86" y="1883"/>
                  <a:pt x="97" y="1843"/>
                  <a:pt x="110" y="1803"/>
                </a:cubicBezTo>
                <a:cubicBezTo>
                  <a:pt x="122" y="1763"/>
                  <a:pt x="135" y="1724"/>
                  <a:pt x="149" y="1685"/>
                </a:cubicBezTo>
                <a:cubicBezTo>
                  <a:pt x="163" y="1646"/>
                  <a:pt x="178" y="1607"/>
                  <a:pt x="194" y="1568"/>
                </a:cubicBezTo>
                <a:cubicBezTo>
                  <a:pt x="209" y="1530"/>
                  <a:pt x="226" y="1492"/>
                  <a:pt x="244" y="1455"/>
                </a:cubicBezTo>
                <a:cubicBezTo>
                  <a:pt x="262" y="1417"/>
                  <a:pt x="280" y="1380"/>
                  <a:pt x="300" y="1343"/>
                </a:cubicBezTo>
                <a:cubicBezTo>
                  <a:pt x="320" y="1306"/>
                  <a:pt x="340" y="1270"/>
                  <a:pt x="362" y="1235"/>
                </a:cubicBezTo>
                <a:cubicBezTo>
                  <a:pt x="383" y="1199"/>
                  <a:pt x="405" y="1164"/>
                  <a:pt x="429" y="1129"/>
                </a:cubicBezTo>
                <a:cubicBezTo>
                  <a:pt x="452" y="1095"/>
                  <a:pt x="476" y="1061"/>
                  <a:pt x="501" y="1027"/>
                </a:cubicBezTo>
                <a:cubicBezTo>
                  <a:pt x="526" y="994"/>
                  <a:pt x="551" y="961"/>
                  <a:pt x="578" y="929"/>
                </a:cubicBezTo>
                <a:cubicBezTo>
                  <a:pt x="604" y="897"/>
                  <a:pt x="631" y="866"/>
                  <a:pt x="659" y="835"/>
                </a:cubicBezTo>
                <a:cubicBezTo>
                  <a:pt x="687" y="804"/>
                  <a:pt x="716" y="774"/>
                  <a:pt x="745" y="744"/>
                </a:cubicBezTo>
                <a:cubicBezTo>
                  <a:pt x="775" y="715"/>
                  <a:pt x="805" y="686"/>
                  <a:pt x="835" y="658"/>
                </a:cubicBezTo>
                <a:cubicBezTo>
                  <a:pt x="866" y="631"/>
                  <a:pt x="898" y="603"/>
                  <a:pt x="930" y="577"/>
                </a:cubicBezTo>
                <a:cubicBezTo>
                  <a:pt x="962" y="551"/>
                  <a:pt x="995" y="525"/>
                  <a:pt x="1028" y="500"/>
                </a:cubicBezTo>
                <a:cubicBezTo>
                  <a:pt x="1061" y="476"/>
                  <a:pt x="1095" y="452"/>
                  <a:pt x="1130" y="429"/>
                </a:cubicBezTo>
                <a:cubicBezTo>
                  <a:pt x="1165" y="405"/>
                  <a:pt x="1200" y="383"/>
                  <a:pt x="1235" y="362"/>
                </a:cubicBezTo>
                <a:cubicBezTo>
                  <a:pt x="1271" y="340"/>
                  <a:pt x="1307" y="320"/>
                  <a:pt x="1344" y="300"/>
                </a:cubicBezTo>
                <a:cubicBezTo>
                  <a:pt x="1380" y="281"/>
                  <a:pt x="1418" y="262"/>
                  <a:pt x="1455" y="244"/>
                </a:cubicBezTo>
                <a:cubicBezTo>
                  <a:pt x="1493" y="227"/>
                  <a:pt x="1531" y="210"/>
                  <a:pt x="1569" y="194"/>
                </a:cubicBezTo>
                <a:cubicBezTo>
                  <a:pt x="1608" y="178"/>
                  <a:pt x="1646" y="163"/>
                  <a:pt x="1685" y="149"/>
                </a:cubicBezTo>
                <a:cubicBezTo>
                  <a:pt x="1725" y="135"/>
                  <a:pt x="1764" y="122"/>
                  <a:pt x="1804" y="110"/>
                </a:cubicBezTo>
                <a:cubicBezTo>
                  <a:pt x="1844" y="98"/>
                  <a:pt x="1884" y="87"/>
                  <a:pt x="1924" y="77"/>
                </a:cubicBezTo>
                <a:cubicBezTo>
                  <a:pt x="1964" y="67"/>
                  <a:pt x="2005" y="57"/>
                  <a:pt x="2046" y="49"/>
                </a:cubicBezTo>
                <a:cubicBezTo>
                  <a:pt x="2086" y="41"/>
                  <a:pt x="2127" y="34"/>
                  <a:pt x="2168" y="28"/>
                </a:cubicBezTo>
                <a:cubicBezTo>
                  <a:pt x="2210" y="22"/>
                  <a:pt x="2251" y="17"/>
                  <a:pt x="2292" y="13"/>
                </a:cubicBezTo>
                <a:cubicBezTo>
                  <a:pt x="2334" y="9"/>
                  <a:pt x="2375" y="6"/>
                  <a:pt x="2417" y="4"/>
                </a:cubicBezTo>
                <a:cubicBezTo>
                  <a:pt x="2458" y="2"/>
                  <a:pt x="2500" y="0"/>
                  <a:pt x="2541" y="0"/>
                </a:cubicBezTo>
                <a:lnTo>
                  <a:pt x="2541" y="2541"/>
                </a:lnTo>
                <a:lnTo>
                  <a:pt x="0" y="2541"/>
                </a:lnTo>
                <a:close/>
              </a:path>
            </a:pathLst>
          </a:custGeom>
          <a:solidFill>
            <a:srgbClr val="42A5F5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任意多边形: 形状 128"/>
          <p:cNvSpPr/>
          <p:nvPr/>
        </p:nvSpPr>
        <p:spPr>
          <a:xfrm>
            <a:off x="5790960" y="3124080"/>
            <a:ext cx="609840" cy="609840"/>
          </a:xfrm>
          <a:custGeom>
            <a:avLst/>
            <a:gdLst/>
            <a:ahLst/>
            <a:cxnLst/>
            <a:rect l="0" t="0" r="r" b="b"/>
            <a:pathLst>
              <a:path w="1694" h="1694">
                <a:moveTo>
                  <a:pt x="1694" y="847"/>
                </a:moveTo>
                <a:cubicBezTo>
                  <a:pt x="1694" y="875"/>
                  <a:pt x="1693" y="903"/>
                  <a:pt x="1689" y="930"/>
                </a:cubicBezTo>
                <a:cubicBezTo>
                  <a:pt x="1687" y="958"/>
                  <a:pt x="1683" y="985"/>
                  <a:pt x="1677" y="1013"/>
                </a:cubicBezTo>
                <a:cubicBezTo>
                  <a:pt x="1672" y="1040"/>
                  <a:pt x="1665" y="1067"/>
                  <a:pt x="1657" y="1093"/>
                </a:cubicBezTo>
                <a:cubicBezTo>
                  <a:pt x="1649" y="1120"/>
                  <a:pt x="1640" y="1146"/>
                  <a:pt x="1629" y="1172"/>
                </a:cubicBezTo>
                <a:cubicBezTo>
                  <a:pt x="1618" y="1197"/>
                  <a:pt x="1607" y="1222"/>
                  <a:pt x="1594" y="1247"/>
                </a:cubicBezTo>
                <a:cubicBezTo>
                  <a:pt x="1580" y="1271"/>
                  <a:pt x="1566" y="1295"/>
                  <a:pt x="1551" y="1318"/>
                </a:cubicBezTo>
                <a:cubicBezTo>
                  <a:pt x="1535" y="1341"/>
                  <a:pt x="1519" y="1363"/>
                  <a:pt x="1501" y="1385"/>
                </a:cubicBezTo>
                <a:cubicBezTo>
                  <a:pt x="1484" y="1406"/>
                  <a:pt x="1465" y="1427"/>
                  <a:pt x="1446" y="1446"/>
                </a:cubicBezTo>
                <a:cubicBezTo>
                  <a:pt x="1426" y="1466"/>
                  <a:pt x="1405" y="1484"/>
                  <a:pt x="1384" y="1502"/>
                </a:cubicBezTo>
                <a:cubicBezTo>
                  <a:pt x="1363" y="1520"/>
                  <a:pt x="1340" y="1536"/>
                  <a:pt x="1317" y="1551"/>
                </a:cubicBezTo>
                <a:cubicBezTo>
                  <a:pt x="1294" y="1567"/>
                  <a:pt x="1270" y="1581"/>
                  <a:pt x="1246" y="1594"/>
                </a:cubicBezTo>
                <a:cubicBezTo>
                  <a:pt x="1221" y="1607"/>
                  <a:pt x="1196" y="1619"/>
                  <a:pt x="1171" y="1630"/>
                </a:cubicBezTo>
                <a:cubicBezTo>
                  <a:pt x="1145" y="1640"/>
                  <a:pt x="1119" y="1650"/>
                  <a:pt x="1093" y="1658"/>
                </a:cubicBezTo>
                <a:cubicBezTo>
                  <a:pt x="1066" y="1666"/>
                  <a:pt x="1039" y="1672"/>
                  <a:pt x="1012" y="1678"/>
                </a:cubicBezTo>
                <a:cubicBezTo>
                  <a:pt x="985" y="1683"/>
                  <a:pt x="957" y="1687"/>
                  <a:pt x="930" y="1690"/>
                </a:cubicBezTo>
                <a:cubicBezTo>
                  <a:pt x="902" y="1693"/>
                  <a:pt x="875" y="1694"/>
                  <a:pt x="847" y="1694"/>
                </a:cubicBezTo>
                <a:cubicBezTo>
                  <a:pt x="819" y="1694"/>
                  <a:pt x="791" y="1693"/>
                  <a:pt x="764" y="1690"/>
                </a:cubicBezTo>
                <a:cubicBezTo>
                  <a:pt x="736" y="1687"/>
                  <a:pt x="709" y="1683"/>
                  <a:pt x="682" y="1678"/>
                </a:cubicBezTo>
                <a:cubicBezTo>
                  <a:pt x="654" y="1672"/>
                  <a:pt x="628" y="1666"/>
                  <a:pt x="601" y="1658"/>
                </a:cubicBezTo>
                <a:cubicBezTo>
                  <a:pt x="575" y="1650"/>
                  <a:pt x="548" y="1640"/>
                  <a:pt x="523" y="1630"/>
                </a:cubicBezTo>
                <a:cubicBezTo>
                  <a:pt x="497" y="1619"/>
                  <a:pt x="472" y="1607"/>
                  <a:pt x="448" y="1594"/>
                </a:cubicBezTo>
                <a:cubicBezTo>
                  <a:pt x="423" y="1581"/>
                  <a:pt x="400" y="1567"/>
                  <a:pt x="376" y="1551"/>
                </a:cubicBezTo>
                <a:cubicBezTo>
                  <a:pt x="353" y="1536"/>
                  <a:pt x="331" y="1520"/>
                  <a:pt x="310" y="1502"/>
                </a:cubicBezTo>
                <a:cubicBezTo>
                  <a:pt x="288" y="1484"/>
                  <a:pt x="268" y="1466"/>
                  <a:pt x="248" y="1446"/>
                </a:cubicBezTo>
                <a:cubicBezTo>
                  <a:pt x="229" y="1427"/>
                  <a:pt x="210" y="1406"/>
                  <a:pt x="192" y="1385"/>
                </a:cubicBezTo>
                <a:cubicBezTo>
                  <a:pt x="175" y="1363"/>
                  <a:pt x="158" y="1341"/>
                  <a:pt x="143" y="1318"/>
                </a:cubicBezTo>
                <a:cubicBezTo>
                  <a:pt x="127" y="1295"/>
                  <a:pt x="113" y="1271"/>
                  <a:pt x="100" y="1247"/>
                </a:cubicBezTo>
                <a:cubicBezTo>
                  <a:pt x="87" y="1222"/>
                  <a:pt x="75" y="1197"/>
                  <a:pt x="65" y="1172"/>
                </a:cubicBezTo>
                <a:cubicBezTo>
                  <a:pt x="54" y="1146"/>
                  <a:pt x="45" y="1120"/>
                  <a:pt x="37" y="1093"/>
                </a:cubicBezTo>
                <a:cubicBezTo>
                  <a:pt x="29" y="1067"/>
                  <a:pt x="22" y="1040"/>
                  <a:pt x="16" y="1013"/>
                </a:cubicBezTo>
                <a:cubicBezTo>
                  <a:pt x="11" y="985"/>
                  <a:pt x="7" y="958"/>
                  <a:pt x="4" y="930"/>
                </a:cubicBezTo>
                <a:cubicBezTo>
                  <a:pt x="2" y="903"/>
                  <a:pt x="0" y="875"/>
                  <a:pt x="0" y="847"/>
                </a:cubicBezTo>
                <a:cubicBezTo>
                  <a:pt x="0" y="820"/>
                  <a:pt x="2" y="792"/>
                  <a:pt x="4" y="765"/>
                </a:cubicBezTo>
                <a:cubicBezTo>
                  <a:pt x="7" y="737"/>
                  <a:pt x="11" y="710"/>
                  <a:pt x="16" y="682"/>
                </a:cubicBezTo>
                <a:cubicBezTo>
                  <a:pt x="22" y="655"/>
                  <a:pt x="29" y="627"/>
                  <a:pt x="37" y="601"/>
                </a:cubicBezTo>
                <a:cubicBezTo>
                  <a:pt x="45" y="574"/>
                  <a:pt x="54" y="548"/>
                  <a:pt x="65" y="522"/>
                </a:cubicBezTo>
                <a:cubicBezTo>
                  <a:pt x="75" y="497"/>
                  <a:pt x="87" y="472"/>
                  <a:pt x="100" y="447"/>
                </a:cubicBezTo>
                <a:cubicBezTo>
                  <a:pt x="113" y="423"/>
                  <a:pt x="127" y="399"/>
                  <a:pt x="143" y="376"/>
                </a:cubicBezTo>
                <a:cubicBezTo>
                  <a:pt x="158" y="353"/>
                  <a:pt x="175" y="331"/>
                  <a:pt x="192" y="309"/>
                </a:cubicBezTo>
                <a:cubicBezTo>
                  <a:pt x="210" y="288"/>
                  <a:pt x="229" y="267"/>
                  <a:pt x="248" y="248"/>
                </a:cubicBezTo>
                <a:cubicBezTo>
                  <a:pt x="268" y="228"/>
                  <a:pt x="288" y="210"/>
                  <a:pt x="310" y="192"/>
                </a:cubicBezTo>
                <a:cubicBezTo>
                  <a:pt x="331" y="174"/>
                  <a:pt x="353" y="158"/>
                  <a:pt x="376" y="143"/>
                </a:cubicBezTo>
                <a:cubicBezTo>
                  <a:pt x="400" y="127"/>
                  <a:pt x="423" y="113"/>
                  <a:pt x="448" y="100"/>
                </a:cubicBezTo>
                <a:cubicBezTo>
                  <a:pt x="472" y="87"/>
                  <a:pt x="497" y="75"/>
                  <a:pt x="523" y="64"/>
                </a:cubicBezTo>
                <a:cubicBezTo>
                  <a:pt x="548" y="54"/>
                  <a:pt x="575" y="44"/>
                  <a:pt x="601" y="36"/>
                </a:cubicBezTo>
                <a:cubicBezTo>
                  <a:pt x="628" y="28"/>
                  <a:pt x="654" y="22"/>
                  <a:pt x="682" y="16"/>
                </a:cubicBezTo>
                <a:cubicBezTo>
                  <a:pt x="709" y="11"/>
                  <a:pt x="736" y="7"/>
                  <a:pt x="764" y="4"/>
                </a:cubicBezTo>
                <a:cubicBezTo>
                  <a:pt x="791" y="1"/>
                  <a:pt x="819" y="0"/>
                  <a:pt x="847" y="0"/>
                </a:cubicBezTo>
                <a:cubicBezTo>
                  <a:pt x="875" y="0"/>
                  <a:pt x="902" y="1"/>
                  <a:pt x="930" y="4"/>
                </a:cubicBezTo>
                <a:cubicBezTo>
                  <a:pt x="957" y="7"/>
                  <a:pt x="985" y="11"/>
                  <a:pt x="1012" y="16"/>
                </a:cubicBezTo>
                <a:cubicBezTo>
                  <a:pt x="1039" y="22"/>
                  <a:pt x="1066" y="28"/>
                  <a:pt x="1093" y="36"/>
                </a:cubicBezTo>
                <a:cubicBezTo>
                  <a:pt x="1119" y="44"/>
                  <a:pt x="1145" y="54"/>
                  <a:pt x="1171" y="64"/>
                </a:cubicBezTo>
                <a:cubicBezTo>
                  <a:pt x="1196" y="75"/>
                  <a:pt x="1221" y="87"/>
                  <a:pt x="1246" y="100"/>
                </a:cubicBezTo>
                <a:cubicBezTo>
                  <a:pt x="1270" y="113"/>
                  <a:pt x="1294" y="127"/>
                  <a:pt x="1317" y="143"/>
                </a:cubicBezTo>
                <a:cubicBezTo>
                  <a:pt x="1340" y="158"/>
                  <a:pt x="1363" y="174"/>
                  <a:pt x="1384" y="192"/>
                </a:cubicBezTo>
                <a:cubicBezTo>
                  <a:pt x="1405" y="210"/>
                  <a:pt x="1426" y="228"/>
                  <a:pt x="1446" y="248"/>
                </a:cubicBezTo>
                <a:cubicBezTo>
                  <a:pt x="1465" y="267"/>
                  <a:pt x="1484" y="288"/>
                  <a:pt x="1501" y="309"/>
                </a:cubicBezTo>
                <a:cubicBezTo>
                  <a:pt x="1519" y="331"/>
                  <a:pt x="1535" y="353"/>
                  <a:pt x="1551" y="376"/>
                </a:cubicBezTo>
                <a:cubicBezTo>
                  <a:pt x="1566" y="399"/>
                  <a:pt x="1580" y="423"/>
                  <a:pt x="1594" y="447"/>
                </a:cubicBezTo>
                <a:cubicBezTo>
                  <a:pt x="1607" y="472"/>
                  <a:pt x="1618" y="497"/>
                  <a:pt x="1629" y="522"/>
                </a:cubicBezTo>
                <a:cubicBezTo>
                  <a:pt x="1640" y="548"/>
                  <a:pt x="1649" y="574"/>
                  <a:pt x="1657" y="601"/>
                </a:cubicBezTo>
                <a:cubicBezTo>
                  <a:pt x="1665" y="627"/>
                  <a:pt x="1672" y="655"/>
                  <a:pt x="1677" y="682"/>
                </a:cubicBezTo>
                <a:cubicBezTo>
                  <a:pt x="1683" y="710"/>
                  <a:pt x="1687" y="737"/>
                  <a:pt x="1689" y="765"/>
                </a:cubicBezTo>
                <a:cubicBezTo>
                  <a:pt x="1693" y="792"/>
                  <a:pt x="1694" y="820"/>
                  <a:pt x="1694" y="84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任意多边形: 形状 129"/>
          <p:cNvSpPr/>
          <p:nvPr/>
        </p:nvSpPr>
        <p:spPr>
          <a:xfrm>
            <a:off x="5952960" y="3358440"/>
            <a:ext cx="286200" cy="178920"/>
          </a:xfrm>
          <a:custGeom>
            <a:avLst/>
            <a:gdLst/>
            <a:ahLst/>
            <a:cxnLst/>
            <a:rect l="0" t="0" r="r" b="b"/>
            <a:pathLst>
              <a:path w="795" h="497">
                <a:moveTo>
                  <a:pt x="780" y="283"/>
                </a:moveTo>
                <a:cubicBezTo>
                  <a:pt x="800" y="264"/>
                  <a:pt x="800" y="233"/>
                  <a:pt x="780" y="213"/>
                </a:cubicBezTo>
                <a:lnTo>
                  <a:pt x="582" y="15"/>
                </a:lnTo>
                <a:cubicBezTo>
                  <a:pt x="562" y="-5"/>
                  <a:pt x="531" y="-5"/>
                  <a:pt x="510" y="15"/>
                </a:cubicBezTo>
                <a:cubicBezTo>
                  <a:pt x="491" y="34"/>
                  <a:pt x="491" y="66"/>
                  <a:pt x="510" y="85"/>
                </a:cubicBezTo>
                <a:lnTo>
                  <a:pt x="625" y="199"/>
                </a:lnTo>
                <a:lnTo>
                  <a:pt x="50" y="199"/>
                </a:lnTo>
                <a:cubicBezTo>
                  <a:pt x="22" y="199"/>
                  <a:pt x="0" y="221"/>
                  <a:pt x="0" y="248"/>
                </a:cubicBezTo>
                <a:cubicBezTo>
                  <a:pt x="0" y="276"/>
                  <a:pt x="22" y="298"/>
                  <a:pt x="50" y="298"/>
                </a:cubicBezTo>
                <a:lnTo>
                  <a:pt x="625" y="298"/>
                </a:lnTo>
                <a:lnTo>
                  <a:pt x="510" y="413"/>
                </a:lnTo>
                <a:cubicBezTo>
                  <a:pt x="491" y="432"/>
                  <a:pt x="491" y="464"/>
                  <a:pt x="510" y="483"/>
                </a:cubicBezTo>
                <a:cubicBezTo>
                  <a:pt x="531" y="502"/>
                  <a:pt x="562" y="502"/>
                  <a:pt x="582" y="483"/>
                </a:cubicBezTo>
                <a:lnTo>
                  <a:pt x="780" y="284"/>
                </a:lnTo>
                <a:lnTo>
                  <a:pt x="780" y="283"/>
                </a:lnTo>
                <a:close/>
              </a:path>
            </a:pathLst>
          </a:custGeom>
          <a:solidFill>
            <a:srgbClr val="FFC10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10752840" y="6364080"/>
            <a:ext cx="7470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专业版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任意多边形: 形状 13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CE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3" name="任意多边形: 形状 132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任意多边形: 形状 133"/>
          <p:cNvSpPr/>
          <p:nvPr/>
        </p:nvSpPr>
        <p:spPr>
          <a:xfrm>
            <a:off x="5714640" y="1142640"/>
            <a:ext cx="762480" cy="38520"/>
          </a:xfrm>
          <a:custGeom>
            <a:avLst/>
            <a:gdLst/>
            <a:ahLst/>
            <a:cxnLst/>
            <a:rect l="0" t="0" r="r" b="b"/>
            <a:pathLst>
              <a:path w="2118" h="107">
                <a:moveTo>
                  <a:pt x="0" y="0"/>
                </a:moveTo>
                <a:lnTo>
                  <a:pt x="2118" y="0"/>
                </a:lnTo>
                <a:lnTo>
                  <a:pt x="2118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任意多边形: 形状 134"/>
          <p:cNvSpPr/>
          <p:nvPr/>
        </p:nvSpPr>
        <p:spPr>
          <a:xfrm>
            <a:off x="609480" y="1504800"/>
            <a:ext cx="3457800" cy="4210200"/>
          </a:xfrm>
          <a:custGeom>
            <a:avLst/>
            <a:gdLst/>
            <a:ahLst/>
            <a:cxnLst/>
            <a:rect l="0" t="0" r="r" b="b"/>
            <a:pathLst>
              <a:path w="9605" h="11695">
                <a:moveTo>
                  <a:pt x="0" y="11378"/>
                </a:moveTo>
                <a:lnTo>
                  <a:pt x="0" y="264"/>
                </a:lnTo>
                <a:cubicBezTo>
                  <a:pt x="0" y="247"/>
                  <a:pt x="2" y="230"/>
                  <a:pt x="6" y="213"/>
                </a:cubicBezTo>
                <a:cubicBezTo>
                  <a:pt x="10" y="196"/>
                  <a:pt x="16" y="179"/>
                  <a:pt x="24" y="163"/>
                </a:cubicBezTo>
                <a:cubicBezTo>
                  <a:pt x="32" y="147"/>
                  <a:pt x="42" y="132"/>
                  <a:pt x="53" y="118"/>
                </a:cubicBezTo>
                <a:cubicBezTo>
                  <a:pt x="65" y="103"/>
                  <a:pt x="78" y="90"/>
                  <a:pt x="93" y="77"/>
                </a:cubicBezTo>
                <a:cubicBezTo>
                  <a:pt x="108" y="65"/>
                  <a:pt x="124" y="54"/>
                  <a:pt x="141" y="45"/>
                </a:cubicBezTo>
                <a:cubicBezTo>
                  <a:pt x="158" y="35"/>
                  <a:pt x="177" y="27"/>
                  <a:pt x="196" y="20"/>
                </a:cubicBezTo>
                <a:cubicBezTo>
                  <a:pt x="215" y="13"/>
                  <a:pt x="235" y="8"/>
                  <a:pt x="255" y="5"/>
                </a:cubicBezTo>
                <a:cubicBezTo>
                  <a:pt x="276" y="2"/>
                  <a:pt x="296" y="0"/>
                  <a:pt x="317" y="0"/>
                </a:cubicBezTo>
                <a:lnTo>
                  <a:pt x="9288" y="0"/>
                </a:lnTo>
                <a:cubicBezTo>
                  <a:pt x="9309" y="0"/>
                  <a:pt x="9329" y="2"/>
                  <a:pt x="9350" y="5"/>
                </a:cubicBezTo>
                <a:cubicBezTo>
                  <a:pt x="9370" y="8"/>
                  <a:pt x="9390" y="13"/>
                  <a:pt x="9409" y="20"/>
                </a:cubicBezTo>
                <a:cubicBezTo>
                  <a:pt x="9428" y="27"/>
                  <a:pt x="9447" y="35"/>
                  <a:pt x="9464" y="45"/>
                </a:cubicBezTo>
                <a:cubicBezTo>
                  <a:pt x="9481" y="54"/>
                  <a:pt x="9497" y="65"/>
                  <a:pt x="9512" y="77"/>
                </a:cubicBezTo>
                <a:cubicBezTo>
                  <a:pt x="9527" y="90"/>
                  <a:pt x="9540" y="103"/>
                  <a:pt x="9552" y="118"/>
                </a:cubicBezTo>
                <a:cubicBezTo>
                  <a:pt x="9563" y="132"/>
                  <a:pt x="9573" y="147"/>
                  <a:pt x="9581" y="163"/>
                </a:cubicBezTo>
                <a:cubicBezTo>
                  <a:pt x="9589" y="179"/>
                  <a:pt x="9595" y="196"/>
                  <a:pt x="9599" y="213"/>
                </a:cubicBezTo>
                <a:cubicBezTo>
                  <a:pt x="9603" y="230"/>
                  <a:pt x="9605" y="247"/>
                  <a:pt x="9605" y="264"/>
                </a:cubicBezTo>
                <a:lnTo>
                  <a:pt x="9605" y="11378"/>
                </a:lnTo>
                <a:cubicBezTo>
                  <a:pt x="9605" y="11399"/>
                  <a:pt x="9603" y="11419"/>
                  <a:pt x="9599" y="11440"/>
                </a:cubicBezTo>
                <a:cubicBezTo>
                  <a:pt x="9595" y="11460"/>
                  <a:pt x="9589" y="11480"/>
                  <a:pt x="9581" y="11499"/>
                </a:cubicBezTo>
                <a:cubicBezTo>
                  <a:pt x="9573" y="11519"/>
                  <a:pt x="9563" y="11537"/>
                  <a:pt x="9552" y="11554"/>
                </a:cubicBezTo>
                <a:cubicBezTo>
                  <a:pt x="9540" y="11572"/>
                  <a:pt x="9527" y="11588"/>
                  <a:pt x="9512" y="11603"/>
                </a:cubicBezTo>
                <a:cubicBezTo>
                  <a:pt x="9497" y="11617"/>
                  <a:pt x="9481" y="11630"/>
                  <a:pt x="9464" y="11642"/>
                </a:cubicBezTo>
                <a:cubicBezTo>
                  <a:pt x="9447" y="11654"/>
                  <a:pt x="9428" y="11663"/>
                  <a:pt x="9409" y="11671"/>
                </a:cubicBezTo>
                <a:cubicBezTo>
                  <a:pt x="9390" y="11679"/>
                  <a:pt x="9370" y="11685"/>
                  <a:pt x="9350" y="11689"/>
                </a:cubicBezTo>
                <a:cubicBezTo>
                  <a:pt x="9329" y="11693"/>
                  <a:pt x="9309" y="11695"/>
                  <a:pt x="9288" y="11695"/>
                </a:cubicBezTo>
                <a:lnTo>
                  <a:pt x="317" y="11695"/>
                </a:lnTo>
                <a:cubicBezTo>
                  <a:pt x="296" y="11695"/>
                  <a:pt x="276" y="11693"/>
                  <a:pt x="255" y="11689"/>
                </a:cubicBezTo>
                <a:cubicBezTo>
                  <a:pt x="235" y="11685"/>
                  <a:pt x="215" y="11679"/>
                  <a:pt x="196" y="11671"/>
                </a:cubicBezTo>
                <a:cubicBezTo>
                  <a:pt x="177" y="11663"/>
                  <a:pt x="158" y="11654"/>
                  <a:pt x="141" y="11642"/>
                </a:cubicBezTo>
                <a:cubicBezTo>
                  <a:pt x="124" y="11630"/>
                  <a:pt x="108" y="11617"/>
                  <a:pt x="93" y="11603"/>
                </a:cubicBezTo>
                <a:cubicBezTo>
                  <a:pt x="78" y="11588"/>
                  <a:pt x="65" y="11572"/>
                  <a:pt x="53" y="11554"/>
                </a:cubicBezTo>
                <a:cubicBezTo>
                  <a:pt x="42" y="11537"/>
                  <a:pt x="32" y="11519"/>
                  <a:pt x="24" y="11499"/>
                </a:cubicBezTo>
                <a:cubicBezTo>
                  <a:pt x="16" y="11480"/>
                  <a:pt x="10" y="11460"/>
                  <a:pt x="6" y="11440"/>
                </a:cubicBezTo>
                <a:cubicBezTo>
                  <a:pt x="2" y="11419"/>
                  <a:pt x="0" y="11399"/>
                  <a:pt x="0" y="11378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任意多边形: 形状 135"/>
          <p:cNvSpPr/>
          <p:nvPr/>
        </p:nvSpPr>
        <p:spPr>
          <a:xfrm>
            <a:off x="609480" y="1485720"/>
            <a:ext cx="3457800" cy="114480"/>
          </a:xfrm>
          <a:custGeom>
            <a:avLst/>
            <a:gdLst/>
            <a:ahLst/>
            <a:cxnLst/>
            <a:rect l="0" t="0" r="r" b="b"/>
            <a:pathLst>
              <a:path w="9605" h="318">
                <a:moveTo>
                  <a:pt x="0" y="0"/>
                </a:moveTo>
                <a:lnTo>
                  <a:pt x="9605" y="0"/>
                </a:lnTo>
                <a:lnTo>
                  <a:pt x="9605" y="318"/>
                </a:lnTo>
                <a:lnTo>
                  <a:pt x="0" y="318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任意多边形: 形状 136"/>
          <p:cNvSpPr/>
          <p:nvPr/>
        </p:nvSpPr>
        <p:spPr>
          <a:xfrm>
            <a:off x="914040" y="18284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4" y="821"/>
                </a:cubicBezTo>
                <a:cubicBezTo>
                  <a:pt x="1238" y="841"/>
                  <a:pt x="1231" y="860"/>
                  <a:pt x="1223" y="880"/>
                </a:cubicBezTo>
                <a:cubicBezTo>
                  <a:pt x="1215" y="899"/>
                  <a:pt x="1206" y="917"/>
                  <a:pt x="1197" y="936"/>
                </a:cubicBezTo>
                <a:cubicBezTo>
                  <a:pt x="1187" y="954"/>
                  <a:pt x="1176" y="972"/>
                  <a:pt x="1164" y="989"/>
                </a:cubicBezTo>
                <a:cubicBezTo>
                  <a:pt x="1153" y="1007"/>
                  <a:pt x="1141" y="1023"/>
                  <a:pt x="1127" y="1039"/>
                </a:cubicBezTo>
                <a:cubicBezTo>
                  <a:pt x="1114" y="1055"/>
                  <a:pt x="1100" y="1071"/>
                  <a:pt x="1086" y="1086"/>
                </a:cubicBezTo>
                <a:cubicBezTo>
                  <a:pt x="1071" y="1100"/>
                  <a:pt x="1055" y="1114"/>
                  <a:pt x="1039" y="1127"/>
                </a:cubicBezTo>
                <a:cubicBezTo>
                  <a:pt x="1023" y="1141"/>
                  <a:pt x="1007" y="1153"/>
                  <a:pt x="989" y="1164"/>
                </a:cubicBezTo>
                <a:cubicBezTo>
                  <a:pt x="972" y="1176"/>
                  <a:pt x="954" y="1187"/>
                  <a:pt x="936" y="1197"/>
                </a:cubicBezTo>
                <a:cubicBezTo>
                  <a:pt x="917" y="1206"/>
                  <a:pt x="899" y="1215"/>
                  <a:pt x="880" y="1223"/>
                </a:cubicBezTo>
                <a:cubicBezTo>
                  <a:pt x="860" y="1231"/>
                  <a:pt x="841" y="1238"/>
                  <a:pt x="821" y="1244"/>
                </a:cubicBezTo>
                <a:cubicBezTo>
                  <a:pt x="801" y="1250"/>
                  <a:pt x="781" y="1255"/>
                  <a:pt x="760" y="1259"/>
                </a:cubicBezTo>
                <a:cubicBezTo>
                  <a:pt x="740" y="1263"/>
                  <a:pt x="719" y="1266"/>
                  <a:pt x="699" y="1268"/>
                </a:cubicBezTo>
                <a:cubicBezTo>
                  <a:pt x="678" y="1270"/>
                  <a:pt x="657" y="1271"/>
                  <a:pt x="636" y="1271"/>
                </a:cubicBezTo>
                <a:cubicBezTo>
                  <a:pt x="615" y="1271"/>
                  <a:pt x="594" y="1270"/>
                  <a:pt x="573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8"/>
                  <a:pt x="412" y="1231"/>
                  <a:pt x="392" y="1223"/>
                </a:cubicBezTo>
                <a:cubicBezTo>
                  <a:pt x="373" y="1215"/>
                  <a:pt x="355" y="1206"/>
                  <a:pt x="336" y="1197"/>
                </a:cubicBezTo>
                <a:cubicBezTo>
                  <a:pt x="318" y="1187"/>
                  <a:pt x="300" y="1176"/>
                  <a:pt x="283" y="1164"/>
                </a:cubicBezTo>
                <a:cubicBezTo>
                  <a:pt x="265" y="1153"/>
                  <a:pt x="249" y="1141"/>
                  <a:pt x="233" y="1127"/>
                </a:cubicBezTo>
                <a:cubicBezTo>
                  <a:pt x="217" y="1114"/>
                  <a:pt x="201" y="1100"/>
                  <a:pt x="186" y="1086"/>
                </a:cubicBezTo>
                <a:cubicBezTo>
                  <a:pt x="172" y="1071"/>
                  <a:pt x="158" y="1055"/>
                  <a:pt x="145" y="1039"/>
                </a:cubicBezTo>
                <a:cubicBezTo>
                  <a:pt x="131" y="1023"/>
                  <a:pt x="119" y="1007"/>
                  <a:pt x="108" y="989"/>
                </a:cubicBezTo>
                <a:cubicBezTo>
                  <a:pt x="96" y="972"/>
                  <a:pt x="85" y="954"/>
                  <a:pt x="75" y="936"/>
                </a:cubicBezTo>
                <a:cubicBezTo>
                  <a:pt x="66" y="917"/>
                  <a:pt x="57" y="899"/>
                  <a:pt x="49" y="880"/>
                </a:cubicBezTo>
                <a:cubicBezTo>
                  <a:pt x="41" y="860"/>
                  <a:pt x="34" y="841"/>
                  <a:pt x="28" y="821"/>
                </a:cubicBezTo>
                <a:cubicBezTo>
                  <a:pt x="22" y="801"/>
                  <a:pt x="17" y="781"/>
                  <a:pt x="13" y="760"/>
                </a:cubicBezTo>
                <a:cubicBezTo>
                  <a:pt x="9" y="740"/>
                  <a:pt x="6" y="719"/>
                  <a:pt x="4" y="699"/>
                </a:cubicBezTo>
                <a:cubicBezTo>
                  <a:pt x="2" y="678"/>
                  <a:pt x="0" y="657"/>
                  <a:pt x="0" y="636"/>
                </a:cubicBezTo>
                <a:cubicBezTo>
                  <a:pt x="0" y="615"/>
                  <a:pt x="2" y="594"/>
                  <a:pt x="4" y="573"/>
                </a:cubicBezTo>
                <a:cubicBezTo>
                  <a:pt x="6" y="553"/>
                  <a:pt x="9" y="532"/>
                  <a:pt x="13" y="512"/>
                </a:cubicBezTo>
                <a:cubicBezTo>
                  <a:pt x="17" y="491"/>
                  <a:pt x="22" y="471"/>
                  <a:pt x="28" y="451"/>
                </a:cubicBezTo>
                <a:cubicBezTo>
                  <a:pt x="34" y="431"/>
                  <a:pt x="41" y="412"/>
                  <a:pt x="49" y="392"/>
                </a:cubicBezTo>
                <a:cubicBezTo>
                  <a:pt x="57" y="373"/>
                  <a:pt x="66" y="355"/>
                  <a:pt x="75" y="336"/>
                </a:cubicBezTo>
                <a:cubicBezTo>
                  <a:pt x="85" y="318"/>
                  <a:pt x="96" y="300"/>
                  <a:pt x="108" y="283"/>
                </a:cubicBezTo>
                <a:cubicBezTo>
                  <a:pt x="119" y="265"/>
                  <a:pt x="131" y="249"/>
                  <a:pt x="145" y="233"/>
                </a:cubicBezTo>
                <a:cubicBezTo>
                  <a:pt x="158" y="217"/>
                  <a:pt x="172" y="201"/>
                  <a:pt x="186" y="186"/>
                </a:cubicBezTo>
                <a:cubicBezTo>
                  <a:pt x="201" y="172"/>
                  <a:pt x="217" y="158"/>
                  <a:pt x="233" y="145"/>
                </a:cubicBezTo>
                <a:cubicBezTo>
                  <a:pt x="249" y="131"/>
                  <a:pt x="265" y="119"/>
                  <a:pt x="283" y="108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6"/>
                  <a:pt x="373" y="57"/>
                  <a:pt x="392" y="49"/>
                </a:cubicBezTo>
                <a:cubicBezTo>
                  <a:pt x="412" y="41"/>
                  <a:pt x="431" y="34"/>
                  <a:pt x="451" y="28"/>
                </a:cubicBezTo>
                <a:cubicBezTo>
                  <a:pt x="471" y="22"/>
                  <a:pt x="491" y="17"/>
                  <a:pt x="512" y="13"/>
                </a:cubicBezTo>
                <a:cubicBezTo>
                  <a:pt x="532" y="9"/>
                  <a:pt x="553" y="6"/>
                  <a:pt x="573" y="4"/>
                </a:cubicBezTo>
                <a:cubicBezTo>
                  <a:pt x="594" y="2"/>
                  <a:pt x="615" y="1"/>
                  <a:pt x="636" y="0"/>
                </a:cubicBezTo>
                <a:cubicBezTo>
                  <a:pt x="657" y="1"/>
                  <a:pt x="678" y="2"/>
                  <a:pt x="699" y="4"/>
                </a:cubicBezTo>
                <a:cubicBezTo>
                  <a:pt x="719" y="6"/>
                  <a:pt x="740" y="9"/>
                  <a:pt x="760" y="13"/>
                </a:cubicBezTo>
                <a:cubicBezTo>
                  <a:pt x="781" y="17"/>
                  <a:pt x="801" y="22"/>
                  <a:pt x="821" y="28"/>
                </a:cubicBezTo>
                <a:cubicBezTo>
                  <a:pt x="841" y="34"/>
                  <a:pt x="860" y="41"/>
                  <a:pt x="880" y="49"/>
                </a:cubicBezTo>
                <a:cubicBezTo>
                  <a:pt x="899" y="57"/>
                  <a:pt x="917" y="66"/>
                  <a:pt x="936" y="75"/>
                </a:cubicBezTo>
                <a:cubicBezTo>
                  <a:pt x="954" y="85"/>
                  <a:pt x="972" y="96"/>
                  <a:pt x="989" y="108"/>
                </a:cubicBezTo>
                <a:cubicBezTo>
                  <a:pt x="1007" y="119"/>
                  <a:pt x="1023" y="131"/>
                  <a:pt x="1039" y="145"/>
                </a:cubicBezTo>
                <a:cubicBezTo>
                  <a:pt x="1055" y="158"/>
                  <a:pt x="1071" y="172"/>
                  <a:pt x="1086" y="186"/>
                </a:cubicBezTo>
                <a:cubicBezTo>
                  <a:pt x="1100" y="201"/>
                  <a:pt x="1114" y="217"/>
                  <a:pt x="1127" y="233"/>
                </a:cubicBezTo>
                <a:cubicBezTo>
                  <a:pt x="1141" y="249"/>
                  <a:pt x="1153" y="265"/>
                  <a:pt x="1164" y="283"/>
                </a:cubicBezTo>
                <a:cubicBezTo>
                  <a:pt x="1176" y="300"/>
                  <a:pt x="1187" y="318"/>
                  <a:pt x="1197" y="336"/>
                </a:cubicBezTo>
                <a:cubicBezTo>
                  <a:pt x="1206" y="355"/>
                  <a:pt x="1215" y="373"/>
                  <a:pt x="1223" y="392"/>
                </a:cubicBezTo>
                <a:cubicBezTo>
                  <a:pt x="1231" y="412"/>
                  <a:pt x="1238" y="431"/>
                  <a:pt x="1244" y="451"/>
                </a:cubicBezTo>
                <a:cubicBezTo>
                  <a:pt x="1250" y="471"/>
                  <a:pt x="1255" y="491"/>
                  <a:pt x="1259" y="512"/>
                </a:cubicBezTo>
                <a:cubicBezTo>
                  <a:pt x="1263" y="532"/>
                  <a:pt x="1266" y="553"/>
                  <a:pt x="1268" y="573"/>
                </a:cubicBezTo>
                <a:cubicBezTo>
                  <a:pt x="1270" y="594"/>
                  <a:pt x="1271" y="615"/>
                  <a:pt x="1271" y="636"/>
                </a:cubicBezTo>
                <a:close/>
              </a:path>
            </a:pathLst>
          </a:custGeom>
          <a:solidFill>
            <a:srgbClr val="E3F2F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任意多边形: 形状 137"/>
          <p:cNvSpPr/>
          <p:nvPr/>
        </p:nvSpPr>
        <p:spPr>
          <a:xfrm>
            <a:off x="1033200" y="1952280"/>
            <a:ext cx="229320" cy="229320"/>
          </a:xfrm>
          <a:custGeom>
            <a:avLst/>
            <a:gdLst/>
            <a:ahLst/>
            <a:cxnLst/>
            <a:rect l="0" t="0" r="r" b="b"/>
            <a:pathLst>
              <a:path w="637" h="637">
                <a:moveTo>
                  <a:pt x="290" y="7"/>
                </a:moveTo>
                <a:cubicBezTo>
                  <a:pt x="308" y="-2"/>
                  <a:pt x="329" y="-2"/>
                  <a:pt x="348" y="7"/>
                </a:cubicBezTo>
                <a:lnTo>
                  <a:pt x="620" y="132"/>
                </a:lnTo>
                <a:cubicBezTo>
                  <a:pt x="631" y="137"/>
                  <a:pt x="637" y="148"/>
                  <a:pt x="637" y="159"/>
                </a:cubicBezTo>
                <a:cubicBezTo>
                  <a:pt x="637" y="171"/>
                  <a:pt x="631" y="181"/>
                  <a:pt x="620" y="186"/>
                </a:cubicBezTo>
                <a:lnTo>
                  <a:pt x="348" y="312"/>
                </a:lnTo>
                <a:cubicBezTo>
                  <a:pt x="329" y="320"/>
                  <a:pt x="308" y="320"/>
                  <a:pt x="290" y="312"/>
                </a:cubicBezTo>
                <a:lnTo>
                  <a:pt x="17" y="186"/>
                </a:lnTo>
                <a:cubicBezTo>
                  <a:pt x="7" y="181"/>
                  <a:pt x="0" y="171"/>
                  <a:pt x="0" y="159"/>
                </a:cubicBezTo>
                <a:cubicBezTo>
                  <a:pt x="0" y="148"/>
                  <a:pt x="7" y="137"/>
                  <a:pt x="17" y="132"/>
                </a:cubicBezTo>
                <a:lnTo>
                  <a:pt x="290" y="7"/>
                </a:lnTo>
                <a:moveTo>
                  <a:pt x="554" y="260"/>
                </a:moveTo>
                <a:lnTo>
                  <a:pt x="620" y="291"/>
                </a:lnTo>
                <a:cubicBezTo>
                  <a:pt x="631" y="296"/>
                  <a:pt x="637" y="306"/>
                  <a:pt x="637" y="318"/>
                </a:cubicBezTo>
                <a:cubicBezTo>
                  <a:pt x="637" y="330"/>
                  <a:pt x="631" y="340"/>
                  <a:pt x="620" y="345"/>
                </a:cubicBezTo>
                <a:lnTo>
                  <a:pt x="348" y="470"/>
                </a:lnTo>
                <a:cubicBezTo>
                  <a:pt x="329" y="479"/>
                  <a:pt x="308" y="479"/>
                  <a:pt x="290" y="470"/>
                </a:cubicBezTo>
                <a:lnTo>
                  <a:pt x="17" y="345"/>
                </a:lnTo>
                <a:cubicBezTo>
                  <a:pt x="7" y="340"/>
                  <a:pt x="0" y="329"/>
                  <a:pt x="0" y="318"/>
                </a:cubicBezTo>
                <a:cubicBezTo>
                  <a:pt x="0" y="306"/>
                  <a:pt x="7" y="296"/>
                  <a:pt x="17" y="291"/>
                </a:cubicBezTo>
                <a:lnTo>
                  <a:pt x="83" y="260"/>
                </a:lnTo>
                <a:lnTo>
                  <a:pt x="273" y="347"/>
                </a:lnTo>
                <a:cubicBezTo>
                  <a:pt x="302" y="361"/>
                  <a:pt x="335" y="361"/>
                  <a:pt x="364" y="347"/>
                </a:cubicBezTo>
                <a:lnTo>
                  <a:pt x="554" y="260"/>
                </a:lnTo>
                <a:moveTo>
                  <a:pt x="364" y="506"/>
                </a:moveTo>
                <a:lnTo>
                  <a:pt x="554" y="419"/>
                </a:lnTo>
                <a:lnTo>
                  <a:pt x="620" y="450"/>
                </a:lnTo>
                <a:cubicBezTo>
                  <a:pt x="631" y="455"/>
                  <a:pt x="637" y="465"/>
                  <a:pt x="637" y="477"/>
                </a:cubicBezTo>
                <a:cubicBezTo>
                  <a:pt x="637" y="488"/>
                  <a:pt x="631" y="499"/>
                  <a:pt x="620" y="504"/>
                </a:cubicBezTo>
                <a:lnTo>
                  <a:pt x="348" y="630"/>
                </a:lnTo>
                <a:cubicBezTo>
                  <a:pt x="329" y="639"/>
                  <a:pt x="308" y="639"/>
                  <a:pt x="290" y="630"/>
                </a:cubicBezTo>
                <a:lnTo>
                  <a:pt x="17" y="504"/>
                </a:lnTo>
                <a:cubicBezTo>
                  <a:pt x="7" y="499"/>
                  <a:pt x="0" y="488"/>
                  <a:pt x="0" y="477"/>
                </a:cubicBezTo>
                <a:cubicBezTo>
                  <a:pt x="0" y="465"/>
                  <a:pt x="7" y="455"/>
                  <a:pt x="17" y="450"/>
                </a:cubicBezTo>
                <a:lnTo>
                  <a:pt x="83" y="419"/>
                </a:lnTo>
                <a:lnTo>
                  <a:pt x="273" y="506"/>
                </a:lnTo>
                <a:cubicBezTo>
                  <a:pt x="302" y="520"/>
                  <a:pt x="335" y="520"/>
                  <a:pt x="364" y="506"/>
                </a:cubicBez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4724280" y="634320"/>
            <a:ext cx="164700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成功案例深度解析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1523880" y="1940400"/>
            <a:ext cx="10980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简道云多项目管理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914400" y="2488680"/>
            <a:ext cx="16394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并行项目进度跟踪与人员负荷协调,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任意多边形: 形状 141"/>
          <p:cNvSpPr/>
          <p:nvPr/>
        </p:nvSpPr>
        <p:spPr>
          <a:xfrm>
            <a:off x="4371840" y="1504800"/>
            <a:ext cx="3448440" cy="4210200"/>
          </a:xfrm>
          <a:custGeom>
            <a:avLst/>
            <a:gdLst/>
            <a:ahLst/>
            <a:cxnLst/>
            <a:rect l="0" t="0" r="r" b="b"/>
            <a:pathLst>
              <a:path w="9579" h="11695">
                <a:moveTo>
                  <a:pt x="0" y="11378"/>
                </a:moveTo>
                <a:lnTo>
                  <a:pt x="0" y="264"/>
                </a:lnTo>
                <a:cubicBezTo>
                  <a:pt x="0" y="247"/>
                  <a:pt x="2" y="230"/>
                  <a:pt x="6" y="213"/>
                </a:cubicBezTo>
                <a:cubicBezTo>
                  <a:pt x="10" y="196"/>
                  <a:pt x="16" y="179"/>
                  <a:pt x="24" y="163"/>
                </a:cubicBezTo>
                <a:cubicBezTo>
                  <a:pt x="32" y="147"/>
                  <a:pt x="42" y="132"/>
                  <a:pt x="53" y="118"/>
                </a:cubicBezTo>
                <a:cubicBezTo>
                  <a:pt x="65" y="103"/>
                  <a:pt x="78" y="90"/>
                  <a:pt x="93" y="77"/>
                </a:cubicBezTo>
                <a:cubicBezTo>
                  <a:pt x="108" y="65"/>
                  <a:pt x="124" y="54"/>
                  <a:pt x="141" y="45"/>
                </a:cubicBezTo>
                <a:cubicBezTo>
                  <a:pt x="158" y="35"/>
                  <a:pt x="177" y="27"/>
                  <a:pt x="196" y="20"/>
                </a:cubicBezTo>
                <a:cubicBezTo>
                  <a:pt x="215" y="13"/>
                  <a:pt x="235" y="8"/>
                  <a:pt x="255" y="5"/>
                </a:cubicBezTo>
                <a:cubicBezTo>
                  <a:pt x="276" y="2"/>
                  <a:pt x="297" y="0"/>
                  <a:pt x="317" y="0"/>
                </a:cubicBezTo>
                <a:lnTo>
                  <a:pt x="9261" y="0"/>
                </a:lnTo>
                <a:cubicBezTo>
                  <a:pt x="9282" y="0"/>
                  <a:pt x="9303" y="2"/>
                  <a:pt x="9323" y="5"/>
                </a:cubicBezTo>
                <a:cubicBezTo>
                  <a:pt x="9344" y="8"/>
                  <a:pt x="9364" y="13"/>
                  <a:pt x="9383" y="20"/>
                </a:cubicBezTo>
                <a:cubicBezTo>
                  <a:pt x="9402" y="27"/>
                  <a:pt x="9420" y="35"/>
                  <a:pt x="9438" y="45"/>
                </a:cubicBezTo>
                <a:cubicBezTo>
                  <a:pt x="9455" y="54"/>
                  <a:pt x="9471" y="65"/>
                  <a:pt x="9486" y="77"/>
                </a:cubicBezTo>
                <a:cubicBezTo>
                  <a:pt x="9501" y="90"/>
                  <a:pt x="9514" y="103"/>
                  <a:pt x="9525" y="118"/>
                </a:cubicBezTo>
                <a:cubicBezTo>
                  <a:pt x="9537" y="132"/>
                  <a:pt x="9547" y="147"/>
                  <a:pt x="9555" y="163"/>
                </a:cubicBezTo>
                <a:cubicBezTo>
                  <a:pt x="9563" y="179"/>
                  <a:pt x="9569" y="196"/>
                  <a:pt x="9573" y="213"/>
                </a:cubicBezTo>
                <a:cubicBezTo>
                  <a:pt x="9577" y="230"/>
                  <a:pt x="9579" y="247"/>
                  <a:pt x="9579" y="264"/>
                </a:cubicBezTo>
                <a:lnTo>
                  <a:pt x="9579" y="11378"/>
                </a:lnTo>
                <a:cubicBezTo>
                  <a:pt x="9579" y="11399"/>
                  <a:pt x="9577" y="11419"/>
                  <a:pt x="9573" y="11440"/>
                </a:cubicBezTo>
                <a:cubicBezTo>
                  <a:pt x="9569" y="11460"/>
                  <a:pt x="9563" y="11480"/>
                  <a:pt x="9555" y="11499"/>
                </a:cubicBezTo>
                <a:cubicBezTo>
                  <a:pt x="9547" y="11519"/>
                  <a:pt x="9537" y="11537"/>
                  <a:pt x="9525" y="11554"/>
                </a:cubicBezTo>
                <a:cubicBezTo>
                  <a:pt x="9514" y="11572"/>
                  <a:pt x="9501" y="11588"/>
                  <a:pt x="9486" y="11603"/>
                </a:cubicBezTo>
                <a:cubicBezTo>
                  <a:pt x="9471" y="11617"/>
                  <a:pt x="9455" y="11630"/>
                  <a:pt x="9438" y="11642"/>
                </a:cubicBezTo>
                <a:cubicBezTo>
                  <a:pt x="9420" y="11654"/>
                  <a:pt x="9402" y="11663"/>
                  <a:pt x="9383" y="11671"/>
                </a:cubicBezTo>
                <a:cubicBezTo>
                  <a:pt x="9364" y="11679"/>
                  <a:pt x="9344" y="11685"/>
                  <a:pt x="9323" y="11689"/>
                </a:cubicBezTo>
                <a:cubicBezTo>
                  <a:pt x="9303" y="11693"/>
                  <a:pt x="9282" y="11695"/>
                  <a:pt x="9261" y="11695"/>
                </a:cubicBezTo>
                <a:lnTo>
                  <a:pt x="317" y="11695"/>
                </a:lnTo>
                <a:cubicBezTo>
                  <a:pt x="297" y="11695"/>
                  <a:pt x="276" y="11693"/>
                  <a:pt x="255" y="11689"/>
                </a:cubicBezTo>
                <a:cubicBezTo>
                  <a:pt x="235" y="11685"/>
                  <a:pt x="215" y="11679"/>
                  <a:pt x="196" y="11671"/>
                </a:cubicBezTo>
                <a:cubicBezTo>
                  <a:pt x="177" y="11663"/>
                  <a:pt x="158" y="11654"/>
                  <a:pt x="141" y="11642"/>
                </a:cubicBezTo>
                <a:cubicBezTo>
                  <a:pt x="124" y="11630"/>
                  <a:pt x="108" y="11617"/>
                  <a:pt x="93" y="11603"/>
                </a:cubicBezTo>
                <a:cubicBezTo>
                  <a:pt x="78" y="11588"/>
                  <a:pt x="65" y="11572"/>
                  <a:pt x="53" y="11554"/>
                </a:cubicBezTo>
                <a:cubicBezTo>
                  <a:pt x="42" y="11537"/>
                  <a:pt x="32" y="11519"/>
                  <a:pt x="24" y="11499"/>
                </a:cubicBezTo>
                <a:cubicBezTo>
                  <a:pt x="16" y="11480"/>
                  <a:pt x="10" y="11460"/>
                  <a:pt x="6" y="11440"/>
                </a:cubicBezTo>
                <a:cubicBezTo>
                  <a:pt x="2" y="11419"/>
                  <a:pt x="0" y="11399"/>
                  <a:pt x="0" y="11378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任意多边形: 形状 142"/>
          <p:cNvSpPr/>
          <p:nvPr/>
        </p:nvSpPr>
        <p:spPr>
          <a:xfrm>
            <a:off x="4371840" y="1485720"/>
            <a:ext cx="3448440" cy="114480"/>
          </a:xfrm>
          <a:custGeom>
            <a:avLst/>
            <a:gdLst/>
            <a:ahLst/>
            <a:cxnLst/>
            <a:rect l="0" t="0" r="r" b="b"/>
            <a:pathLst>
              <a:path w="9579" h="318">
                <a:moveTo>
                  <a:pt x="0" y="0"/>
                </a:moveTo>
                <a:lnTo>
                  <a:pt x="9579" y="0"/>
                </a:lnTo>
                <a:lnTo>
                  <a:pt x="9579" y="318"/>
                </a:lnTo>
                <a:lnTo>
                  <a:pt x="0" y="318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任意多边形: 形状 143"/>
          <p:cNvSpPr/>
          <p:nvPr/>
        </p:nvSpPr>
        <p:spPr>
          <a:xfrm>
            <a:off x="4676760" y="18284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7" y="699"/>
                </a:cubicBezTo>
                <a:cubicBezTo>
                  <a:pt x="1265" y="719"/>
                  <a:pt x="1262" y="740"/>
                  <a:pt x="1258" y="760"/>
                </a:cubicBezTo>
                <a:cubicBezTo>
                  <a:pt x="1254" y="781"/>
                  <a:pt x="1249" y="801"/>
                  <a:pt x="1243" y="821"/>
                </a:cubicBezTo>
                <a:cubicBezTo>
                  <a:pt x="1237" y="841"/>
                  <a:pt x="1230" y="860"/>
                  <a:pt x="1222" y="880"/>
                </a:cubicBezTo>
                <a:cubicBezTo>
                  <a:pt x="1214" y="899"/>
                  <a:pt x="1205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7"/>
                  <a:pt x="1140" y="1023"/>
                  <a:pt x="1126" y="1039"/>
                </a:cubicBezTo>
                <a:cubicBezTo>
                  <a:pt x="1113" y="1055"/>
                  <a:pt x="1099" y="1071"/>
                  <a:pt x="1085" y="1086"/>
                </a:cubicBezTo>
                <a:cubicBezTo>
                  <a:pt x="1070" y="1100"/>
                  <a:pt x="1054" y="1114"/>
                  <a:pt x="1038" y="1127"/>
                </a:cubicBezTo>
                <a:cubicBezTo>
                  <a:pt x="1022" y="1141"/>
                  <a:pt x="1006" y="1153"/>
                  <a:pt x="988" y="1164"/>
                </a:cubicBezTo>
                <a:cubicBezTo>
                  <a:pt x="971" y="1176"/>
                  <a:pt x="953" y="1187"/>
                  <a:pt x="935" y="1197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59" y="1231"/>
                  <a:pt x="840" y="1238"/>
                  <a:pt x="820" y="1244"/>
                </a:cubicBezTo>
                <a:cubicBezTo>
                  <a:pt x="800" y="1250"/>
                  <a:pt x="780" y="1255"/>
                  <a:pt x="759" y="1259"/>
                </a:cubicBezTo>
                <a:cubicBezTo>
                  <a:pt x="739" y="1263"/>
                  <a:pt x="718" y="1266"/>
                  <a:pt x="698" y="1268"/>
                </a:cubicBezTo>
                <a:cubicBezTo>
                  <a:pt x="677" y="1270"/>
                  <a:pt x="656" y="1271"/>
                  <a:pt x="636" y="1271"/>
                </a:cubicBezTo>
                <a:cubicBezTo>
                  <a:pt x="615" y="1271"/>
                  <a:pt x="594" y="1270"/>
                  <a:pt x="573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8"/>
                  <a:pt x="412" y="1231"/>
                  <a:pt x="393" y="1223"/>
                </a:cubicBezTo>
                <a:cubicBezTo>
                  <a:pt x="373" y="1215"/>
                  <a:pt x="355" y="1206"/>
                  <a:pt x="336" y="1197"/>
                </a:cubicBezTo>
                <a:cubicBezTo>
                  <a:pt x="317" y="1187"/>
                  <a:pt x="299" y="1176"/>
                  <a:pt x="282" y="1164"/>
                </a:cubicBezTo>
                <a:cubicBezTo>
                  <a:pt x="264" y="1153"/>
                  <a:pt x="248" y="1141"/>
                  <a:pt x="232" y="1127"/>
                </a:cubicBezTo>
                <a:cubicBezTo>
                  <a:pt x="216" y="1114"/>
                  <a:pt x="200" y="1100"/>
                  <a:pt x="186" y="1086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0" y="1023"/>
                  <a:pt x="118" y="1007"/>
                  <a:pt x="107" y="989"/>
                </a:cubicBezTo>
                <a:cubicBezTo>
                  <a:pt x="95" y="972"/>
                  <a:pt x="84" y="954"/>
                  <a:pt x="75" y="936"/>
                </a:cubicBezTo>
                <a:cubicBezTo>
                  <a:pt x="65" y="917"/>
                  <a:pt x="56" y="899"/>
                  <a:pt x="48" y="880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4"/>
                  <a:pt x="3" y="573"/>
                </a:cubicBezTo>
                <a:cubicBezTo>
                  <a:pt x="5" y="553"/>
                  <a:pt x="8" y="532"/>
                  <a:pt x="12" y="512"/>
                </a:cubicBezTo>
                <a:cubicBezTo>
                  <a:pt x="16" y="491"/>
                  <a:pt x="21" y="471"/>
                  <a:pt x="27" y="451"/>
                </a:cubicBezTo>
                <a:cubicBezTo>
                  <a:pt x="33" y="431"/>
                  <a:pt x="40" y="412"/>
                  <a:pt x="48" y="392"/>
                </a:cubicBezTo>
                <a:cubicBezTo>
                  <a:pt x="56" y="373"/>
                  <a:pt x="65" y="355"/>
                  <a:pt x="75" y="336"/>
                </a:cubicBezTo>
                <a:cubicBezTo>
                  <a:pt x="84" y="318"/>
                  <a:pt x="95" y="300"/>
                  <a:pt x="107" y="283"/>
                </a:cubicBezTo>
                <a:cubicBezTo>
                  <a:pt x="118" y="265"/>
                  <a:pt x="130" y="249"/>
                  <a:pt x="144" y="233"/>
                </a:cubicBezTo>
                <a:cubicBezTo>
                  <a:pt x="157" y="217"/>
                  <a:pt x="171" y="201"/>
                  <a:pt x="186" y="186"/>
                </a:cubicBezTo>
                <a:cubicBezTo>
                  <a:pt x="200" y="172"/>
                  <a:pt x="216" y="158"/>
                  <a:pt x="232" y="145"/>
                </a:cubicBezTo>
                <a:cubicBezTo>
                  <a:pt x="248" y="131"/>
                  <a:pt x="264" y="119"/>
                  <a:pt x="282" y="108"/>
                </a:cubicBezTo>
                <a:cubicBezTo>
                  <a:pt x="299" y="96"/>
                  <a:pt x="317" y="85"/>
                  <a:pt x="336" y="75"/>
                </a:cubicBezTo>
                <a:cubicBezTo>
                  <a:pt x="355" y="66"/>
                  <a:pt x="373" y="57"/>
                  <a:pt x="393" y="49"/>
                </a:cubicBezTo>
                <a:cubicBezTo>
                  <a:pt x="412" y="41"/>
                  <a:pt x="431" y="34"/>
                  <a:pt x="451" y="28"/>
                </a:cubicBezTo>
                <a:cubicBezTo>
                  <a:pt x="471" y="22"/>
                  <a:pt x="491" y="17"/>
                  <a:pt x="512" y="13"/>
                </a:cubicBezTo>
                <a:cubicBezTo>
                  <a:pt x="532" y="9"/>
                  <a:pt x="553" y="6"/>
                  <a:pt x="573" y="4"/>
                </a:cubicBezTo>
                <a:cubicBezTo>
                  <a:pt x="594" y="2"/>
                  <a:pt x="615" y="1"/>
                  <a:pt x="636" y="0"/>
                </a:cubicBezTo>
                <a:cubicBezTo>
                  <a:pt x="656" y="1"/>
                  <a:pt x="677" y="2"/>
                  <a:pt x="698" y="4"/>
                </a:cubicBezTo>
                <a:cubicBezTo>
                  <a:pt x="718" y="6"/>
                  <a:pt x="739" y="9"/>
                  <a:pt x="759" y="13"/>
                </a:cubicBezTo>
                <a:cubicBezTo>
                  <a:pt x="780" y="17"/>
                  <a:pt x="800" y="22"/>
                  <a:pt x="820" y="28"/>
                </a:cubicBezTo>
                <a:cubicBezTo>
                  <a:pt x="840" y="34"/>
                  <a:pt x="859" y="41"/>
                  <a:pt x="879" y="49"/>
                </a:cubicBezTo>
                <a:cubicBezTo>
                  <a:pt x="898" y="57"/>
                  <a:pt x="917" y="66"/>
                  <a:pt x="935" y="75"/>
                </a:cubicBezTo>
                <a:cubicBezTo>
                  <a:pt x="953" y="85"/>
                  <a:pt x="971" y="96"/>
                  <a:pt x="988" y="108"/>
                </a:cubicBezTo>
                <a:cubicBezTo>
                  <a:pt x="1006" y="119"/>
                  <a:pt x="1022" y="131"/>
                  <a:pt x="1038" y="145"/>
                </a:cubicBezTo>
                <a:cubicBezTo>
                  <a:pt x="1054" y="158"/>
                  <a:pt x="1070" y="172"/>
                  <a:pt x="1085" y="186"/>
                </a:cubicBezTo>
                <a:cubicBezTo>
                  <a:pt x="1099" y="201"/>
                  <a:pt x="1113" y="217"/>
                  <a:pt x="1126" y="233"/>
                </a:cubicBezTo>
                <a:cubicBezTo>
                  <a:pt x="1140" y="249"/>
                  <a:pt x="1152" y="265"/>
                  <a:pt x="1164" y="283"/>
                </a:cubicBezTo>
                <a:cubicBezTo>
                  <a:pt x="1175" y="300"/>
                  <a:pt x="1186" y="318"/>
                  <a:pt x="1196" y="336"/>
                </a:cubicBezTo>
                <a:cubicBezTo>
                  <a:pt x="1205" y="355"/>
                  <a:pt x="1214" y="373"/>
                  <a:pt x="1222" y="392"/>
                </a:cubicBezTo>
                <a:cubicBezTo>
                  <a:pt x="1230" y="412"/>
                  <a:pt x="1237" y="431"/>
                  <a:pt x="1243" y="451"/>
                </a:cubicBezTo>
                <a:cubicBezTo>
                  <a:pt x="1249" y="471"/>
                  <a:pt x="1254" y="491"/>
                  <a:pt x="1258" y="512"/>
                </a:cubicBezTo>
                <a:cubicBezTo>
                  <a:pt x="1262" y="532"/>
                  <a:pt x="1265" y="553"/>
                  <a:pt x="1267" y="573"/>
                </a:cubicBezTo>
                <a:cubicBezTo>
                  <a:pt x="1270" y="594"/>
                  <a:pt x="1271" y="615"/>
                  <a:pt x="1271" y="636"/>
                </a:cubicBezTo>
                <a:close/>
              </a:path>
            </a:pathLst>
          </a:custGeom>
          <a:solidFill>
            <a:srgbClr val="E3F2F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任意多边形: 形状 144"/>
          <p:cNvSpPr/>
          <p:nvPr/>
        </p:nvSpPr>
        <p:spPr>
          <a:xfrm>
            <a:off x="4800240" y="1952280"/>
            <a:ext cx="200520" cy="228960"/>
          </a:xfrm>
          <a:custGeom>
            <a:avLst/>
            <a:gdLst/>
            <a:ahLst/>
            <a:cxnLst/>
            <a:rect l="0" t="0" r="r" b="b"/>
            <a:pathLst>
              <a:path w="557" h="636">
                <a:moveTo>
                  <a:pt x="120" y="0"/>
                </a:moveTo>
                <a:cubicBezTo>
                  <a:pt x="54" y="0"/>
                  <a:pt x="0" y="54"/>
                  <a:pt x="0" y="120"/>
                </a:cubicBezTo>
                <a:lnTo>
                  <a:pt x="0" y="437"/>
                </a:lnTo>
                <a:cubicBezTo>
                  <a:pt x="0" y="497"/>
                  <a:pt x="44" y="546"/>
                  <a:pt x="101" y="555"/>
                </a:cubicBezTo>
                <a:lnTo>
                  <a:pt x="44" y="613"/>
                </a:lnTo>
                <a:cubicBezTo>
                  <a:pt x="35" y="621"/>
                  <a:pt x="42" y="636"/>
                  <a:pt x="54" y="636"/>
                </a:cubicBezTo>
                <a:lnTo>
                  <a:pt x="103" y="636"/>
                </a:lnTo>
                <a:cubicBezTo>
                  <a:pt x="114" y="636"/>
                  <a:pt x="124" y="632"/>
                  <a:pt x="131" y="625"/>
                </a:cubicBezTo>
                <a:lnTo>
                  <a:pt x="199" y="556"/>
                </a:lnTo>
                <a:lnTo>
                  <a:pt x="359" y="556"/>
                </a:lnTo>
                <a:lnTo>
                  <a:pt x="426" y="625"/>
                </a:lnTo>
                <a:cubicBezTo>
                  <a:pt x="434" y="632"/>
                  <a:pt x="444" y="636"/>
                  <a:pt x="454" y="636"/>
                </a:cubicBezTo>
                <a:lnTo>
                  <a:pt x="504" y="636"/>
                </a:lnTo>
                <a:cubicBezTo>
                  <a:pt x="516" y="636"/>
                  <a:pt x="522" y="621"/>
                  <a:pt x="513" y="613"/>
                </a:cubicBezTo>
                <a:lnTo>
                  <a:pt x="456" y="555"/>
                </a:lnTo>
                <a:cubicBezTo>
                  <a:pt x="513" y="546"/>
                  <a:pt x="557" y="497"/>
                  <a:pt x="557" y="437"/>
                </a:cubicBezTo>
                <a:lnTo>
                  <a:pt x="557" y="120"/>
                </a:lnTo>
                <a:cubicBezTo>
                  <a:pt x="557" y="54"/>
                  <a:pt x="504" y="0"/>
                  <a:pt x="438" y="0"/>
                </a:cubicBezTo>
                <a:lnTo>
                  <a:pt x="120" y="0"/>
                </a:lnTo>
                <a:moveTo>
                  <a:pt x="80" y="159"/>
                </a:moveTo>
                <a:cubicBezTo>
                  <a:pt x="80" y="137"/>
                  <a:pt x="98" y="120"/>
                  <a:pt x="120" y="120"/>
                </a:cubicBezTo>
                <a:lnTo>
                  <a:pt x="219" y="120"/>
                </a:lnTo>
                <a:cubicBezTo>
                  <a:pt x="241" y="120"/>
                  <a:pt x="258" y="137"/>
                  <a:pt x="258" y="159"/>
                </a:cubicBezTo>
                <a:lnTo>
                  <a:pt x="258" y="278"/>
                </a:lnTo>
                <a:cubicBezTo>
                  <a:pt x="258" y="300"/>
                  <a:pt x="241" y="318"/>
                  <a:pt x="219" y="318"/>
                </a:cubicBezTo>
                <a:lnTo>
                  <a:pt x="120" y="318"/>
                </a:lnTo>
                <a:cubicBezTo>
                  <a:pt x="98" y="318"/>
                  <a:pt x="80" y="300"/>
                  <a:pt x="80" y="278"/>
                </a:cubicBezTo>
                <a:lnTo>
                  <a:pt x="80" y="159"/>
                </a:lnTo>
                <a:moveTo>
                  <a:pt x="339" y="120"/>
                </a:moveTo>
                <a:lnTo>
                  <a:pt x="438" y="120"/>
                </a:lnTo>
                <a:cubicBezTo>
                  <a:pt x="460" y="120"/>
                  <a:pt x="478" y="137"/>
                  <a:pt x="478" y="159"/>
                </a:cubicBezTo>
                <a:lnTo>
                  <a:pt x="478" y="278"/>
                </a:lnTo>
                <a:cubicBezTo>
                  <a:pt x="478" y="300"/>
                  <a:pt x="460" y="318"/>
                  <a:pt x="438" y="318"/>
                </a:cubicBezTo>
                <a:lnTo>
                  <a:pt x="339" y="318"/>
                </a:lnTo>
                <a:cubicBezTo>
                  <a:pt x="317" y="318"/>
                  <a:pt x="299" y="300"/>
                  <a:pt x="299" y="278"/>
                </a:cubicBezTo>
                <a:lnTo>
                  <a:pt x="299" y="159"/>
                </a:lnTo>
                <a:cubicBezTo>
                  <a:pt x="299" y="137"/>
                  <a:pt x="317" y="120"/>
                  <a:pt x="339" y="120"/>
                </a:cubicBezTo>
                <a:moveTo>
                  <a:pt x="80" y="437"/>
                </a:moveTo>
                <a:cubicBezTo>
                  <a:pt x="80" y="432"/>
                  <a:pt x="81" y="427"/>
                  <a:pt x="83" y="422"/>
                </a:cubicBezTo>
                <a:cubicBezTo>
                  <a:pt x="85" y="417"/>
                  <a:pt x="88" y="413"/>
                  <a:pt x="91" y="409"/>
                </a:cubicBezTo>
                <a:cubicBezTo>
                  <a:pt x="95" y="405"/>
                  <a:pt x="100" y="402"/>
                  <a:pt x="104" y="400"/>
                </a:cubicBezTo>
                <a:cubicBezTo>
                  <a:pt x="109" y="398"/>
                  <a:pt x="114" y="397"/>
                  <a:pt x="120" y="397"/>
                </a:cubicBezTo>
                <a:cubicBezTo>
                  <a:pt x="125" y="397"/>
                  <a:pt x="130" y="398"/>
                  <a:pt x="135" y="400"/>
                </a:cubicBezTo>
                <a:cubicBezTo>
                  <a:pt x="140" y="402"/>
                  <a:pt x="144" y="405"/>
                  <a:pt x="148" y="409"/>
                </a:cubicBezTo>
                <a:cubicBezTo>
                  <a:pt x="151" y="413"/>
                  <a:pt x="154" y="417"/>
                  <a:pt x="156" y="422"/>
                </a:cubicBezTo>
                <a:cubicBezTo>
                  <a:pt x="158" y="427"/>
                  <a:pt x="159" y="432"/>
                  <a:pt x="159" y="437"/>
                </a:cubicBezTo>
                <a:cubicBezTo>
                  <a:pt x="159" y="442"/>
                  <a:pt x="158" y="447"/>
                  <a:pt x="156" y="452"/>
                </a:cubicBezTo>
                <a:cubicBezTo>
                  <a:pt x="154" y="457"/>
                  <a:pt x="151" y="461"/>
                  <a:pt x="148" y="465"/>
                </a:cubicBezTo>
                <a:cubicBezTo>
                  <a:pt x="144" y="469"/>
                  <a:pt x="140" y="472"/>
                  <a:pt x="135" y="474"/>
                </a:cubicBezTo>
                <a:cubicBezTo>
                  <a:pt x="130" y="476"/>
                  <a:pt x="125" y="477"/>
                  <a:pt x="120" y="477"/>
                </a:cubicBezTo>
                <a:cubicBezTo>
                  <a:pt x="114" y="477"/>
                  <a:pt x="109" y="476"/>
                  <a:pt x="104" y="474"/>
                </a:cubicBezTo>
                <a:cubicBezTo>
                  <a:pt x="100" y="472"/>
                  <a:pt x="95" y="469"/>
                  <a:pt x="91" y="465"/>
                </a:cubicBezTo>
                <a:cubicBezTo>
                  <a:pt x="88" y="461"/>
                  <a:pt x="85" y="457"/>
                  <a:pt x="83" y="452"/>
                </a:cubicBezTo>
                <a:cubicBezTo>
                  <a:pt x="81" y="447"/>
                  <a:pt x="80" y="442"/>
                  <a:pt x="80" y="437"/>
                </a:cubicBezTo>
                <a:moveTo>
                  <a:pt x="438" y="397"/>
                </a:moveTo>
                <a:cubicBezTo>
                  <a:pt x="443" y="397"/>
                  <a:pt x="448" y="398"/>
                  <a:pt x="453" y="400"/>
                </a:cubicBezTo>
                <a:cubicBezTo>
                  <a:pt x="458" y="402"/>
                  <a:pt x="462" y="405"/>
                  <a:pt x="466" y="409"/>
                </a:cubicBezTo>
                <a:cubicBezTo>
                  <a:pt x="470" y="413"/>
                  <a:pt x="473" y="417"/>
                  <a:pt x="475" y="422"/>
                </a:cubicBezTo>
                <a:cubicBezTo>
                  <a:pt x="477" y="427"/>
                  <a:pt x="478" y="432"/>
                  <a:pt x="478" y="437"/>
                </a:cubicBezTo>
                <a:cubicBezTo>
                  <a:pt x="478" y="442"/>
                  <a:pt x="477" y="447"/>
                  <a:pt x="475" y="452"/>
                </a:cubicBezTo>
                <a:cubicBezTo>
                  <a:pt x="473" y="457"/>
                  <a:pt x="470" y="461"/>
                  <a:pt x="466" y="465"/>
                </a:cubicBezTo>
                <a:cubicBezTo>
                  <a:pt x="462" y="469"/>
                  <a:pt x="458" y="472"/>
                  <a:pt x="453" y="474"/>
                </a:cubicBezTo>
                <a:cubicBezTo>
                  <a:pt x="448" y="476"/>
                  <a:pt x="443" y="477"/>
                  <a:pt x="438" y="477"/>
                </a:cubicBezTo>
                <a:cubicBezTo>
                  <a:pt x="433" y="477"/>
                  <a:pt x="428" y="476"/>
                  <a:pt x="423" y="474"/>
                </a:cubicBezTo>
                <a:cubicBezTo>
                  <a:pt x="418" y="472"/>
                  <a:pt x="414" y="469"/>
                  <a:pt x="410" y="465"/>
                </a:cubicBezTo>
                <a:cubicBezTo>
                  <a:pt x="406" y="461"/>
                  <a:pt x="403" y="457"/>
                  <a:pt x="401" y="452"/>
                </a:cubicBezTo>
                <a:cubicBezTo>
                  <a:pt x="399" y="447"/>
                  <a:pt x="398" y="442"/>
                  <a:pt x="398" y="437"/>
                </a:cubicBezTo>
                <a:cubicBezTo>
                  <a:pt x="398" y="432"/>
                  <a:pt x="399" y="427"/>
                  <a:pt x="401" y="422"/>
                </a:cubicBezTo>
                <a:cubicBezTo>
                  <a:pt x="403" y="417"/>
                  <a:pt x="406" y="413"/>
                  <a:pt x="410" y="409"/>
                </a:cubicBezTo>
                <a:cubicBezTo>
                  <a:pt x="414" y="405"/>
                  <a:pt x="418" y="402"/>
                  <a:pt x="423" y="400"/>
                </a:cubicBezTo>
                <a:cubicBezTo>
                  <a:pt x="428" y="398"/>
                  <a:pt x="433" y="397"/>
                  <a:pt x="438" y="397"/>
                </a:cubicBez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914400" y="2765160"/>
            <a:ext cx="12391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项目完成时间缩短</a:t>
            </a:r>
            <a:r>
              <a:rPr lang="en-US" sz="1350" b="0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20%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5283360" y="1940400"/>
            <a:ext cx="13842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荷兰铁路</a:t>
            </a:r>
            <a:r>
              <a:rPr lang="en-US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PUB</a:t>
            </a:r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系统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4673520" y="2488680"/>
            <a:ext cx="21524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瀑布失败后转敏捷</a:t>
            </a:r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Scrum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,</a:t>
            </a:r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人年分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4673520" y="2765160"/>
            <a:ext cx="16394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布式团队,通过迭代与燃尽图成功交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任意多边形: 形状 149"/>
          <p:cNvSpPr/>
          <p:nvPr/>
        </p:nvSpPr>
        <p:spPr>
          <a:xfrm>
            <a:off x="8124480" y="1504800"/>
            <a:ext cx="3458160" cy="4210200"/>
          </a:xfrm>
          <a:custGeom>
            <a:avLst/>
            <a:gdLst/>
            <a:ahLst/>
            <a:cxnLst/>
            <a:rect l="0" t="0" r="r" b="b"/>
            <a:pathLst>
              <a:path w="9606" h="11695">
                <a:moveTo>
                  <a:pt x="0" y="11378"/>
                </a:moveTo>
                <a:lnTo>
                  <a:pt x="0" y="264"/>
                </a:lnTo>
                <a:cubicBezTo>
                  <a:pt x="0" y="247"/>
                  <a:pt x="2" y="230"/>
                  <a:pt x="7" y="213"/>
                </a:cubicBezTo>
                <a:cubicBezTo>
                  <a:pt x="11" y="196"/>
                  <a:pt x="17" y="179"/>
                  <a:pt x="25" y="163"/>
                </a:cubicBezTo>
                <a:cubicBezTo>
                  <a:pt x="33" y="147"/>
                  <a:pt x="42" y="132"/>
                  <a:pt x="54" y="118"/>
                </a:cubicBezTo>
                <a:cubicBezTo>
                  <a:pt x="66" y="103"/>
                  <a:pt x="79" y="90"/>
                  <a:pt x="93" y="77"/>
                </a:cubicBezTo>
                <a:cubicBezTo>
                  <a:pt x="108" y="65"/>
                  <a:pt x="124" y="54"/>
                  <a:pt x="142" y="45"/>
                </a:cubicBezTo>
                <a:cubicBezTo>
                  <a:pt x="159" y="35"/>
                  <a:pt x="177" y="27"/>
                  <a:pt x="196" y="20"/>
                </a:cubicBezTo>
                <a:cubicBezTo>
                  <a:pt x="216" y="13"/>
                  <a:pt x="236" y="8"/>
                  <a:pt x="256" y="5"/>
                </a:cubicBezTo>
                <a:cubicBezTo>
                  <a:pt x="276" y="2"/>
                  <a:pt x="297" y="0"/>
                  <a:pt x="318" y="0"/>
                </a:cubicBezTo>
                <a:lnTo>
                  <a:pt x="9288" y="0"/>
                </a:lnTo>
                <a:cubicBezTo>
                  <a:pt x="9309" y="0"/>
                  <a:pt x="9330" y="2"/>
                  <a:pt x="9350" y="5"/>
                </a:cubicBezTo>
                <a:cubicBezTo>
                  <a:pt x="9371" y="8"/>
                  <a:pt x="9391" y="13"/>
                  <a:pt x="9410" y="20"/>
                </a:cubicBezTo>
                <a:cubicBezTo>
                  <a:pt x="9429" y="27"/>
                  <a:pt x="9447" y="35"/>
                  <a:pt x="9465" y="45"/>
                </a:cubicBezTo>
                <a:cubicBezTo>
                  <a:pt x="9482" y="54"/>
                  <a:pt x="9498" y="65"/>
                  <a:pt x="9513" y="77"/>
                </a:cubicBezTo>
                <a:cubicBezTo>
                  <a:pt x="9528" y="90"/>
                  <a:pt x="9541" y="103"/>
                  <a:pt x="9552" y="118"/>
                </a:cubicBezTo>
                <a:cubicBezTo>
                  <a:pt x="9564" y="132"/>
                  <a:pt x="9574" y="147"/>
                  <a:pt x="9582" y="163"/>
                </a:cubicBezTo>
                <a:cubicBezTo>
                  <a:pt x="9590" y="179"/>
                  <a:pt x="9596" y="196"/>
                  <a:pt x="9600" y="213"/>
                </a:cubicBezTo>
                <a:cubicBezTo>
                  <a:pt x="9604" y="230"/>
                  <a:pt x="9606" y="247"/>
                  <a:pt x="9606" y="264"/>
                </a:cubicBezTo>
                <a:lnTo>
                  <a:pt x="9606" y="11378"/>
                </a:lnTo>
                <a:cubicBezTo>
                  <a:pt x="9606" y="11399"/>
                  <a:pt x="9604" y="11419"/>
                  <a:pt x="9600" y="11440"/>
                </a:cubicBezTo>
                <a:cubicBezTo>
                  <a:pt x="9596" y="11460"/>
                  <a:pt x="9590" y="11480"/>
                  <a:pt x="9582" y="11499"/>
                </a:cubicBezTo>
                <a:cubicBezTo>
                  <a:pt x="9574" y="11519"/>
                  <a:pt x="9564" y="11537"/>
                  <a:pt x="9552" y="11554"/>
                </a:cubicBezTo>
                <a:cubicBezTo>
                  <a:pt x="9541" y="11572"/>
                  <a:pt x="9528" y="11588"/>
                  <a:pt x="9513" y="11603"/>
                </a:cubicBezTo>
                <a:cubicBezTo>
                  <a:pt x="9498" y="11617"/>
                  <a:pt x="9482" y="11630"/>
                  <a:pt x="9465" y="11642"/>
                </a:cubicBezTo>
                <a:cubicBezTo>
                  <a:pt x="9447" y="11654"/>
                  <a:pt x="9429" y="11663"/>
                  <a:pt x="9410" y="11671"/>
                </a:cubicBezTo>
                <a:cubicBezTo>
                  <a:pt x="9391" y="11679"/>
                  <a:pt x="9371" y="11685"/>
                  <a:pt x="9350" y="11689"/>
                </a:cubicBezTo>
                <a:cubicBezTo>
                  <a:pt x="9330" y="11693"/>
                  <a:pt x="9309" y="11695"/>
                  <a:pt x="9288" y="11695"/>
                </a:cubicBezTo>
                <a:lnTo>
                  <a:pt x="318" y="11695"/>
                </a:lnTo>
                <a:cubicBezTo>
                  <a:pt x="297" y="11695"/>
                  <a:pt x="276" y="11693"/>
                  <a:pt x="256" y="11689"/>
                </a:cubicBezTo>
                <a:cubicBezTo>
                  <a:pt x="236" y="11685"/>
                  <a:pt x="216" y="11679"/>
                  <a:pt x="196" y="11671"/>
                </a:cubicBezTo>
                <a:cubicBezTo>
                  <a:pt x="177" y="11663"/>
                  <a:pt x="159" y="11654"/>
                  <a:pt x="142" y="11642"/>
                </a:cubicBezTo>
                <a:cubicBezTo>
                  <a:pt x="124" y="11630"/>
                  <a:pt x="108" y="11617"/>
                  <a:pt x="93" y="11603"/>
                </a:cubicBezTo>
                <a:cubicBezTo>
                  <a:pt x="79" y="11588"/>
                  <a:pt x="66" y="11572"/>
                  <a:pt x="54" y="11554"/>
                </a:cubicBezTo>
                <a:cubicBezTo>
                  <a:pt x="42" y="11537"/>
                  <a:pt x="33" y="11519"/>
                  <a:pt x="25" y="11499"/>
                </a:cubicBezTo>
                <a:cubicBezTo>
                  <a:pt x="17" y="11480"/>
                  <a:pt x="11" y="11460"/>
                  <a:pt x="7" y="11440"/>
                </a:cubicBezTo>
                <a:cubicBezTo>
                  <a:pt x="2" y="11419"/>
                  <a:pt x="0" y="11399"/>
                  <a:pt x="0" y="11378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任意多边形: 形状 150"/>
          <p:cNvSpPr/>
          <p:nvPr/>
        </p:nvSpPr>
        <p:spPr>
          <a:xfrm>
            <a:off x="8124480" y="1485720"/>
            <a:ext cx="3458160" cy="114480"/>
          </a:xfrm>
          <a:custGeom>
            <a:avLst/>
            <a:gdLst/>
            <a:ahLst/>
            <a:cxnLst/>
            <a:rect l="0" t="0" r="r" b="b"/>
            <a:pathLst>
              <a:path w="9606" h="318">
                <a:moveTo>
                  <a:pt x="0" y="0"/>
                </a:moveTo>
                <a:lnTo>
                  <a:pt x="9606" y="0"/>
                </a:lnTo>
                <a:lnTo>
                  <a:pt x="9606" y="318"/>
                </a:lnTo>
                <a:lnTo>
                  <a:pt x="0" y="318"/>
                </a:lnTo>
                <a:lnTo>
                  <a:pt x="0" y="0"/>
                </a:lnTo>
                <a:close/>
              </a:path>
            </a:pathLst>
          </a:custGeom>
          <a:solidFill>
            <a:srgbClr val="90CAF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任意多边形: 形状 151"/>
          <p:cNvSpPr/>
          <p:nvPr/>
        </p:nvSpPr>
        <p:spPr>
          <a:xfrm>
            <a:off x="8429400" y="18284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4" y="821"/>
                </a:cubicBezTo>
                <a:cubicBezTo>
                  <a:pt x="1238" y="841"/>
                  <a:pt x="1231" y="860"/>
                  <a:pt x="1223" y="880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6" y="972"/>
                  <a:pt x="1164" y="989"/>
                </a:cubicBezTo>
                <a:cubicBezTo>
                  <a:pt x="1153" y="1007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6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1"/>
                  <a:pt x="1006" y="1153"/>
                  <a:pt x="989" y="1164"/>
                </a:cubicBezTo>
                <a:cubicBezTo>
                  <a:pt x="972" y="1176"/>
                  <a:pt x="954" y="1187"/>
                  <a:pt x="935" y="1197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1" y="1250"/>
                  <a:pt x="780" y="1255"/>
                  <a:pt x="760" y="1259"/>
                </a:cubicBezTo>
                <a:cubicBezTo>
                  <a:pt x="740" y="1263"/>
                  <a:pt x="719" y="1266"/>
                  <a:pt x="698" y="1268"/>
                </a:cubicBezTo>
                <a:cubicBezTo>
                  <a:pt x="678" y="1270"/>
                  <a:pt x="657" y="1271"/>
                  <a:pt x="636" y="1271"/>
                </a:cubicBezTo>
                <a:cubicBezTo>
                  <a:pt x="615" y="1271"/>
                  <a:pt x="595" y="1270"/>
                  <a:pt x="574" y="1268"/>
                </a:cubicBezTo>
                <a:cubicBezTo>
                  <a:pt x="553" y="1266"/>
                  <a:pt x="533" y="1263"/>
                  <a:pt x="512" y="1259"/>
                </a:cubicBezTo>
                <a:cubicBezTo>
                  <a:pt x="492" y="1255"/>
                  <a:pt x="472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7" y="1197"/>
                </a:cubicBezTo>
                <a:cubicBezTo>
                  <a:pt x="318" y="1187"/>
                  <a:pt x="301" y="1176"/>
                  <a:pt x="283" y="1164"/>
                </a:cubicBezTo>
                <a:cubicBezTo>
                  <a:pt x="266" y="1153"/>
                  <a:pt x="249" y="1141"/>
                  <a:pt x="233" y="1127"/>
                </a:cubicBezTo>
                <a:cubicBezTo>
                  <a:pt x="217" y="1114"/>
                  <a:pt x="202" y="1100"/>
                  <a:pt x="187" y="1086"/>
                </a:cubicBezTo>
                <a:cubicBezTo>
                  <a:pt x="172" y="1071"/>
                  <a:pt x="158" y="1055"/>
                  <a:pt x="145" y="1039"/>
                </a:cubicBezTo>
                <a:cubicBezTo>
                  <a:pt x="132" y="1023"/>
                  <a:pt x="120" y="1007"/>
                  <a:pt x="108" y="989"/>
                </a:cubicBezTo>
                <a:cubicBezTo>
                  <a:pt x="97" y="972"/>
                  <a:pt x="86" y="954"/>
                  <a:pt x="76" y="936"/>
                </a:cubicBezTo>
                <a:cubicBezTo>
                  <a:pt x="66" y="917"/>
                  <a:pt x="56" y="899"/>
                  <a:pt x="48" y="880"/>
                </a:cubicBezTo>
                <a:cubicBezTo>
                  <a:pt x="41" y="860"/>
                  <a:pt x="34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4"/>
                  <a:pt x="3" y="573"/>
                </a:cubicBezTo>
                <a:cubicBezTo>
                  <a:pt x="5" y="553"/>
                  <a:pt x="8" y="532"/>
                  <a:pt x="12" y="512"/>
                </a:cubicBezTo>
                <a:cubicBezTo>
                  <a:pt x="16" y="491"/>
                  <a:pt x="21" y="471"/>
                  <a:pt x="27" y="451"/>
                </a:cubicBezTo>
                <a:cubicBezTo>
                  <a:pt x="34" y="431"/>
                  <a:pt x="41" y="412"/>
                  <a:pt x="48" y="392"/>
                </a:cubicBezTo>
                <a:cubicBezTo>
                  <a:pt x="56" y="373"/>
                  <a:pt x="66" y="355"/>
                  <a:pt x="76" y="336"/>
                </a:cubicBezTo>
                <a:cubicBezTo>
                  <a:pt x="86" y="318"/>
                  <a:pt x="97" y="300"/>
                  <a:pt x="108" y="283"/>
                </a:cubicBezTo>
                <a:cubicBezTo>
                  <a:pt x="120" y="265"/>
                  <a:pt x="132" y="249"/>
                  <a:pt x="145" y="233"/>
                </a:cubicBezTo>
                <a:cubicBezTo>
                  <a:pt x="158" y="217"/>
                  <a:pt x="172" y="201"/>
                  <a:pt x="187" y="186"/>
                </a:cubicBezTo>
                <a:cubicBezTo>
                  <a:pt x="202" y="172"/>
                  <a:pt x="217" y="158"/>
                  <a:pt x="233" y="145"/>
                </a:cubicBezTo>
                <a:cubicBezTo>
                  <a:pt x="249" y="131"/>
                  <a:pt x="266" y="119"/>
                  <a:pt x="283" y="108"/>
                </a:cubicBezTo>
                <a:cubicBezTo>
                  <a:pt x="301" y="96"/>
                  <a:pt x="318" y="85"/>
                  <a:pt x="337" y="75"/>
                </a:cubicBezTo>
                <a:cubicBezTo>
                  <a:pt x="355" y="66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2" y="22"/>
                  <a:pt x="492" y="17"/>
                  <a:pt x="512" y="13"/>
                </a:cubicBezTo>
                <a:cubicBezTo>
                  <a:pt x="533" y="9"/>
                  <a:pt x="553" y="6"/>
                  <a:pt x="574" y="4"/>
                </a:cubicBezTo>
                <a:cubicBezTo>
                  <a:pt x="595" y="2"/>
                  <a:pt x="615" y="1"/>
                  <a:pt x="636" y="0"/>
                </a:cubicBezTo>
                <a:cubicBezTo>
                  <a:pt x="657" y="1"/>
                  <a:pt x="678" y="2"/>
                  <a:pt x="698" y="4"/>
                </a:cubicBezTo>
                <a:cubicBezTo>
                  <a:pt x="719" y="6"/>
                  <a:pt x="740" y="9"/>
                  <a:pt x="760" y="13"/>
                </a:cubicBezTo>
                <a:cubicBezTo>
                  <a:pt x="780" y="17"/>
                  <a:pt x="801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6"/>
                  <a:pt x="935" y="75"/>
                </a:cubicBezTo>
                <a:cubicBezTo>
                  <a:pt x="954" y="85"/>
                  <a:pt x="972" y="96"/>
                  <a:pt x="989" y="108"/>
                </a:cubicBezTo>
                <a:cubicBezTo>
                  <a:pt x="1006" y="119"/>
                  <a:pt x="1023" y="131"/>
                  <a:pt x="1039" y="145"/>
                </a:cubicBezTo>
                <a:cubicBezTo>
                  <a:pt x="1055" y="158"/>
                  <a:pt x="1070" y="172"/>
                  <a:pt x="1085" y="186"/>
                </a:cubicBezTo>
                <a:cubicBezTo>
                  <a:pt x="1100" y="201"/>
                  <a:pt x="1114" y="217"/>
                  <a:pt x="1127" y="233"/>
                </a:cubicBezTo>
                <a:cubicBezTo>
                  <a:pt x="1140" y="249"/>
                  <a:pt x="1153" y="265"/>
                  <a:pt x="1164" y="283"/>
                </a:cubicBezTo>
                <a:cubicBezTo>
                  <a:pt x="1176" y="300"/>
                  <a:pt x="1186" y="318"/>
                  <a:pt x="1196" y="336"/>
                </a:cubicBezTo>
                <a:cubicBezTo>
                  <a:pt x="1206" y="355"/>
                  <a:pt x="1215" y="373"/>
                  <a:pt x="1223" y="392"/>
                </a:cubicBezTo>
                <a:cubicBezTo>
                  <a:pt x="1231" y="412"/>
                  <a:pt x="1238" y="431"/>
                  <a:pt x="1244" y="451"/>
                </a:cubicBezTo>
                <a:cubicBezTo>
                  <a:pt x="1250" y="471"/>
                  <a:pt x="1255" y="491"/>
                  <a:pt x="1259" y="512"/>
                </a:cubicBezTo>
                <a:cubicBezTo>
                  <a:pt x="1263" y="532"/>
                  <a:pt x="1266" y="553"/>
                  <a:pt x="1268" y="573"/>
                </a:cubicBezTo>
                <a:cubicBezTo>
                  <a:pt x="1270" y="594"/>
                  <a:pt x="1271" y="615"/>
                  <a:pt x="1271" y="636"/>
                </a:cubicBezTo>
                <a:close/>
              </a:path>
            </a:pathLst>
          </a:custGeom>
          <a:solidFill>
            <a:srgbClr val="E3F2F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任意多边形: 形状 152"/>
          <p:cNvSpPr/>
          <p:nvPr/>
        </p:nvSpPr>
        <p:spPr>
          <a:xfrm>
            <a:off x="8543880" y="1966680"/>
            <a:ext cx="229320" cy="200520"/>
          </a:xfrm>
          <a:custGeom>
            <a:avLst/>
            <a:gdLst/>
            <a:ahLst/>
            <a:cxnLst/>
            <a:rect l="0" t="0" r="r" b="b"/>
            <a:pathLst>
              <a:path w="637" h="557">
                <a:moveTo>
                  <a:pt x="39" y="0"/>
                </a:moveTo>
                <a:cubicBezTo>
                  <a:pt x="61" y="0"/>
                  <a:pt x="79" y="18"/>
                  <a:pt x="79" y="40"/>
                </a:cubicBezTo>
                <a:lnTo>
                  <a:pt x="79" y="458"/>
                </a:lnTo>
                <a:cubicBezTo>
                  <a:pt x="79" y="468"/>
                  <a:pt x="88" y="477"/>
                  <a:pt x="99" y="477"/>
                </a:cubicBezTo>
                <a:lnTo>
                  <a:pt x="597" y="477"/>
                </a:lnTo>
                <a:cubicBezTo>
                  <a:pt x="619" y="477"/>
                  <a:pt x="637" y="495"/>
                  <a:pt x="637" y="517"/>
                </a:cubicBezTo>
                <a:cubicBezTo>
                  <a:pt x="637" y="539"/>
                  <a:pt x="619" y="557"/>
                  <a:pt x="597" y="557"/>
                </a:cubicBezTo>
                <a:lnTo>
                  <a:pt x="99" y="557"/>
                </a:lnTo>
                <a:cubicBezTo>
                  <a:pt x="44" y="557"/>
                  <a:pt x="0" y="512"/>
                  <a:pt x="0" y="458"/>
                </a:cubicBezTo>
                <a:lnTo>
                  <a:pt x="0" y="40"/>
                </a:lnTo>
                <a:cubicBezTo>
                  <a:pt x="0" y="18"/>
                  <a:pt x="17" y="0"/>
                  <a:pt x="39" y="0"/>
                </a:cubicBezTo>
                <a:moveTo>
                  <a:pt x="158" y="119"/>
                </a:moveTo>
                <a:cubicBezTo>
                  <a:pt x="158" y="97"/>
                  <a:pt x="176" y="80"/>
                  <a:pt x="198" y="80"/>
                </a:cubicBezTo>
                <a:lnTo>
                  <a:pt x="437" y="80"/>
                </a:lnTo>
                <a:cubicBezTo>
                  <a:pt x="459" y="80"/>
                  <a:pt x="477" y="97"/>
                  <a:pt x="477" y="119"/>
                </a:cubicBezTo>
                <a:cubicBezTo>
                  <a:pt x="477" y="141"/>
                  <a:pt x="459" y="159"/>
                  <a:pt x="437" y="159"/>
                </a:cubicBezTo>
                <a:lnTo>
                  <a:pt x="198" y="159"/>
                </a:lnTo>
                <a:cubicBezTo>
                  <a:pt x="176" y="159"/>
                  <a:pt x="158" y="141"/>
                  <a:pt x="158" y="119"/>
                </a:cubicBezTo>
                <a:moveTo>
                  <a:pt x="198" y="199"/>
                </a:moveTo>
                <a:lnTo>
                  <a:pt x="358" y="199"/>
                </a:lnTo>
                <a:cubicBezTo>
                  <a:pt x="380" y="199"/>
                  <a:pt x="397" y="216"/>
                  <a:pt x="397" y="238"/>
                </a:cubicBezTo>
                <a:cubicBezTo>
                  <a:pt x="397" y="260"/>
                  <a:pt x="380" y="278"/>
                  <a:pt x="358" y="278"/>
                </a:cubicBezTo>
                <a:lnTo>
                  <a:pt x="198" y="278"/>
                </a:lnTo>
                <a:cubicBezTo>
                  <a:pt x="176" y="278"/>
                  <a:pt x="158" y="260"/>
                  <a:pt x="158" y="238"/>
                </a:cubicBezTo>
                <a:cubicBezTo>
                  <a:pt x="158" y="216"/>
                  <a:pt x="176" y="199"/>
                  <a:pt x="198" y="199"/>
                </a:cubicBezTo>
                <a:moveTo>
                  <a:pt x="198" y="318"/>
                </a:moveTo>
                <a:lnTo>
                  <a:pt x="517" y="318"/>
                </a:lnTo>
                <a:cubicBezTo>
                  <a:pt x="540" y="318"/>
                  <a:pt x="557" y="335"/>
                  <a:pt x="557" y="357"/>
                </a:cubicBezTo>
                <a:cubicBezTo>
                  <a:pt x="557" y="380"/>
                  <a:pt x="540" y="398"/>
                  <a:pt x="517" y="398"/>
                </a:cubicBezTo>
                <a:lnTo>
                  <a:pt x="198" y="398"/>
                </a:lnTo>
                <a:cubicBezTo>
                  <a:pt x="176" y="398"/>
                  <a:pt x="158" y="380"/>
                  <a:pt x="158" y="357"/>
                </a:cubicBezTo>
                <a:cubicBezTo>
                  <a:pt x="158" y="335"/>
                  <a:pt x="176" y="318"/>
                  <a:pt x="198" y="318"/>
                </a:cubicBez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4673520" y="305064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付。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9042480" y="1940400"/>
            <a:ext cx="16765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腾讯视频</a:t>
            </a:r>
            <a:r>
              <a:rPr lang="en-US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TAPD</a:t>
            </a:r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甘特图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8433000" y="2488680"/>
            <a:ext cx="16394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跨团队需求全生命周期管理,可视化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8433000" y="2765160"/>
            <a:ext cx="10249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依赖关系与资源分布。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609480" y="6364080"/>
            <a:ext cx="11898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项目管理核心实践与案例分析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任意多边形: 形状 158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cxn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任意多边形: 形状 159"/>
          <p:cNvSpPr/>
          <p:nvPr/>
        </p:nvSpPr>
        <p:spPr>
          <a:xfrm>
            <a:off x="11277360" y="5943240"/>
            <a:ext cx="914760" cy="914760"/>
          </a:xfrm>
          <a:custGeom>
            <a:avLst/>
            <a:gdLst/>
            <a:ahLst/>
            <a:cxnLst/>
            <a:rect l="0" t="0" r="r" b="b"/>
            <a:pathLst>
              <a:path w="2541" h="2541">
                <a:moveTo>
                  <a:pt x="0" y="2541"/>
                </a:moveTo>
                <a:cubicBezTo>
                  <a:pt x="0" y="2499"/>
                  <a:pt x="1" y="2457"/>
                  <a:pt x="3" y="2416"/>
                </a:cubicBezTo>
                <a:cubicBezTo>
                  <a:pt x="5" y="2374"/>
                  <a:pt x="8" y="2333"/>
                  <a:pt x="12" y="2292"/>
                </a:cubicBezTo>
                <a:cubicBezTo>
                  <a:pt x="16" y="2250"/>
                  <a:pt x="22" y="2209"/>
                  <a:pt x="28" y="2168"/>
                </a:cubicBezTo>
                <a:cubicBezTo>
                  <a:pt x="34" y="2127"/>
                  <a:pt x="41" y="2086"/>
                  <a:pt x="49" y="2045"/>
                </a:cubicBezTo>
                <a:cubicBezTo>
                  <a:pt x="57" y="2004"/>
                  <a:pt x="66" y="1964"/>
                  <a:pt x="76" y="1923"/>
                </a:cubicBezTo>
                <a:cubicBezTo>
                  <a:pt x="86" y="1883"/>
                  <a:pt x="97" y="1843"/>
                  <a:pt x="110" y="1803"/>
                </a:cubicBezTo>
                <a:cubicBezTo>
                  <a:pt x="122" y="1763"/>
                  <a:pt x="135" y="1724"/>
                  <a:pt x="149" y="1685"/>
                </a:cubicBezTo>
                <a:cubicBezTo>
                  <a:pt x="163" y="1646"/>
                  <a:pt x="178" y="1607"/>
                  <a:pt x="194" y="1568"/>
                </a:cubicBezTo>
                <a:cubicBezTo>
                  <a:pt x="209" y="1530"/>
                  <a:pt x="226" y="1492"/>
                  <a:pt x="244" y="1455"/>
                </a:cubicBezTo>
                <a:cubicBezTo>
                  <a:pt x="262" y="1417"/>
                  <a:pt x="280" y="1380"/>
                  <a:pt x="300" y="1343"/>
                </a:cubicBezTo>
                <a:cubicBezTo>
                  <a:pt x="320" y="1306"/>
                  <a:pt x="340" y="1270"/>
                  <a:pt x="362" y="1235"/>
                </a:cubicBezTo>
                <a:cubicBezTo>
                  <a:pt x="383" y="1199"/>
                  <a:pt x="405" y="1164"/>
                  <a:pt x="429" y="1129"/>
                </a:cubicBezTo>
                <a:cubicBezTo>
                  <a:pt x="452" y="1095"/>
                  <a:pt x="476" y="1061"/>
                  <a:pt x="501" y="1027"/>
                </a:cubicBezTo>
                <a:cubicBezTo>
                  <a:pt x="526" y="994"/>
                  <a:pt x="551" y="961"/>
                  <a:pt x="578" y="929"/>
                </a:cubicBezTo>
                <a:cubicBezTo>
                  <a:pt x="604" y="897"/>
                  <a:pt x="631" y="866"/>
                  <a:pt x="659" y="835"/>
                </a:cubicBezTo>
                <a:cubicBezTo>
                  <a:pt x="687" y="804"/>
                  <a:pt x="716" y="774"/>
                  <a:pt x="745" y="744"/>
                </a:cubicBezTo>
                <a:cubicBezTo>
                  <a:pt x="775" y="715"/>
                  <a:pt x="805" y="686"/>
                  <a:pt x="835" y="658"/>
                </a:cubicBezTo>
                <a:cubicBezTo>
                  <a:pt x="866" y="631"/>
                  <a:pt x="898" y="603"/>
                  <a:pt x="930" y="577"/>
                </a:cubicBezTo>
                <a:cubicBezTo>
                  <a:pt x="962" y="551"/>
                  <a:pt x="995" y="525"/>
                  <a:pt x="1028" y="500"/>
                </a:cubicBezTo>
                <a:cubicBezTo>
                  <a:pt x="1061" y="476"/>
                  <a:pt x="1095" y="452"/>
                  <a:pt x="1130" y="429"/>
                </a:cubicBezTo>
                <a:cubicBezTo>
                  <a:pt x="1165" y="405"/>
                  <a:pt x="1200" y="383"/>
                  <a:pt x="1235" y="362"/>
                </a:cubicBezTo>
                <a:cubicBezTo>
                  <a:pt x="1271" y="340"/>
                  <a:pt x="1307" y="320"/>
                  <a:pt x="1344" y="300"/>
                </a:cubicBezTo>
                <a:cubicBezTo>
                  <a:pt x="1380" y="281"/>
                  <a:pt x="1418" y="262"/>
                  <a:pt x="1455" y="244"/>
                </a:cubicBezTo>
                <a:cubicBezTo>
                  <a:pt x="1493" y="227"/>
                  <a:pt x="1531" y="210"/>
                  <a:pt x="1569" y="194"/>
                </a:cubicBezTo>
                <a:cubicBezTo>
                  <a:pt x="1608" y="178"/>
                  <a:pt x="1646" y="163"/>
                  <a:pt x="1685" y="149"/>
                </a:cubicBezTo>
                <a:cubicBezTo>
                  <a:pt x="1725" y="135"/>
                  <a:pt x="1764" y="122"/>
                  <a:pt x="1804" y="110"/>
                </a:cubicBezTo>
                <a:cubicBezTo>
                  <a:pt x="1844" y="98"/>
                  <a:pt x="1884" y="87"/>
                  <a:pt x="1924" y="77"/>
                </a:cubicBezTo>
                <a:cubicBezTo>
                  <a:pt x="1964" y="67"/>
                  <a:pt x="2005" y="57"/>
                  <a:pt x="2046" y="49"/>
                </a:cubicBezTo>
                <a:cubicBezTo>
                  <a:pt x="2086" y="41"/>
                  <a:pt x="2127" y="34"/>
                  <a:pt x="2168" y="28"/>
                </a:cubicBezTo>
                <a:cubicBezTo>
                  <a:pt x="2210" y="22"/>
                  <a:pt x="2251" y="17"/>
                  <a:pt x="2292" y="13"/>
                </a:cubicBezTo>
                <a:cubicBezTo>
                  <a:pt x="2334" y="9"/>
                  <a:pt x="2375" y="6"/>
                  <a:pt x="2417" y="4"/>
                </a:cubicBezTo>
                <a:cubicBezTo>
                  <a:pt x="2458" y="2"/>
                  <a:pt x="2500" y="0"/>
                  <a:pt x="2541" y="0"/>
                </a:cubicBezTo>
                <a:lnTo>
                  <a:pt x="2541" y="2541"/>
                </a:lnTo>
                <a:lnTo>
                  <a:pt x="0" y="2541"/>
                </a:lnTo>
                <a:close/>
              </a:path>
            </a:pathLst>
          </a:custGeom>
          <a:solidFill>
            <a:srgbClr val="42A5F5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任意多边形: 形状 160"/>
          <p:cNvSpPr/>
          <p:nvPr/>
        </p:nvSpPr>
        <p:spPr>
          <a:xfrm>
            <a:off x="11125080" y="485640"/>
            <a:ext cx="457920" cy="457920"/>
          </a:xfrm>
          <a:custGeom>
            <a:avLst/>
            <a:gdLst/>
            <a:ahLst/>
            <a:cxnLst/>
            <a:rect l="0" t="0" r="r" b="b"/>
            <a:pathLst>
              <a:path w="1272" h="1272">
                <a:moveTo>
                  <a:pt x="636" y="1272"/>
                </a:moveTo>
                <a:cubicBezTo>
                  <a:pt x="657" y="1272"/>
                  <a:pt x="677" y="1271"/>
                  <a:pt x="698" y="1269"/>
                </a:cubicBezTo>
                <a:cubicBezTo>
                  <a:pt x="719" y="1267"/>
                  <a:pt x="739" y="1264"/>
                  <a:pt x="760" y="1260"/>
                </a:cubicBezTo>
                <a:cubicBezTo>
                  <a:pt x="780" y="1256"/>
                  <a:pt x="800" y="1251"/>
                  <a:pt x="820" y="1245"/>
                </a:cubicBezTo>
                <a:cubicBezTo>
                  <a:pt x="840" y="1238"/>
                  <a:pt x="860" y="1231"/>
                  <a:pt x="879" y="1224"/>
                </a:cubicBezTo>
                <a:cubicBezTo>
                  <a:pt x="898" y="1216"/>
                  <a:pt x="917" y="1207"/>
                  <a:pt x="935" y="1197"/>
                </a:cubicBezTo>
                <a:cubicBezTo>
                  <a:pt x="954" y="1187"/>
                  <a:pt x="971" y="1176"/>
                  <a:pt x="989" y="1165"/>
                </a:cubicBezTo>
                <a:cubicBezTo>
                  <a:pt x="1006" y="1153"/>
                  <a:pt x="1023" y="1141"/>
                  <a:pt x="1039" y="1128"/>
                </a:cubicBezTo>
                <a:cubicBezTo>
                  <a:pt x="1055" y="1115"/>
                  <a:pt x="1070" y="1101"/>
                  <a:pt x="1085" y="1086"/>
                </a:cubicBezTo>
                <a:cubicBezTo>
                  <a:pt x="1100" y="1071"/>
                  <a:pt x="1114" y="1056"/>
                  <a:pt x="1127" y="1040"/>
                </a:cubicBezTo>
                <a:cubicBezTo>
                  <a:pt x="1140" y="1024"/>
                  <a:pt x="1153" y="1007"/>
                  <a:pt x="1165" y="990"/>
                </a:cubicBezTo>
                <a:cubicBezTo>
                  <a:pt x="1176" y="972"/>
                  <a:pt x="1187" y="955"/>
                  <a:pt x="1197" y="936"/>
                </a:cubicBezTo>
                <a:cubicBezTo>
                  <a:pt x="1207" y="918"/>
                  <a:pt x="1216" y="899"/>
                  <a:pt x="1223" y="880"/>
                </a:cubicBezTo>
                <a:cubicBezTo>
                  <a:pt x="1231" y="860"/>
                  <a:pt x="1238" y="840"/>
                  <a:pt x="1244" y="820"/>
                </a:cubicBezTo>
                <a:cubicBezTo>
                  <a:pt x="1251" y="800"/>
                  <a:pt x="1256" y="780"/>
                  <a:pt x="1260" y="760"/>
                </a:cubicBezTo>
                <a:cubicBezTo>
                  <a:pt x="1264" y="739"/>
                  <a:pt x="1267" y="719"/>
                  <a:pt x="1269" y="698"/>
                </a:cubicBezTo>
                <a:cubicBezTo>
                  <a:pt x="1271" y="677"/>
                  <a:pt x="1272" y="657"/>
                  <a:pt x="1272" y="636"/>
                </a:cubicBezTo>
                <a:cubicBezTo>
                  <a:pt x="1272" y="615"/>
                  <a:pt x="1271" y="594"/>
                  <a:pt x="1269" y="574"/>
                </a:cubicBezTo>
                <a:cubicBezTo>
                  <a:pt x="1267" y="553"/>
                  <a:pt x="1264" y="532"/>
                  <a:pt x="1260" y="512"/>
                </a:cubicBezTo>
                <a:cubicBezTo>
                  <a:pt x="1256" y="492"/>
                  <a:pt x="1251" y="471"/>
                  <a:pt x="1244" y="452"/>
                </a:cubicBezTo>
                <a:cubicBezTo>
                  <a:pt x="1238" y="432"/>
                  <a:pt x="1231" y="412"/>
                  <a:pt x="1223" y="393"/>
                </a:cubicBezTo>
                <a:cubicBezTo>
                  <a:pt x="1216" y="374"/>
                  <a:pt x="1207" y="355"/>
                  <a:pt x="1197" y="337"/>
                </a:cubicBezTo>
                <a:cubicBezTo>
                  <a:pt x="1187" y="318"/>
                  <a:pt x="1176" y="300"/>
                  <a:pt x="1165" y="283"/>
                </a:cubicBezTo>
                <a:cubicBezTo>
                  <a:pt x="1153" y="266"/>
                  <a:pt x="1140" y="249"/>
                  <a:pt x="1127" y="232"/>
                </a:cubicBezTo>
                <a:cubicBezTo>
                  <a:pt x="1114" y="216"/>
                  <a:pt x="1100" y="201"/>
                  <a:pt x="1085" y="186"/>
                </a:cubicBezTo>
                <a:cubicBezTo>
                  <a:pt x="1070" y="171"/>
                  <a:pt x="1055" y="157"/>
                  <a:pt x="1039" y="144"/>
                </a:cubicBezTo>
                <a:cubicBezTo>
                  <a:pt x="1023" y="131"/>
                  <a:pt x="1006" y="118"/>
                  <a:pt x="989" y="107"/>
                </a:cubicBezTo>
                <a:cubicBezTo>
                  <a:pt x="971" y="95"/>
                  <a:pt x="954" y="85"/>
                  <a:pt x="935" y="75"/>
                </a:cubicBezTo>
                <a:cubicBezTo>
                  <a:pt x="917" y="65"/>
                  <a:pt x="898" y="56"/>
                  <a:pt x="879" y="48"/>
                </a:cubicBezTo>
                <a:cubicBezTo>
                  <a:pt x="860" y="40"/>
                  <a:pt x="840" y="33"/>
                  <a:pt x="820" y="27"/>
                </a:cubicBezTo>
                <a:cubicBezTo>
                  <a:pt x="800" y="21"/>
                  <a:pt x="780" y="16"/>
                  <a:pt x="760" y="12"/>
                </a:cubicBezTo>
                <a:cubicBezTo>
                  <a:pt x="739" y="8"/>
                  <a:pt x="719" y="5"/>
                  <a:pt x="698" y="3"/>
                </a:cubicBezTo>
                <a:cubicBezTo>
                  <a:pt x="677" y="1"/>
                  <a:pt x="657" y="0"/>
                  <a:pt x="636" y="0"/>
                </a:cubicBezTo>
                <a:cubicBezTo>
                  <a:pt x="615" y="0"/>
                  <a:pt x="594" y="1"/>
                  <a:pt x="574" y="3"/>
                </a:cubicBezTo>
                <a:cubicBezTo>
                  <a:pt x="553" y="5"/>
                  <a:pt x="532" y="8"/>
                  <a:pt x="512" y="12"/>
                </a:cubicBezTo>
                <a:cubicBezTo>
                  <a:pt x="491" y="16"/>
                  <a:pt x="470" y="21"/>
                  <a:pt x="451" y="27"/>
                </a:cubicBezTo>
                <a:cubicBezTo>
                  <a:pt x="431" y="33"/>
                  <a:pt x="411" y="40"/>
                  <a:pt x="392" y="48"/>
                </a:cubicBezTo>
                <a:cubicBezTo>
                  <a:pt x="373" y="56"/>
                  <a:pt x="354" y="65"/>
                  <a:pt x="335" y="75"/>
                </a:cubicBezTo>
                <a:cubicBezTo>
                  <a:pt x="317" y="85"/>
                  <a:pt x="299" y="95"/>
                  <a:pt x="282" y="107"/>
                </a:cubicBezTo>
                <a:cubicBezTo>
                  <a:pt x="265" y="118"/>
                  <a:pt x="248" y="131"/>
                  <a:pt x="232" y="144"/>
                </a:cubicBezTo>
                <a:cubicBezTo>
                  <a:pt x="216" y="157"/>
                  <a:pt x="201" y="171"/>
                  <a:pt x="186" y="186"/>
                </a:cubicBezTo>
                <a:cubicBezTo>
                  <a:pt x="171" y="201"/>
                  <a:pt x="157" y="216"/>
                  <a:pt x="144" y="232"/>
                </a:cubicBezTo>
                <a:cubicBezTo>
                  <a:pt x="131" y="249"/>
                  <a:pt x="118" y="266"/>
                  <a:pt x="107" y="283"/>
                </a:cubicBezTo>
                <a:cubicBezTo>
                  <a:pt x="95" y="300"/>
                  <a:pt x="85" y="318"/>
                  <a:pt x="75" y="337"/>
                </a:cubicBezTo>
                <a:cubicBezTo>
                  <a:pt x="65" y="355"/>
                  <a:pt x="56" y="374"/>
                  <a:pt x="48" y="393"/>
                </a:cubicBezTo>
                <a:cubicBezTo>
                  <a:pt x="40" y="412"/>
                  <a:pt x="33" y="432"/>
                  <a:pt x="27" y="452"/>
                </a:cubicBezTo>
                <a:cubicBezTo>
                  <a:pt x="21" y="471"/>
                  <a:pt x="16" y="492"/>
                  <a:pt x="12" y="512"/>
                </a:cubicBezTo>
                <a:cubicBezTo>
                  <a:pt x="8" y="532"/>
                  <a:pt x="5" y="553"/>
                  <a:pt x="3" y="574"/>
                </a:cubicBezTo>
                <a:cubicBezTo>
                  <a:pt x="1" y="594"/>
                  <a:pt x="0" y="615"/>
                  <a:pt x="0" y="636"/>
                </a:cubicBezTo>
                <a:cubicBezTo>
                  <a:pt x="0" y="657"/>
                  <a:pt x="1" y="677"/>
                  <a:pt x="3" y="698"/>
                </a:cubicBezTo>
                <a:cubicBezTo>
                  <a:pt x="5" y="719"/>
                  <a:pt x="8" y="739"/>
                  <a:pt x="12" y="760"/>
                </a:cubicBezTo>
                <a:cubicBezTo>
                  <a:pt x="16" y="780"/>
                  <a:pt x="21" y="800"/>
                  <a:pt x="27" y="820"/>
                </a:cubicBezTo>
                <a:cubicBezTo>
                  <a:pt x="33" y="840"/>
                  <a:pt x="40" y="860"/>
                  <a:pt x="48" y="880"/>
                </a:cubicBezTo>
                <a:cubicBezTo>
                  <a:pt x="56" y="899"/>
                  <a:pt x="65" y="918"/>
                  <a:pt x="75" y="936"/>
                </a:cubicBezTo>
                <a:cubicBezTo>
                  <a:pt x="85" y="955"/>
                  <a:pt x="95" y="972"/>
                  <a:pt x="107" y="990"/>
                </a:cubicBezTo>
                <a:cubicBezTo>
                  <a:pt x="118" y="1007"/>
                  <a:pt x="131" y="1024"/>
                  <a:pt x="144" y="1040"/>
                </a:cubicBezTo>
                <a:cubicBezTo>
                  <a:pt x="157" y="1056"/>
                  <a:pt x="171" y="1071"/>
                  <a:pt x="186" y="1086"/>
                </a:cubicBezTo>
                <a:cubicBezTo>
                  <a:pt x="201" y="1101"/>
                  <a:pt x="216" y="1115"/>
                  <a:pt x="232" y="1128"/>
                </a:cubicBezTo>
                <a:cubicBezTo>
                  <a:pt x="248" y="1141"/>
                  <a:pt x="265" y="1153"/>
                  <a:pt x="282" y="1165"/>
                </a:cubicBezTo>
                <a:cubicBezTo>
                  <a:pt x="299" y="1176"/>
                  <a:pt x="317" y="1187"/>
                  <a:pt x="335" y="1197"/>
                </a:cubicBezTo>
                <a:cubicBezTo>
                  <a:pt x="354" y="1207"/>
                  <a:pt x="373" y="1216"/>
                  <a:pt x="392" y="1224"/>
                </a:cubicBezTo>
                <a:cubicBezTo>
                  <a:pt x="411" y="1231"/>
                  <a:pt x="431" y="1238"/>
                  <a:pt x="451" y="1245"/>
                </a:cubicBezTo>
                <a:cubicBezTo>
                  <a:pt x="470" y="1251"/>
                  <a:pt x="491" y="1256"/>
                  <a:pt x="512" y="1260"/>
                </a:cubicBezTo>
                <a:cubicBezTo>
                  <a:pt x="532" y="1264"/>
                  <a:pt x="553" y="1267"/>
                  <a:pt x="574" y="1269"/>
                </a:cubicBezTo>
                <a:cubicBezTo>
                  <a:pt x="594" y="1271"/>
                  <a:pt x="615" y="1272"/>
                  <a:pt x="636" y="1272"/>
                </a:cubicBezTo>
                <a:moveTo>
                  <a:pt x="916" y="519"/>
                </a:moveTo>
                <a:lnTo>
                  <a:pt x="599" y="837"/>
                </a:lnTo>
                <a:cubicBezTo>
                  <a:pt x="575" y="860"/>
                  <a:pt x="538" y="860"/>
                  <a:pt x="515" y="837"/>
                </a:cubicBezTo>
                <a:lnTo>
                  <a:pt x="355" y="678"/>
                </a:lnTo>
                <a:cubicBezTo>
                  <a:pt x="331" y="655"/>
                  <a:pt x="331" y="617"/>
                  <a:pt x="355" y="594"/>
                </a:cubicBezTo>
                <a:cubicBezTo>
                  <a:pt x="378" y="571"/>
                  <a:pt x="416" y="571"/>
                  <a:pt x="439" y="594"/>
                </a:cubicBezTo>
                <a:lnTo>
                  <a:pt x="556" y="711"/>
                </a:lnTo>
                <a:lnTo>
                  <a:pt x="832" y="435"/>
                </a:lnTo>
                <a:cubicBezTo>
                  <a:pt x="855" y="412"/>
                  <a:pt x="893" y="412"/>
                  <a:pt x="916" y="435"/>
                </a:cubicBezTo>
                <a:cubicBezTo>
                  <a:pt x="939" y="458"/>
                  <a:pt x="939" y="496"/>
                  <a:pt x="916" y="519"/>
                </a:cubicBezTo>
                <a:close/>
              </a:path>
            </a:pathLst>
          </a:custGeom>
          <a:solidFill>
            <a:srgbClr val="4CAF50">
              <a:alpha val="8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10752840" y="6364080"/>
            <a:ext cx="7470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专业版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任意多边形: 形状 162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1182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任意多边形: 形状 16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21252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任意多边形: 形状 164"/>
          <p:cNvSpPr/>
          <p:nvPr/>
        </p:nvSpPr>
        <p:spPr>
          <a:xfrm>
            <a:off x="0" y="0"/>
            <a:ext cx="6096240" cy="6858000"/>
          </a:xfrm>
          <a:custGeom>
            <a:avLst/>
            <a:gdLst/>
            <a:ahLst/>
            <a:cxnLst/>
            <a:rect l="0" t="0" r="r" b="b"/>
            <a:pathLst>
              <a:path w="16934" h="19050">
                <a:moveTo>
                  <a:pt x="0" y="0"/>
                </a:moveTo>
                <a:lnTo>
                  <a:pt x="16934" y="0"/>
                </a:lnTo>
                <a:lnTo>
                  <a:pt x="16934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37415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66" name="图片 165"/>
          <p:cNvPicPr/>
          <p:nvPr/>
        </p:nvPicPr>
        <p:blipFill>
          <a:blip r:embed="rId2"/>
          <a:stretch/>
        </p:blipFill>
        <p:spPr>
          <a:xfrm>
            <a:off x="-10440" y="0"/>
            <a:ext cx="6116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文本框 166"/>
          <p:cNvSpPr txBox="1"/>
          <p:nvPr/>
        </p:nvSpPr>
        <p:spPr>
          <a:xfrm>
            <a:off x="6705720" y="1872360"/>
            <a:ext cx="12355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失败案例警示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6705720" y="2340720"/>
            <a:ext cx="12355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浙江金华湖畔里项目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6705720" y="309852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2A5F5"/>
                </a:solidFill>
                <a:effectLst/>
                <a:uFillTx/>
                <a:latin typeface="NotoSansSC"/>
                <a:ea typeface="NotoSansSC"/>
              </a:rPr>
              <a:t>●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7029360" y="3041280"/>
            <a:ext cx="21999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背景</a:t>
            </a:r>
            <a:r>
              <a:rPr lang="en-US" sz="135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lang="en-US" sz="1350" b="0" u="none" strike="noStrike">
                <a:solidFill>
                  <a:srgbClr val="E9ECEF"/>
                </a:solidFill>
                <a:effectLst/>
                <a:uFillTx/>
                <a:latin typeface="NotoSansSC"/>
                <a:ea typeface="NotoSansSC"/>
              </a:rPr>
              <a:t>10</a:t>
            </a:r>
            <a:r>
              <a:rPr lang="zh-CN" sz="1350" b="0" u="none" strike="noStrike">
                <a:solidFill>
                  <a:srgbClr val="E9ECEF"/>
                </a:solidFill>
                <a:effectLst/>
                <a:uFillTx/>
                <a:latin typeface="NotoSansSC"/>
                <a:ea typeface="NotoSansSC"/>
              </a:rPr>
              <a:t>万m2社区项目,投资</a:t>
            </a:r>
            <a:r>
              <a:rPr lang="en-US" sz="1350" b="0" u="none" strike="noStrike">
                <a:solidFill>
                  <a:srgbClr val="E9ECEF"/>
                </a:solidFill>
                <a:effectLst/>
                <a:uFillTx/>
                <a:latin typeface="NotoSansSC"/>
                <a:ea typeface="NotoSansSC"/>
              </a:rPr>
              <a:t>9.25</a:t>
            </a:r>
            <a:r>
              <a:rPr lang="zh-CN" sz="1350" b="0" u="none" strike="noStrike">
                <a:solidFill>
                  <a:srgbClr val="E9ECEF"/>
                </a:solidFill>
                <a:effectLst/>
                <a:uFillTx/>
                <a:latin typeface="NotoSansSC"/>
                <a:ea typeface="NotoSansSC"/>
              </a:rPr>
              <a:t>亿元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6705720" y="366048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2A5F5"/>
                </a:solidFill>
                <a:effectLst/>
                <a:uFillTx/>
                <a:latin typeface="NotoSansSC"/>
                <a:ea typeface="NotoSansSC"/>
              </a:rPr>
              <a:t>●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7029360" y="3603240"/>
            <a:ext cx="17283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直接原因</a:t>
            </a:r>
            <a:r>
              <a:rPr lang="en-US" sz="135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lang="en-US" sz="1350" b="0" u="none" strike="noStrike">
                <a:solidFill>
                  <a:srgbClr val="E9ECEF"/>
                </a:solidFill>
                <a:effectLst/>
                <a:uFillTx/>
                <a:latin typeface="NotoSansSC"/>
                <a:ea typeface="NotoSansSC"/>
              </a:rPr>
              <a:t> </a:t>
            </a:r>
            <a:r>
              <a:rPr lang="zh-CN" sz="1350" b="0" u="none" strike="noStrike">
                <a:solidFill>
                  <a:srgbClr val="E9ECEF"/>
                </a:solidFill>
                <a:effectLst/>
                <a:uFillTx/>
                <a:latin typeface="NotoSansSC"/>
                <a:ea typeface="NotoSansSC"/>
              </a:rPr>
              <a:t>设计荷载错误,施工违规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6705720" y="422244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2A5F5"/>
                </a:solidFill>
                <a:effectLst/>
                <a:uFillTx/>
                <a:latin typeface="NotoSansSC"/>
                <a:ea typeface="NotoSansSC"/>
              </a:rPr>
              <a:t>●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7029360" y="4165200"/>
            <a:ext cx="18306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管理根源</a:t>
            </a:r>
            <a:r>
              <a:rPr lang="en-US" sz="135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lang="en-US" sz="1350" b="0" u="none" strike="noStrike">
                <a:solidFill>
                  <a:srgbClr val="E9ECEF"/>
                </a:solidFill>
                <a:effectLst/>
                <a:uFillTx/>
                <a:latin typeface="NotoSansSC"/>
                <a:ea typeface="NotoSansSC"/>
              </a:rPr>
              <a:t> </a:t>
            </a:r>
            <a:r>
              <a:rPr lang="zh-CN" sz="1350" b="0" u="none" strike="noStrike">
                <a:solidFill>
                  <a:srgbClr val="E9ECEF"/>
                </a:solidFill>
                <a:effectLst/>
                <a:uFillTx/>
                <a:latin typeface="NotoSansSC"/>
                <a:ea typeface="NotoSansSC"/>
              </a:rPr>
              <a:t>非法挂靠转包,责任未履行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6705720" y="478440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2A5F5"/>
                </a:solidFill>
                <a:effectLst/>
                <a:uFillTx/>
                <a:latin typeface="NotoSansSC"/>
                <a:ea typeface="NotoSansSC"/>
              </a:rPr>
              <a:t>●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任意多边形: 形状 175"/>
          <p:cNvSpPr/>
          <p:nvPr/>
        </p:nvSpPr>
        <p:spPr>
          <a:xfrm>
            <a:off x="6705360" y="1419120"/>
            <a:ext cx="457560" cy="400320"/>
          </a:xfrm>
          <a:custGeom>
            <a:avLst/>
            <a:gdLst/>
            <a:ahLst/>
            <a:cxnLst/>
            <a:rect l="0" t="0" r="r" b="b"/>
            <a:pathLst>
              <a:path w="1271" h="1112">
                <a:moveTo>
                  <a:pt x="635" y="0"/>
                </a:moveTo>
                <a:cubicBezTo>
                  <a:pt x="670" y="0"/>
                  <a:pt x="703" y="18"/>
                  <a:pt x="721" y="49"/>
                </a:cubicBezTo>
                <a:lnTo>
                  <a:pt x="1258" y="962"/>
                </a:lnTo>
                <a:cubicBezTo>
                  <a:pt x="1276" y="992"/>
                  <a:pt x="1276" y="1030"/>
                  <a:pt x="1258" y="1062"/>
                </a:cubicBezTo>
                <a:cubicBezTo>
                  <a:pt x="1240" y="1093"/>
                  <a:pt x="1207" y="1112"/>
                  <a:pt x="1172" y="1112"/>
                </a:cubicBezTo>
                <a:lnTo>
                  <a:pt x="99" y="1112"/>
                </a:lnTo>
                <a:cubicBezTo>
                  <a:pt x="64" y="1112"/>
                  <a:pt x="31" y="1093"/>
                  <a:pt x="13" y="1062"/>
                </a:cubicBezTo>
                <a:cubicBezTo>
                  <a:pt x="-4" y="1030"/>
                  <a:pt x="-4" y="992"/>
                  <a:pt x="14" y="962"/>
                </a:cubicBezTo>
                <a:lnTo>
                  <a:pt x="550" y="49"/>
                </a:lnTo>
                <a:cubicBezTo>
                  <a:pt x="567" y="18"/>
                  <a:pt x="600" y="0"/>
                  <a:pt x="635" y="0"/>
                </a:cubicBezTo>
                <a:moveTo>
                  <a:pt x="635" y="317"/>
                </a:moveTo>
                <a:cubicBezTo>
                  <a:pt x="602" y="317"/>
                  <a:pt x="576" y="344"/>
                  <a:pt x="576" y="377"/>
                </a:cubicBezTo>
                <a:lnTo>
                  <a:pt x="576" y="655"/>
                </a:lnTo>
                <a:cubicBezTo>
                  <a:pt x="576" y="688"/>
                  <a:pt x="602" y="714"/>
                  <a:pt x="635" y="714"/>
                </a:cubicBezTo>
                <a:cubicBezTo>
                  <a:pt x="668" y="714"/>
                  <a:pt x="695" y="688"/>
                  <a:pt x="695" y="655"/>
                </a:cubicBezTo>
                <a:lnTo>
                  <a:pt x="695" y="377"/>
                </a:lnTo>
                <a:cubicBezTo>
                  <a:pt x="695" y="344"/>
                  <a:pt x="668" y="317"/>
                  <a:pt x="635" y="317"/>
                </a:cubicBezTo>
                <a:moveTo>
                  <a:pt x="715" y="873"/>
                </a:moveTo>
                <a:cubicBezTo>
                  <a:pt x="715" y="862"/>
                  <a:pt x="713" y="852"/>
                  <a:pt x="708" y="843"/>
                </a:cubicBezTo>
                <a:cubicBezTo>
                  <a:pt x="704" y="833"/>
                  <a:pt x="699" y="824"/>
                  <a:pt x="691" y="817"/>
                </a:cubicBezTo>
                <a:cubicBezTo>
                  <a:pt x="684" y="809"/>
                  <a:pt x="675" y="804"/>
                  <a:pt x="666" y="800"/>
                </a:cubicBezTo>
                <a:cubicBezTo>
                  <a:pt x="656" y="796"/>
                  <a:pt x="646" y="794"/>
                  <a:pt x="635" y="794"/>
                </a:cubicBezTo>
                <a:cubicBezTo>
                  <a:pt x="625" y="794"/>
                  <a:pt x="615" y="796"/>
                  <a:pt x="605" y="800"/>
                </a:cubicBezTo>
                <a:cubicBezTo>
                  <a:pt x="595" y="804"/>
                  <a:pt x="586" y="809"/>
                  <a:pt x="579" y="817"/>
                </a:cubicBezTo>
                <a:cubicBezTo>
                  <a:pt x="572" y="824"/>
                  <a:pt x="566" y="833"/>
                  <a:pt x="562" y="843"/>
                </a:cubicBezTo>
                <a:cubicBezTo>
                  <a:pt x="558" y="852"/>
                  <a:pt x="556" y="862"/>
                  <a:pt x="556" y="873"/>
                </a:cubicBezTo>
                <a:cubicBezTo>
                  <a:pt x="556" y="883"/>
                  <a:pt x="558" y="894"/>
                  <a:pt x="562" y="903"/>
                </a:cubicBezTo>
                <a:cubicBezTo>
                  <a:pt x="566" y="913"/>
                  <a:pt x="572" y="922"/>
                  <a:pt x="579" y="929"/>
                </a:cubicBezTo>
                <a:cubicBezTo>
                  <a:pt x="586" y="936"/>
                  <a:pt x="595" y="942"/>
                  <a:pt x="605" y="946"/>
                </a:cubicBezTo>
                <a:cubicBezTo>
                  <a:pt x="615" y="950"/>
                  <a:pt x="625" y="952"/>
                  <a:pt x="635" y="952"/>
                </a:cubicBezTo>
                <a:cubicBezTo>
                  <a:pt x="646" y="952"/>
                  <a:pt x="656" y="950"/>
                  <a:pt x="666" y="946"/>
                </a:cubicBezTo>
                <a:cubicBezTo>
                  <a:pt x="675" y="942"/>
                  <a:pt x="684" y="936"/>
                  <a:pt x="691" y="929"/>
                </a:cubicBezTo>
                <a:cubicBezTo>
                  <a:pt x="699" y="922"/>
                  <a:pt x="704" y="913"/>
                  <a:pt x="708" y="903"/>
                </a:cubicBezTo>
                <a:cubicBezTo>
                  <a:pt x="713" y="894"/>
                  <a:pt x="715" y="883"/>
                  <a:pt x="715" y="873"/>
                </a:cubicBezTo>
                <a:close/>
              </a:path>
            </a:pathLst>
          </a:custGeom>
          <a:solidFill>
            <a:srgbClr val="FFC10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7029360" y="4727160"/>
            <a:ext cx="2093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后果</a:t>
            </a:r>
            <a:r>
              <a:rPr lang="en-US" sz="1350" b="1" u="none" strike="noStrik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lang="en-US" sz="1350" b="0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 </a:t>
            </a:r>
            <a:r>
              <a:rPr lang="zh-CN" sz="1350" b="0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坍塌致</a:t>
            </a:r>
            <a:r>
              <a:rPr lang="en-US" sz="1350" b="0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6</a:t>
            </a:r>
            <a:r>
              <a:rPr lang="zh-CN" sz="1350" b="0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死</a:t>
            </a:r>
            <a:r>
              <a:rPr lang="en-US" sz="1350" b="0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6</a:t>
            </a:r>
            <a:r>
              <a:rPr lang="zh-CN" sz="1350" b="0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伤,</a:t>
            </a:r>
            <a:r>
              <a:rPr lang="en-US" sz="1350" b="0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18</a:t>
            </a:r>
            <a:r>
              <a:rPr lang="zh-CN" sz="1350" b="0" u="none" strike="noStrike">
                <a:solidFill>
                  <a:srgbClr val="FFC107"/>
                </a:solidFill>
                <a:effectLst/>
                <a:uFillTx/>
                <a:latin typeface="NotoSansSC"/>
                <a:ea typeface="NotoSansSC"/>
              </a:rPr>
              <a:t>人被刑拘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任意多边形: 形状 17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CE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任意多边形: 形状 17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任意多边形: 形状 179"/>
          <p:cNvSpPr/>
          <p:nvPr/>
        </p:nvSpPr>
        <p:spPr>
          <a:xfrm>
            <a:off x="5714640" y="1142640"/>
            <a:ext cx="762480" cy="38520"/>
          </a:xfrm>
          <a:custGeom>
            <a:avLst/>
            <a:gdLst/>
            <a:ahLst/>
            <a:cxnLst/>
            <a:rect l="0" t="0" r="r" b="b"/>
            <a:pathLst>
              <a:path w="2118" h="107">
                <a:moveTo>
                  <a:pt x="0" y="0"/>
                </a:moveTo>
                <a:lnTo>
                  <a:pt x="2118" y="0"/>
                </a:lnTo>
                <a:lnTo>
                  <a:pt x="2118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任意多边形: 形状 180"/>
          <p:cNvSpPr/>
          <p:nvPr/>
        </p:nvSpPr>
        <p:spPr>
          <a:xfrm>
            <a:off x="609480" y="2114280"/>
            <a:ext cx="3353040" cy="3048480"/>
          </a:xfrm>
          <a:custGeom>
            <a:avLst/>
            <a:gdLst/>
            <a:ahLst/>
            <a:cxnLst/>
            <a:rect l="0" t="0" r="r" b="b"/>
            <a:pathLst>
              <a:path w="9314" h="8468">
                <a:moveTo>
                  <a:pt x="24" y="196"/>
                </a:move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1"/>
                  <a:pt x="196" y="24"/>
                </a:cubicBezTo>
                <a:cubicBezTo>
                  <a:pt x="235" y="8"/>
                  <a:pt x="275" y="0"/>
                  <a:pt x="317" y="0"/>
                </a:cubicBezTo>
                <a:lnTo>
                  <a:pt x="8997" y="0"/>
                </a:lnTo>
                <a:cubicBezTo>
                  <a:pt x="9039" y="0"/>
                  <a:pt x="9079" y="8"/>
                  <a:pt x="9118" y="24"/>
                </a:cubicBezTo>
                <a:cubicBezTo>
                  <a:pt x="9157" y="41"/>
                  <a:pt x="9191" y="63"/>
                  <a:pt x="9221" y="93"/>
                </a:cubicBezTo>
                <a:cubicBezTo>
                  <a:pt x="9251" y="123"/>
                  <a:pt x="9274" y="157"/>
                  <a:pt x="9290" y="196"/>
                </a:cubicBezTo>
                <a:cubicBezTo>
                  <a:pt x="9306" y="235"/>
                  <a:pt x="9314" y="276"/>
                  <a:pt x="9314" y="318"/>
                </a:cubicBezTo>
                <a:lnTo>
                  <a:pt x="9314" y="8150"/>
                </a:lnTo>
                <a:cubicBezTo>
                  <a:pt x="9314" y="8193"/>
                  <a:pt x="9306" y="8233"/>
                  <a:pt x="9290" y="8272"/>
                </a:cubicBezTo>
                <a:cubicBezTo>
                  <a:pt x="9274" y="8311"/>
                  <a:pt x="9251" y="8345"/>
                  <a:pt x="9221" y="8375"/>
                </a:cubicBezTo>
                <a:cubicBezTo>
                  <a:pt x="9191" y="8405"/>
                  <a:pt x="9157" y="8428"/>
                  <a:pt x="9118" y="8444"/>
                </a:cubicBezTo>
                <a:cubicBezTo>
                  <a:pt x="9079" y="8460"/>
                  <a:pt x="9039" y="8468"/>
                  <a:pt x="8997" y="8468"/>
                </a:cubicBezTo>
                <a:lnTo>
                  <a:pt x="317" y="8468"/>
                </a:lnTo>
                <a:cubicBezTo>
                  <a:pt x="275" y="8468"/>
                  <a:pt x="235" y="8460"/>
                  <a:pt x="196" y="8444"/>
                </a:cubicBezTo>
                <a:cubicBezTo>
                  <a:pt x="157" y="8428"/>
                  <a:pt x="123" y="8405"/>
                  <a:pt x="93" y="8375"/>
                </a:cubicBezTo>
                <a:cubicBezTo>
                  <a:pt x="63" y="8345"/>
                  <a:pt x="40" y="8311"/>
                  <a:pt x="24" y="8272"/>
                </a:cubicBezTo>
                <a:cubicBezTo>
                  <a:pt x="8" y="8233"/>
                  <a:pt x="0" y="8193"/>
                  <a:pt x="0" y="8150"/>
                </a:cubicBez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lose/>
              </a:path>
            </a:pathLst>
          </a:custGeom>
          <a:solidFill>
            <a:srgbClr val="F8F9FA">
              <a:alpha val="8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任意多边形: 形状 181"/>
          <p:cNvSpPr/>
          <p:nvPr/>
        </p:nvSpPr>
        <p:spPr>
          <a:xfrm>
            <a:off x="609480" y="2114280"/>
            <a:ext cx="3353040" cy="3048480"/>
          </a:xfrm>
          <a:custGeom>
            <a:avLst/>
            <a:gdLst/>
            <a:ahLst/>
            <a:cxnLst/>
            <a:rect l="0" t="0" r="r" b="b"/>
            <a:pathLst>
              <a:path w="9314" h="8468">
                <a:moveTo>
                  <a:pt x="0" y="8150"/>
                </a:move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1"/>
                  <a:pt x="196" y="24"/>
                </a:cubicBezTo>
                <a:cubicBezTo>
                  <a:pt x="235" y="8"/>
                  <a:pt x="275" y="0"/>
                  <a:pt x="317" y="0"/>
                </a:cubicBezTo>
                <a:lnTo>
                  <a:pt x="8997" y="0"/>
                </a:lnTo>
                <a:cubicBezTo>
                  <a:pt x="9039" y="0"/>
                  <a:pt x="9079" y="8"/>
                  <a:pt x="9118" y="24"/>
                </a:cubicBezTo>
                <a:cubicBezTo>
                  <a:pt x="9157" y="41"/>
                  <a:pt x="9191" y="63"/>
                  <a:pt x="9221" y="93"/>
                </a:cubicBezTo>
                <a:cubicBezTo>
                  <a:pt x="9251" y="123"/>
                  <a:pt x="9274" y="157"/>
                  <a:pt x="9290" y="196"/>
                </a:cubicBezTo>
                <a:cubicBezTo>
                  <a:pt x="9306" y="235"/>
                  <a:pt x="9314" y="276"/>
                  <a:pt x="9314" y="318"/>
                </a:cubicBezTo>
                <a:lnTo>
                  <a:pt x="9314" y="8150"/>
                </a:lnTo>
                <a:cubicBezTo>
                  <a:pt x="9314" y="8193"/>
                  <a:pt x="9306" y="8233"/>
                  <a:pt x="9290" y="8272"/>
                </a:cubicBezTo>
                <a:cubicBezTo>
                  <a:pt x="9274" y="8311"/>
                  <a:pt x="9251" y="8345"/>
                  <a:pt x="9221" y="8375"/>
                </a:cubicBezTo>
                <a:cubicBezTo>
                  <a:pt x="9191" y="8405"/>
                  <a:pt x="9157" y="8428"/>
                  <a:pt x="9118" y="8444"/>
                </a:cubicBezTo>
                <a:cubicBezTo>
                  <a:pt x="9079" y="8460"/>
                  <a:pt x="9039" y="8468"/>
                  <a:pt x="8997" y="8468"/>
                </a:cubicBezTo>
                <a:lnTo>
                  <a:pt x="317" y="8468"/>
                </a:lnTo>
                <a:cubicBezTo>
                  <a:pt x="275" y="8468"/>
                  <a:pt x="235" y="8460"/>
                  <a:pt x="196" y="8444"/>
                </a:cubicBezTo>
                <a:cubicBezTo>
                  <a:pt x="157" y="8428"/>
                  <a:pt x="123" y="8405"/>
                  <a:pt x="93" y="8375"/>
                </a:cubicBezTo>
                <a:cubicBezTo>
                  <a:pt x="63" y="8345"/>
                  <a:pt x="40" y="8311"/>
                  <a:pt x="24" y="8272"/>
                </a:cubicBezTo>
                <a:cubicBezTo>
                  <a:pt x="8" y="8233"/>
                  <a:pt x="0" y="8193"/>
                  <a:pt x="0" y="8150"/>
                </a:cubicBezTo>
                <a:moveTo>
                  <a:pt x="26" y="318"/>
                </a:moveTo>
                <a:lnTo>
                  <a:pt x="26" y="8150"/>
                </a:lnTo>
                <a:cubicBezTo>
                  <a:pt x="26" y="8170"/>
                  <a:pt x="28" y="8188"/>
                  <a:pt x="32" y="8207"/>
                </a:cubicBezTo>
                <a:cubicBezTo>
                  <a:pt x="36" y="8226"/>
                  <a:pt x="41" y="8244"/>
                  <a:pt x="48" y="8262"/>
                </a:cubicBezTo>
                <a:cubicBezTo>
                  <a:pt x="56" y="8279"/>
                  <a:pt x="65" y="8296"/>
                  <a:pt x="75" y="8312"/>
                </a:cubicBezTo>
                <a:cubicBezTo>
                  <a:pt x="86" y="8328"/>
                  <a:pt x="98" y="8343"/>
                  <a:pt x="112" y="8356"/>
                </a:cubicBezTo>
                <a:cubicBezTo>
                  <a:pt x="125" y="8370"/>
                  <a:pt x="140" y="8382"/>
                  <a:pt x="156" y="8392"/>
                </a:cubicBezTo>
                <a:cubicBezTo>
                  <a:pt x="172" y="8403"/>
                  <a:pt x="188" y="8412"/>
                  <a:pt x="206" y="8419"/>
                </a:cubicBezTo>
                <a:cubicBezTo>
                  <a:pt x="224" y="8427"/>
                  <a:pt x="242" y="8432"/>
                  <a:pt x="261" y="8436"/>
                </a:cubicBezTo>
                <a:cubicBezTo>
                  <a:pt x="279" y="8440"/>
                  <a:pt x="298" y="8441"/>
                  <a:pt x="317" y="8441"/>
                </a:cubicBezTo>
                <a:lnTo>
                  <a:pt x="8997" y="8441"/>
                </a:lnTo>
                <a:cubicBezTo>
                  <a:pt x="9016" y="8441"/>
                  <a:pt x="9035" y="8440"/>
                  <a:pt x="9053" y="8436"/>
                </a:cubicBezTo>
                <a:cubicBezTo>
                  <a:pt x="9072" y="8432"/>
                  <a:pt x="9090" y="8427"/>
                  <a:pt x="9108" y="8419"/>
                </a:cubicBezTo>
                <a:cubicBezTo>
                  <a:pt x="9126" y="8412"/>
                  <a:pt x="9142" y="8403"/>
                  <a:pt x="9158" y="8392"/>
                </a:cubicBezTo>
                <a:cubicBezTo>
                  <a:pt x="9174" y="8382"/>
                  <a:pt x="9189" y="8370"/>
                  <a:pt x="9202" y="8356"/>
                </a:cubicBezTo>
                <a:cubicBezTo>
                  <a:pt x="9216" y="8343"/>
                  <a:pt x="9228" y="8328"/>
                  <a:pt x="9239" y="8312"/>
                </a:cubicBezTo>
                <a:cubicBezTo>
                  <a:pt x="9249" y="8296"/>
                  <a:pt x="9258" y="8279"/>
                  <a:pt x="9266" y="8262"/>
                </a:cubicBezTo>
                <a:cubicBezTo>
                  <a:pt x="9273" y="8244"/>
                  <a:pt x="9278" y="8226"/>
                  <a:pt x="9282" y="8207"/>
                </a:cubicBezTo>
                <a:cubicBezTo>
                  <a:pt x="9286" y="8188"/>
                  <a:pt x="9288" y="8170"/>
                  <a:pt x="9288" y="8150"/>
                </a:cubicBezTo>
                <a:lnTo>
                  <a:pt x="9288" y="318"/>
                </a:lnTo>
                <a:cubicBezTo>
                  <a:pt x="9288" y="299"/>
                  <a:pt x="9286" y="280"/>
                  <a:pt x="9282" y="261"/>
                </a:cubicBezTo>
                <a:cubicBezTo>
                  <a:pt x="9278" y="242"/>
                  <a:pt x="9273" y="224"/>
                  <a:pt x="9266" y="206"/>
                </a:cubicBezTo>
                <a:cubicBezTo>
                  <a:pt x="9258" y="189"/>
                  <a:pt x="9249" y="172"/>
                  <a:pt x="9239" y="156"/>
                </a:cubicBezTo>
                <a:cubicBezTo>
                  <a:pt x="9228" y="140"/>
                  <a:pt x="9216" y="125"/>
                  <a:pt x="9202" y="112"/>
                </a:cubicBezTo>
                <a:cubicBezTo>
                  <a:pt x="9189" y="98"/>
                  <a:pt x="9174" y="86"/>
                  <a:pt x="9158" y="76"/>
                </a:cubicBezTo>
                <a:cubicBezTo>
                  <a:pt x="9142" y="65"/>
                  <a:pt x="9126" y="56"/>
                  <a:pt x="9108" y="49"/>
                </a:cubicBezTo>
                <a:cubicBezTo>
                  <a:pt x="9090" y="42"/>
                  <a:pt x="9072" y="36"/>
                  <a:pt x="9053" y="32"/>
                </a:cubicBezTo>
                <a:cubicBezTo>
                  <a:pt x="9035" y="29"/>
                  <a:pt x="9016" y="27"/>
                  <a:pt x="8997" y="27"/>
                </a:cubicBezTo>
                <a:lnTo>
                  <a:pt x="317" y="27"/>
                </a:lnTo>
                <a:cubicBezTo>
                  <a:pt x="298" y="27"/>
                  <a:pt x="279" y="29"/>
                  <a:pt x="261" y="32"/>
                </a:cubicBezTo>
                <a:cubicBezTo>
                  <a:pt x="242" y="36"/>
                  <a:pt x="224" y="42"/>
                  <a:pt x="206" y="49"/>
                </a:cubicBezTo>
                <a:cubicBezTo>
                  <a:pt x="188" y="56"/>
                  <a:pt x="172" y="65"/>
                  <a:pt x="156" y="76"/>
                </a:cubicBezTo>
                <a:cubicBezTo>
                  <a:pt x="140" y="86"/>
                  <a:pt x="125" y="98"/>
                  <a:pt x="112" y="112"/>
                </a:cubicBezTo>
                <a:cubicBezTo>
                  <a:pt x="98" y="125"/>
                  <a:pt x="86" y="140"/>
                  <a:pt x="75" y="156"/>
                </a:cubicBezTo>
                <a:cubicBezTo>
                  <a:pt x="65" y="172"/>
                  <a:pt x="56" y="189"/>
                  <a:pt x="48" y="206"/>
                </a:cubicBezTo>
                <a:cubicBezTo>
                  <a:pt x="41" y="224"/>
                  <a:pt x="36" y="242"/>
                  <a:pt x="32" y="261"/>
                </a:cubicBezTo>
                <a:cubicBezTo>
                  <a:pt x="28" y="280"/>
                  <a:pt x="26" y="299"/>
                  <a:pt x="26" y="318"/>
                </a:cubicBezTo>
                <a:close/>
              </a:path>
            </a:pathLst>
          </a:custGeom>
          <a:solidFill>
            <a:srgbClr val="E5E7EB">
              <a:alpha val="8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任意多边形: 形状 182"/>
          <p:cNvSpPr/>
          <p:nvPr/>
        </p:nvSpPr>
        <p:spPr>
          <a:xfrm>
            <a:off x="1904760" y="2638080"/>
            <a:ext cx="762480" cy="762480"/>
          </a:xfrm>
          <a:custGeom>
            <a:avLst/>
            <a:gdLst/>
            <a:ahLst/>
            <a:cxnLst/>
            <a:rect l="0" t="0" r="r" b="b"/>
            <a:pathLst>
              <a:path w="2118" h="2118">
                <a:moveTo>
                  <a:pt x="2118" y="1060"/>
                </a:moveTo>
                <a:cubicBezTo>
                  <a:pt x="2118" y="1094"/>
                  <a:pt x="2116" y="1129"/>
                  <a:pt x="2112" y="1164"/>
                </a:cubicBezTo>
                <a:cubicBezTo>
                  <a:pt x="2108" y="1198"/>
                  <a:pt x="2103" y="1232"/>
                  <a:pt x="2096" y="1266"/>
                </a:cubicBezTo>
                <a:cubicBezTo>
                  <a:pt x="2090" y="1300"/>
                  <a:pt x="2081" y="1334"/>
                  <a:pt x="2071" y="1367"/>
                </a:cubicBezTo>
                <a:cubicBezTo>
                  <a:pt x="2061" y="1400"/>
                  <a:pt x="2050" y="1433"/>
                  <a:pt x="2036" y="1465"/>
                </a:cubicBezTo>
                <a:cubicBezTo>
                  <a:pt x="2023" y="1497"/>
                  <a:pt x="2008" y="1528"/>
                  <a:pt x="1992" y="1559"/>
                </a:cubicBezTo>
                <a:cubicBezTo>
                  <a:pt x="1976" y="1589"/>
                  <a:pt x="1958" y="1619"/>
                  <a:pt x="1938" y="1648"/>
                </a:cubicBezTo>
                <a:cubicBezTo>
                  <a:pt x="1919" y="1677"/>
                  <a:pt x="1899" y="1704"/>
                  <a:pt x="1877" y="1731"/>
                </a:cubicBezTo>
                <a:cubicBezTo>
                  <a:pt x="1855" y="1758"/>
                  <a:pt x="1831" y="1784"/>
                  <a:pt x="1807" y="1808"/>
                </a:cubicBezTo>
                <a:cubicBezTo>
                  <a:pt x="1782" y="1833"/>
                  <a:pt x="1757" y="1856"/>
                  <a:pt x="1730" y="1878"/>
                </a:cubicBezTo>
                <a:cubicBezTo>
                  <a:pt x="1703" y="1900"/>
                  <a:pt x="1675" y="1921"/>
                  <a:pt x="1646" y="1940"/>
                </a:cubicBezTo>
                <a:cubicBezTo>
                  <a:pt x="1618" y="1959"/>
                  <a:pt x="1588" y="1977"/>
                  <a:pt x="1557" y="1993"/>
                </a:cubicBezTo>
                <a:cubicBezTo>
                  <a:pt x="1527" y="2009"/>
                  <a:pt x="1496" y="2024"/>
                  <a:pt x="1464" y="2038"/>
                </a:cubicBezTo>
                <a:cubicBezTo>
                  <a:pt x="1431" y="2051"/>
                  <a:pt x="1399" y="2062"/>
                  <a:pt x="1366" y="2073"/>
                </a:cubicBezTo>
                <a:cubicBezTo>
                  <a:pt x="1333" y="2083"/>
                  <a:pt x="1299" y="2091"/>
                  <a:pt x="1265" y="2098"/>
                </a:cubicBezTo>
                <a:cubicBezTo>
                  <a:pt x="1231" y="2105"/>
                  <a:pt x="1197" y="2110"/>
                  <a:pt x="1162" y="2113"/>
                </a:cubicBezTo>
                <a:cubicBezTo>
                  <a:pt x="1128" y="2116"/>
                  <a:pt x="1093" y="2118"/>
                  <a:pt x="1058" y="2118"/>
                </a:cubicBezTo>
                <a:cubicBezTo>
                  <a:pt x="1024" y="2118"/>
                  <a:pt x="989" y="2116"/>
                  <a:pt x="955" y="2113"/>
                </a:cubicBezTo>
                <a:cubicBezTo>
                  <a:pt x="920" y="2110"/>
                  <a:pt x="886" y="2105"/>
                  <a:pt x="852" y="2098"/>
                </a:cubicBezTo>
                <a:cubicBezTo>
                  <a:pt x="818" y="2091"/>
                  <a:pt x="784" y="2083"/>
                  <a:pt x="751" y="2073"/>
                </a:cubicBezTo>
                <a:cubicBezTo>
                  <a:pt x="718" y="2062"/>
                  <a:pt x="686" y="2051"/>
                  <a:pt x="653" y="2038"/>
                </a:cubicBezTo>
                <a:cubicBezTo>
                  <a:pt x="621" y="2024"/>
                  <a:pt x="590" y="2009"/>
                  <a:pt x="560" y="1993"/>
                </a:cubicBezTo>
                <a:cubicBezTo>
                  <a:pt x="529" y="1977"/>
                  <a:pt x="499" y="1959"/>
                  <a:pt x="471" y="1940"/>
                </a:cubicBezTo>
                <a:cubicBezTo>
                  <a:pt x="442" y="1921"/>
                  <a:pt x="414" y="1900"/>
                  <a:pt x="387" y="1878"/>
                </a:cubicBezTo>
                <a:cubicBezTo>
                  <a:pt x="360" y="1856"/>
                  <a:pt x="335" y="1833"/>
                  <a:pt x="310" y="1808"/>
                </a:cubicBezTo>
                <a:cubicBezTo>
                  <a:pt x="286" y="1784"/>
                  <a:pt x="262" y="1758"/>
                  <a:pt x="240" y="1731"/>
                </a:cubicBezTo>
                <a:cubicBezTo>
                  <a:pt x="218" y="1704"/>
                  <a:pt x="198" y="1677"/>
                  <a:pt x="179" y="1648"/>
                </a:cubicBezTo>
                <a:cubicBezTo>
                  <a:pt x="159" y="1619"/>
                  <a:pt x="141" y="1589"/>
                  <a:pt x="125" y="1559"/>
                </a:cubicBezTo>
                <a:cubicBezTo>
                  <a:pt x="109" y="1528"/>
                  <a:pt x="94" y="1497"/>
                  <a:pt x="81" y="1465"/>
                </a:cubicBezTo>
                <a:cubicBezTo>
                  <a:pt x="67" y="1433"/>
                  <a:pt x="56" y="1400"/>
                  <a:pt x="46" y="1367"/>
                </a:cubicBezTo>
                <a:cubicBezTo>
                  <a:pt x="36" y="1334"/>
                  <a:pt x="27" y="1300"/>
                  <a:pt x="21" y="1266"/>
                </a:cubicBezTo>
                <a:cubicBezTo>
                  <a:pt x="14" y="1232"/>
                  <a:pt x="9" y="1198"/>
                  <a:pt x="5" y="1164"/>
                </a:cubicBezTo>
                <a:cubicBezTo>
                  <a:pt x="2" y="1129"/>
                  <a:pt x="0" y="1094"/>
                  <a:pt x="0" y="1060"/>
                </a:cubicBezTo>
                <a:cubicBezTo>
                  <a:pt x="0" y="1025"/>
                  <a:pt x="2" y="991"/>
                  <a:pt x="5" y="956"/>
                </a:cubicBezTo>
                <a:cubicBezTo>
                  <a:pt x="9" y="922"/>
                  <a:pt x="14" y="887"/>
                  <a:pt x="21" y="853"/>
                </a:cubicBezTo>
                <a:cubicBezTo>
                  <a:pt x="27" y="819"/>
                  <a:pt x="36" y="786"/>
                  <a:pt x="46" y="753"/>
                </a:cubicBezTo>
                <a:cubicBezTo>
                  <a:pt x="56" y="719"/>
                  <a:pt x="67" y="687"/>
                  <a:pt x="81" y="655"/>
                </a:cubicBezTo>
                <a:cubicBezTo>
                  <a:pt x="94" y="623"/>
                  <a:pt x="109" y="591"/>
                  <a:pt x="125" y="561"/>
                </a:cubicBezTo>
                <a:cubicBezTo>
                  <a:pt x="141" y="530"/>
                  <a:pt x="159" y="501"/>
                  <a:pt x="179" y="472"/>
                </a:cubicBezTo>
                <a:cubicBezTo>
                  <a:pt x="198" y="443"/>
                  <a:pt x="218" y="415"/>
                  <a:pt x="240" y="388"/>
                </a:cubicBezTo>
                <a:cubicBezTo>
                  <a:pt x="262" y="362"/>
                  <a:pt x="286" y="336"/>
                  <a:pt x="310" y="311"/>
                </a:cubicBezTo>
                <a:cubicBezTo>
                  <a:pt x="335" y="287"/>
                  <a:pt x="360" y="264"/>
                  <a:pt x="387" y="242"/>
                </a:cubicBezTo>
                <a:cubicBezTo>
                  <a:pt x="414" y="220"/>
                  <a:pt x="442" y="199"/>
                  <a:pt x="471" y="180"/>
                </a:cubicBezTo>
                <a:cubicBezTo>
                  <a:pt x="499" y="161"/>
                  <a:pt x="529" y="143"/>
                  <a:pt x="560" y="126"/>
                </a:cubicBezTo>
                <a:cubicBezTo>
                  <a:pt x="590" y="110"/>
                  <a:pt x="621" y="95"/>
                  <a:pt x="653" y="82"/>
                </a:cubicBezTo>
                <a:cubicBezTo>
                  <a:pt x="686" y="68"/>
                  <a:pt x="718" y="56"/>
                  <a:pt x="751" y="46"/>
                </a:cubicBezTo>
                <a:cubicBezTo>
                  <a:pt x="784" y="36"/>
                  <a:pt x="818" y="28"/>
                  <a:pt x="852" y="21"/>
                </a:cubicBezTo>
                <a:cubicBezTo>
                  <a:pt x="886" y="14"/>
                  <a:pt x="920" y="9"/>
                  <a:pt x="955" y="6"/>
                </a:cubicBezTo>
                <a:cubicBezTo>
                  <a:pt x="989" y="2"/>
                  <a:pt x="1024" y="0"/>
                  <a:pt x="1058" y="0"/>
                </a:cubicBezTo>
                <a:cubicBezTo>
                  <a:pt x="1093" y="0"/>
                  <a:pt x="1128" y="2"/>
                  <a:pt x="1162" y="6"/>
                </a:cubicBezTo>
                <a:cubicBezTo>
                  <a:pt x="1197" y="9"/>
                  <a:pt x="1231" y="14"/>
                  <a:pt x="1265" y="21"/>
                </a:cubicBezTo>
                <a:cubicBezTo>
                  <a:pt x="1299" y="28"/>
                  <a:pt x="1333" y="36"/>
                  <a:pt x="1366" y="46"/>
                </a:cubicBezTo>
                <a:cubicBezTo>
                  <a:pt x="1399" y="56"/>
                  <a:pt x="1431" y="68"/>
                  <a:pt x="1464" y="82"/>
                </a:cubicBezTo>
                <a:cubicBezTo>
                  <a:pt x="1496" y="95"/>
                  <a:pt x="1527" y="110"/>
                  <a:pt x="1557" y="126"/>
                </a:cubicBezTo>
                <a:cubicBezTo>
                  <a:pt x="1588" y="143"/>
                  <a:pt x="1618" y="161"/>
                  <a:pt x="1646" y="180"/>
                </a:cubicBezTo>
                <a:cubicBezTo>
                  <a:pt x="1675" y="199"/>
                  <a:pt x="1703" y="220"/>
                  <a:pt x="1730" y="242"/>
                </a:cubicBezTo>
                <a:cubicBezTo>
                  <a:pt x="1757" y="264"/>
                  <a:pt x="1782" y="287"/>
                  <a:pt x="1807" y="311"/>
                </a:cubicBezTo>
                <a:cubicBezTo>
                  <a:pt x="1831" y="336"/>
                  <a:pt x="1855" y="362"/>
                  <a:pt x="1877" y="388"/>
                </a:cubicBezTo>
                <a:cubicBezTo>
                  <a:pt x="1899" y="415"/>
                  <a:pt x="1919" y="443"/>
                  <a:pt x="1938" y="472"/>
                </a:cubicBezTo>
                <a:cubicBezTo>
                  <a:pt x="1958" y="501"/>
                  <a:pt x="1976" y="530"/>
                  <a:pt x="1992" y="561"/>
                </a:cubicBezTo>
                <a:cubicBezTo>
                  <a:pt x="2008" y="591"/>
                  <a:pt x="2023" y="623"/>
                  <a:pt x="2036" y="655"/>
                </a:cubicBezTo>
                <a:cubicBezTo>
                  <a:pt x="2050" y="687"/>
                  <a:pt x="2061" y="719"/>
                  <a:pt x="2071" y="753"/>
                </a:cubicBezTo>
                <a:cubicBezTo>
                  <a:pt x="2081" y="786"/>
                  <a:pt x="2090" y="819"/>
                  <a:pt x="2096" y="853"/>
                </a:cubicBezTo>
                <a:cubicBezTo>
                  <a:pt x="2103" y="887"/>
                  <a:pt x="2108" y="922"/>
                  <a:pt x="2112" y="956"/>
                </a:cubicBezTo>
                <a:cubicBezTo>
                  <a:pt x="2116" y="991"/>
                  <a:pt x="2118" y="1025"/>
                  <a:pt x="2118" y="1060"/>
                </a:cubicBezTo>
                <a:close/>
              </a:path>
            </a:pathLst>
          </a:custGeom>
          <a:solidFill>
            <a:srgbClr val="E3F2F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任意多边形: 形状 183"/>
          <p:cNvSpPr/>
          <p:nvPr/>
        </p:nvSpPr>
        <p:spPr>
          <a:xfrm>
            <a:off x="2114280" y="2888280"/>
            <a:ext cx="343440" cy="300240"/>
          </a:xfrm>
          <a:custGeom>
            <a:avLst/>
            <a:gdLst/>
            <a:ahLst/>
            <a:cxnLst/>
            <a:rect l="0" t="0" r="r" b="b"/>
            <a:pathLst>
              <a:path w="954" h="834">
                <a:moveTo>
                  <a:pt x="0" y="119"/>
                </a:moveTo>
                <a:cubicBezTo>
                  <a:pt x="0" y="53"/>
                  <a:pt x="54" y="0"/>
                  <a:pt x="119" y="0"/>
                </a:cubicBezTo>
                <a:lnTo>
                  <a:pt x="835" y="0"/>
                </a:lnTo>
                <a:cubicBezTo>
                  <a:pt x="900" y="0"/>
                  <a:pt x="954" y="53"/>
                  <a:pt x="954" y="119"/>
                </a:cubicBezTo>
                <a:lnTo>
                  <a:pt x="954" y="714"/>
                </a:lnTo>
                <a:cubicBezTo>
                  <a:pt x="954" y="781"/>
                  <a:pt x="900" y="834"/>
                  <a:pt x="835" y="834"/>
                </a:cubicBezTo>
                <a:lnTo>
                  <a:pt x="119" y="834"/>
                </a:lnTo>
                <a:cubicBezTo>
                  <a:pt x="54" y="834"/>
                  <a:pt x="0" y="781"/>
                  <a:pt x="0" y="714"/>
                </a:cubicBezTo>
                <a:lnTo>
                  <a:pt x="0" y="119"/>
                </a:lnTo>
                <a:moveTo>
                  <a:pt x="119" y="119"/>
                </a:moveTo>
                <a:lnTo>
                  <a:pt x="119" y="238"/>
                </a:lnTo>
                <a:lnTo>
                  <a:pt x="238" y="238"/>
                </a:lnTo>
                <a:lnTo>
                  <a:pt x="238" y="119"/>
                </a:lnTo>
                <a:lnTo>
                  <a:pt x="119" y="119"/>
                </a:lnTo>
                <a:moveTo>
                  <a:pt x="835" y="119"/>
                </a:moveTo>
                <a:lnTo>
                  <a:pt x="358" y="119"/>
                </a:lnTo>
                <a:lnTo>
                  <a:pt x="358" y="238"/>
                </a:lnTo>
                <a:lnTo>
                  <a:pt x="835" y="238"/>
                </a:lnTo>
                <a:lnTo>
                  <a:pt x="835" y="119"/>
                </a:lnTo>
                <a:moveTo>
                  <a:pt x="119" y="357"/>
                </a:moveTo>
                <a:lnTo>
                  <a:pt x="119" y="476"/>
                </a:lnTo>
                <a:lnTo>
                  <a:pt x="238" y="476"/>
                </a:lnTo>
                <a:lnTo>
                  <a:pt x="238" y="357"/>
                </a:lnTo>
                <a:lnTo>
                  <a:pt x="119" y="357"/>
                </a:lnTo>
                <a:moveTo>
                  <a:pt x="835" y="357"/>
                </a:moveTo>
                <a:lnTo>
                  <a:pt x="358" y="357"/>
                </a:lnTo>
                <a:lnTo>
                  <a:pt x="358" y="476"/>
                </a:lnTo>
                <a:lnTo>
                  <a:pt x="835" y="476"/>
                </a:lnTo>
                <a:lnTo>
                  <a:pt x="835" y="357"/>
                </a:lnTo>
                <a:moveTo>
                  <a:pt x="119" y="595"/>
                </a:moveTo>
                <a:lnTo>
                  <a:pt x="119" y="714"/>
                </a:lnTo>
                <a:lnTo>
                  <a:pt x="238" y="714"/>
                </a:lnTo>
                <a:lnTo>
                  <a:pt x="238" y="595"/>
                </a:lnTo>
                <a:lnTo>
                  <a:pt x="119" y="595"/>
                </a:lnTo>
                <a:moveTo>
                  <a:pt x="835" y="595"/>
                </a:moveTo>
                <a:lnTo>
                  <a:pt x="358" y="595"/>
                </a:lnTo>
                <a:lnTo>
                  <a:pt x="358" y="714"/>
                </a:lnTo>
                <a:lnTo>
                  <a:pt x="835" y="714"/>
                </a:lnTo>
                <a:lnTo>
                  <a:pt x="835" y="595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4724280" y="634320"/>
            <a:ext cx="164700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核心工具应用实践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942920" y="3664440"/>
            <a:ext cx="4122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甘特图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914400" y="4136760"/>
            <a:ext cx="16394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腾讯视频需求管理全生命周期可视化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任意多边形: 形状 187"/>
          <p:cNvSpPr/>
          <p:nvPr/>
        </p:nvSpPr>
        <p:spPr>
          <a:xfrm>
            <a:off x="4419360" y="2114280"/>
            <a:ext cx="3353040" cy="3048480"/>
          </a:xfrm>
          <a:custGeom>
            <a:avLst/>
            <a:gdLst/>
            <a:ahLst/>
            <a:cxnLst/>
            <a:rect l="0" t="0" r="r" b="b"/>
            <a:pathLst>
              <a:path w="9314" h="8468">
                <a:moveTo>
                  <a:pt x="24" y="196"/>
                </a:move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1"/>
                  <a:pt x="196" y="24"/>
                </a:cubicBezTo>
                <a:cubicBezTo>
                  <a:pt x="235" y="8"/>
                  <a:pt x="276" y="0"/>
                  <a:pt x="318" y="0"/>
                </a:cubicBezTo>
                <a:lnTo>
                  <a:pt x="8997" y="0"/>
                </a:lnTo>
                <a:cubicBezTo>
                  <a:pt x="9039" y="0"/>
                  <a:pt x="9080" y="8"/>
                  <a:pt x="9118" y="24"/>
                </a:cubicBezTo>
                <a:cubicBezTo>
                  <a:pt x="9157" y="41"/>
                  <a:pt x="9192" y="63"/>
                  <a:pt x="9222" y="93"/>
                </a:cubicBezTo>
                <a:cubicBezTo>
                  <a:pt x="9251" y="123"/>
                  <a:pt x="9274" y="157"/>
                  <a:pt x="9290" y="196"/>
                </a:cubicBezTo>
                <a:cubicBezTo>
                  <a:pt x="9306" y="235"/>
                  <a:pt x="9314" y="276"/>
                  <a:pt x="9314" y="318"/>
                </a:cubicBezTo>
                <a:lnTo>
                  <a:pt x="9314" y="8150"/>
                </a:lnTo>
                <a:cubicBezTo>
                  <a:pt x="9314" y="8193"/>
                  <a:pt x="9306" y="8233"/>
                  <a:pt x="9290" y="8272"/>
                </a:cubicBezTo>
                <a:cubicBezTo>
                  <a:pt x="9274" y="8311"/>
                  <a:pt x="9251" y="8345"/>
                  <a:pt x="9222" y="8375"/>
                </a:cubicBezTo>
                <a:cubicBezTo>
                  <a:pt x="9192" y="8405"/>
                  <a:pt x="9157" y="8428"/>
                  <a:pt x="9118" y="8444"/>
                </a:cubicBezTo>
                <a:cubicBezTo>
                  <a:pt x="9080" y="8460"/>
                  <a:pt x="9039" y="8468"/>
                  <a:pt x="8997" y="8468"/>
                </a:cubicBezTo>
                <a:lnTo>
                  <a:pt x="318" y="8468"/>
                </a:lnTo>
                <a:cubicBezTo>
                  <a:pt x="276" y="8468"/>
                  <a:pt x="235" y="8460"/>
                  <a:pt x="196" y="8444"/>
                </a:cubicBezTo>
                <a:cubicBezTo>
                  <a:pt x="157" y="8428"/>
                  <a:pt x="123" y="8405"/>
                  <a:pt x="93" y="8375"/>
                </a:cubicBezTo>
                <a:cubicBezTo>
                  <a:pt x="63" y="8345"/>
                  <a:pt x="40" y="8311"/>
                  <a:pt x="24" y="8272"/>
                </a:cubicBezTo>
                <a:cubicBezTo>
                  <a:pt x="8" y="8233"/>
                  <a:pt x="0" y="8193"/>
                  <a:pt x="0" y="8150"/>
                </a:cubicBez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lose/>
              </a:path>
            </a:pathLst>
          </a:custGeom>
          <a:solidFill>
            <a:srgbClr val="F8F9FA">
              <a:alpha val="8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任意多边形: 形状 188"/>
          <p:cNvSpPr/>
          <p:nvPr/>
        </p:nvSpPr>
        <p:spPr>
          <a:xfrm>
            <a:off x="4419360" y="2114280"/>
            <a:ext cx="3353040" cy="3048480"/>
          </a:xfrm>
          <a:custGeom>
            <a:avLst/>
            <a:gdLst/>
            <a:ahLst/>
            <a:cxnLst/>
            <a:rect l="0" t="0" r="r" b="b"/>
            <a:pathLst>
              <a:path w="9314" h="8468">
                <a:moveTo>
                  <a:pt x="0" y="8150"/>
                </a:move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1"/>
                  <a:pt x="196" y="24"/>
                </a:cubicBezTo>
                <a:cubicBezTo>
                  <a:pt x="235" y="8"/>
                  <a:pt x="276" y="0"/>
                  <a:pt x="318" y="0"/>
                </a:cubicBezTo>
                <a:lnTo>
                  <a:pt x="8997" y="0"/>
                </a:lnTo>
                <a:cubicBezTo>
                  <a:pt x="9039" y="0"/>
                  <a:pt x="9080" y="8"/>
                  <a:pt x="9118" y="24"/>
                </a:cubicBezTo>
                <a:cubicBezTo>
                  <a:pt x="9157" y="41"/>
                  <a:pt x="9192" y="63"/>
                  <a:pt x="9222" y="93"/>
                </a:cubicBezTo>
                <a:cubicBezTo>
                  <a:pt x="9251" y="123"/>
                  <a:pt x="9274" y="157"/>
                  <a:pt x="9290" y="196"/>
                </a:cubicBezTo>
                <a:cubicBezTo>
                  <a:pt x="9306" y="235"/>
                  <a:pt x="9314" y="276"/>
                  <a:pt x="9314" y="318"/>
                </a:cubicBezTo>
                <a:lnTo>
                  <a:pt x="9314" y="8150"/>
                </a:lnTo>
                <a:cubicBezTo>
                  <a:pt x="9314" y="8193"/>
                  <a:pt x="9306" y="8233"/>
                  <a:pt x="9290" y="8272"/>
                </a:cubicBezTo>
                <a:cubicBezTo>
                  <a:pt x="9274" y="8311"/>
                  <a:pt x="9251" y="8345"/>
                  <a:pt x="9222" y="8375"/>
                </a:cubicBezTo>
                <a:cubicBezTo>
                  <a:pt x="9192" y="8405"/>
                  <a:pt x="9157" y="8428"/>
                  <a:pt x="9118" y="8444"/>
                </a:cubicBezTo>
                <a:cubicBezTo>
                  <a:pt x="9080" y="8460"/>
                  <a:pt x="9039" y="8468"/>
                  <a:pt x="8997" y="8468"/>
                </a:cubicBezTo>
                <a:lnTo>
                  <a:pt x="318" y="8468"/>
                </a:lnTo>
                <a:cubicBezTo>
                  <a:pt x="276" y="8468"/>
                  <a:pt x="235" y="8460"/>
                  <a:pt x="196" y="8444"/>
                </a:cubicBezTo>
                <a:cubicBezTo>
                  <a:pt x="157" y="8428"/>
                  <a:pt x="123" y="8405"/>
                  <a:pt x="93" y="8375"/>
                </a:cubicBezTo>
                <a:cubicBezTo>
                  <a:pt x="63" y="8345"/>
                  <a:pt x="40" y="8311"/>
                  <a:pt x="24" y="8272"/>
                </a:cubicBezTo>
                <a:cubicBezTo>
                  <a:pt x="8" y="8233"/>
                  <a:pt x="0" y="8193"/>
                  <a:pt x="0" y="8150"/>
                </a:cubicBezTo>
                <a:moveTo>
                  <a:pt x="27" y="318"/>
                </a:moveTo>
                <a:lnTo>
                  <a:pt x="27" y="8150"/>
                </a:lnTo>
                <a:cubicBezTo>
                  <a:pt x="27" y="8170"/>
                  <a:pt x="28" y="8188"/>
                  <a:pt x="32" y="8207"/>
                </a:cubicBezTo>
                <a:cubicBezTo>
                  <a:pt x="36" y="8226"/>
                  <a:pt x="41" y="8244"/>
                  <a:pt x="49" y="8262"/>
                </a:cubicBezTo>
                <a:cubicBezTo>
                  <a:pt x="56" y="8279"/>
                  <a:pt x="65" y="8296"/>
                  <a:pt x="76" y="8312"/>
                </a:cubicBezTo>
                <a:cubicBezTo>
                  <a:pt x="86" y="8328"/>
                  <a:pt x="98" y="8343"/>
                  <a:pt x="112" y="8356"/>
                </a:cubicBezTo>
                <a:cubicBezTo>
                  <a:pt x="125" y="8370"/>
                  <a:pt x="140" y="8382"/>
                  <a:pt x="156" y="8392"/>
                </a:cubicBezTo>
                <a:cubicBezTo>
                  <a:pt x="172" y="8403"/>
                  <a:pt x="189" y="8412"/>
                  <a:pt x="206" y="8419"/>
                </a:cubicBezTo>
                <a:cubicBezTo>
                  <a:pt x="224" y="8427"/>
                  <a:pt x="242" y="8432"/>
                  <a:pt x="261" y="8436"/>
                </a:cubicBezTo>
                <a:cubicBezTo>
                  <a:pt x="280" y="8440"/>
                  <a:pt x="299" y="8441"/>
                  <a:pt x="318" y="8441"/>
                </a:cubicBezTo>
                <a:lnTo>
                  <a:pt x="8997" y="8441"/>
                </a:lnTo>
                <a:cubicBezTo>
                  <a:pt x="9016" y="8441"/>
                  <a:pt x="9035" y="8440"/>
                  <a:pt x="9054" y="8436"/>
                </a:cubicBezTo>
                <a:cubicBezTo>
                  <a:pt x="9073" y="8432"/>
                  <a:pt x="9091" y="8427"/>
                  <a:pt x="9108" y="8419"/>
                </a:cubicBezTo>
                <a:cubicBezTo>
                  <a:pt x="9126" y="8412"/>
                  <a:pt x="9143" y="8403"/>
                  <a:pt x="9159" y="8392"/>
                </a:cubicBezTo>
                <a:cubicBezTo>
                  <a:pt x="9175" y="8382"/>
                  <a:pt x="9189" y="8370"/>
                  <a:pt x="9203" y="8356"/>
                </a:cubicBezTo>
                <a:cubicBezTo>
                  <a:pt x="9216" y="8343"/>
                  <a:pt x="9228" y="8328"/>
                  <a:pt x="9239" y="8312"/>
                </a:cubicBezTo>
                <a:cubicBezTo>
                  <a:pt x="9250" y="8296"/>
                  <a:pt x="9259" y="8279"/>
                  <a:pt x="9266" y="8262"/>
                </a:cubicBezTo>
                <a:cubicBezTo>
                  <a:pt x="9273" y="8244"/>
                  <a:pt x="9279" y="8226"/>
                  <a:pt x="9282" y="8207"/>
                </a:cubicBezTo>
                <a:cubicBezTo>
                  <a:pt x="9286" y="8188"/>
                  <a:pt x="9288" y="8170"/>
                  <a:pt x="9288" y="8150"/>
                </a:cubicBezTo>
                <a:lnTo>
                  <a:pt x="9288" y="318"/>
                </a:lnTo>
                <a:cubicBezTo>
                  <a:pt x="9288" y="299"/>
                  <a:pt x="9286" y="280"/>
                  <a:pt x="9282" y="261"/>
                </a:cubicBezTo>
                <a:cubicBezTo>
                  <a:pt x="9279" y="242"/>
                  <a:pt x="9273" y="224"/>
                  <a:pt x="9266" y="206"/>
                </a:cubicBezTo>
                <a:cubicBezTo>
                  <a:pt x="9259" y="189"/>
                  <a:pt x="9250" y="172"/>
                  <a:pt x="9239" y="156"/>
                </a:cubicBezTo>
                <a:cubicBezTo>
                  <a:pt x="9228" y="140"/>
                  <a:pt x="9216" y="125"/>
                  <a:pt x="9203" y="112"/>
                </a:cubicBezTo>
                <a:cubicBezTo>
                  <a:pt x="9189" y="98"/>
                  <a:pt x="9175" y="86"/>
                  <a:pt x="9159" y="76"/>
                </a:cubicBezTo>
                <a:cubicBezTo>
                  <a:pt x="9143" y="65"/>
                  <a:pt x="9126" y="56"/>
                  <a:pt x="9108" y="49"/>
                </a:cubicBezTo>
                <a:cubicBezTo>
                  <a:pt x="9091" y="42"/>
                  <a:pt x="9073" y="36"/>
                  <a:pt x="9054" y="32"/>
                </a:cubicBezTo>
                <a:cubicBezTo>
                  <a:pt x="9035" y="29"/>
                  <a:pt x="9016" y="27"/>
                  <a:pt x="8997" y="27"/>
                </a:cubicBezTo>
                <a:lnTo>
                  <a:pt x="318" y="27"/>
                </a:lnTo>
                <a:cubicBezTo>
                  <a:pt x="299" y="27"/>
                  <a:pt x="280" y="29"/>
                  <a:pt x="261" y="32"/>
                </a:cubicBezTo>
                <a:cubicBezTo>
                  <a:pt x="242" y="36"/>
                  <a:pt x="224" y="42"/>
                  <a:pt x="206" y="49"/>
                </a:cubicBezTo>
                <a:cubicBezTo>
                  <a:pt x="189" y="56"/>
                  <a:pt x="172" y="65"/>
                  <a:pt x="156" y="76"/>
                </a:cubicBezTo>
                <a:cubicBezTo>
                  <a:pt x="140" y="86"/>
                  <a:pt x="125" y="98"/>
                  <a:pt x="112" y="112"/>
                </a:cubicBezTo>
                <a:cubicBezTo>
                  <a:pt x="98" y="125"/>
                  <a:pt x="86" y="140"/>
                  <a:pt x="76" y="156"/>
                </a:cubicBezTo>
                <a:cubicBezTo>
                  <a:pt x="65" y="172"/>
                  <a:pt x="56" y="189"/>
                  <a:pt x="49" y="206"/>
                </a:cubicBezTo>
                <a:cubicBezTo>
                  <a:pt x="41" y="224"/>
                  <a:pt x="36" y="242"/>
                  <a:pt x="32" y="261"/>
                </a:cubicBezTo>
                <a:cubicBezTo>
                  <a:pt x="28" y="280"/>
                  <a:pt x="27" y="299"/>
                  <a:pt x="27" y="318"/>
                </a:cubicBezTo>
                <a:close/>
              </a:path>
            </a:pathLst>
          </a:custGeom>
          <a:solidFill>
            <a:srgbClr val="E5E7EB">
              <a:alpha val="8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任意多边形: 形状 189"/>
          <p:cNvSpPr/>
          <p:nvPr/>
        </p:nvSpPr>
        <p:spPr>
          <a:xfrm>
            <a:off x="5714640" y="2638080"/>
            <a:ext cx="762480" cy="762480"/>
          </a:xfrm>
          <a:custGeom>
            <a:avLst/>
            <a:gdLst/>
            <a:ahLst/>
            <a:cxnLst/>
            <a:rect l="0" t="0" r="r" b="b"/>
            <a:pathLst>
              <a:path w="2118" h="2118">
                <a:moveTo>
                  <a:pt x="2118" y="1060"/>
                </a:moveTo>
                <a:cubicBezTo>
                  <a:pt x="2118" y="1094"/>
                  <a:pt x="2116" y="1129"/>
                  <a:pt x="2113" y="1164"/>
                </a:cubicBezTo>
                <a:cubicBezTo>
                  <a:pt x="2109" y="1198"/>
                  <a:pt x="2104" y="1232"/>
                  <a:pt x="2097" y="1266"/>
                </a:cubicBezTo>
                <a:cubicBezTo>
                  <a:pt x="2090" y="1300"/>
                  <a:pt x="2082" y="1334"/>
                  <a:pt x="2072" y="1367"/>
                </a:cubicBezTo>
                <a:cubicBezTo>
                  <a:pt x="2062" y="1400"/>
                  <a:pt x="2050" y="1433"/>
                  <a:pt x="2037" y="1465"/>
                </a:cubicBezTo>
                <a:cubicBezTo>
                  <a:pt x="2023" y="1497"/>
                  <a:pt x="2009" y="1528"/>
                  <a:pt x="1992" y="1559"/>
                </a:cubicBezTo>
                <a:cubicBezTo>
                  <a:pt x="1976" y="1589"/>
                  <a:pt x="1958" y="1619"/>
                  <a:pt x="1939" y="1648"/>
                </a:cubicBezTo>
                <a:cubicBezTo>
                  <a:pt x="1920" y="1677"/>
                  <a:pt x="1899" y="1704"/>
                  <a:pt x="1877" y="1731"/>
                </a:cubicBezTo>
                <a:cubicBezTo>
                  <a:pt x="1855" y="1758"/>
                  <a:pt x="1832" y="1784"/>
                  <a:pt x="1807" y="1808"/>
                </a:cubicBezTo>
                <a:cubicBezTo>
                  <a:pt x="1783" y="1833"/>
                  <a:pt x="1757" y="1856"/>
                  <a:pt x="1730" y="1878"/>
                </a:cubicBezTo>
                <a:cubicBezTo>
                  <a:pt x="1703" y="1900"/>
                  <a:pt x="1676" y="1921"/>
                  <a:pt x="1647" y="1940"/>
                </a:cubicBezTo>
                <a:cubicBezTo>
                  <a:pt x="1618" y="1959"/>
                  <a:pt x="1588" y="1977"/>
                  <a:pt x="1558" y="1993"/>
                </a:cubicBezTo>
                <a:cubicBezTo>
                  <a:pt x="1527" y="2009"/>
                  <a:pt x="1496" y="2024"/>
                  <a:pt x="1464" y="2038"/>
                </a:cubicBezTo>
                <a:cubicBezTo>
                  <a:pt x="1432" y="2051"/>
                  <a:pt x="1399" y="2062"/>
                  <a:pt x="1366" y="2073"/>
                </a:cubicBezTo>
                <a:cubicBezTo>
                  <a:pt x="1333" y="2083"/>
                  <a:pt x="1299" y="2091"/>
                  <a:pt x="1265" y="2098"/>
                </a:cubicBezTo>
                <a:cubicBezTo>
                  <a:pt x="1231" y="2105"/>
                  <a:pt x="1197" y="2110"/>
                  <a:pt x="1163" y="2113"/>
                </a:cubicBezTo>
                <a:cubicBezTo>
                  <a:pt x="1128" y="2116"/>
                  <a:pt x="1093" y="2118"/>
                  <a:pt x="1059" y="2118"/>
                </a:cubicBezTo>
                <a:cubicBezTo>
                  <a:pt x="1024" y="2118"/>
                  <a:pt x="990" y="2116"/>
                  <a:pt x="955" y="2113"/>
                </a:cubicBezTo>
                <a:cubicBezTo>
                  <a:pt x="921" y="2110"/>
                  <a:pt x="886" y="2105"/>
                  <a:pt x="852" y="2098"/>
                </a:cubicBezTo>
                <a:cubicBezTo>
                  <a:pt x="818" y="2091"/>
                  <a:pt x="785" y="2083"/>
                  <a:pt x="752" y="2073"/>
                </a:cubicBezTo>
                <a:cubicBezTo>
                  <a:pt x="718" y="2062"/>
                  <a:pt x="686" y="2051"/>
                  <a:pt x="654" y="2038"/>
                </a:cubicBezTo>
                <a:cubicBezTo>
                  <a:pt x="622" y="2024"/>
                  <a:pt x="591" y="2009"/>
                  <a:pt x="560" y="1993"/>
                </a:cubicBezTo>
                <a:cubicBezTo>
                  <a:pt x="529" y="1977"/>
                  <a:pt x="500" y="1959"/>
                  <a:pt x="471" y="1940"/>
                </a:cubicBezTo>
                <a:cubicBezTo>
                  <a:pt x="442" y="1921"/>
                  <a:pt x="414" y="1900"/>
                  <a:pt x="387" y="1878"/>
                </a:cubicBezTo>
                <a:cubicBezTo>
                  <a:pt x="361" y="1856"/>
                  <a:pt x="335" y="1833"/>
                  <a:pt x="310" y="1808"/>
                </a:cubicBezTo>
                <a:cubicBezTo>
                  <a:pt x="286" y="1784"/>
                  <a:pt x="263" y="1758"/>
                  <a:pt x="241" y="1731"/>
                </a:cubicBezTo>
                <a:cubicBezTo>
                  <a:pt x="219" y="1704"/>
                  <a:pt x="198" y="1677"/>
                  <a:pt x="179" y="1648"/>
                </a:cubicBezTo>
                <a:cubicBezTo>
                  <a:pt x="160" y="1619"/>
                  <a:pt x="142" y="1589"/>
                  <a:pt x="125" y="1559"/>
                </a:cubicBezTo>
                <a:cubicBezTo>
                  <a:pt x="109" y="1528"/>
                  <a:pt x="94" y="1497"/>
                  <a:pt x="81" y="1465"/>
                </a:cubicBezTo>
                <a:cubicBezTo>
                  <a:pt x="68" y="1433"/>
                  <a:pt x="56" y="1400"/>
                  <a:pt x="46" y="1367"/>
                </a:cubicBezTo>
                <a:cubicBezTo>
                  <a:pt x="36" y="1334"/>
                  <a:pt x="28" y="1300"/>
                  <a:pt x="21" y="1266"/>
                </a:cubicBezTo>
                <a:cubicBezTo>
                  <a:pt x="14" y="1232"/>
                  <a:pt x="9" y="1198"/>
                  <a:pt x="6" y="1164"/>
                </a:cubicBezTo>
                <a:cubicBezTo>
                  <a:pt x="2" y="1129"/>
                  <a:pt x="1" y="1094"/>
                  <a:pt x="0" y="1060"/>
                </a:cubicBezTo>
                <a:cubicBezTo>
                  <a:pt x="1" y="1025"/>
                  <a:pt x="2" y="991"/>
                  <a:pt x="6" y="956"/>
                </a:cubicBezTo>
                <a:cubicBezTo>
                  <a:pt x="9" y="922"/>
                  <a:pt x="14" y="887"/>
                  <a:pt x="21" y="853"/>
                </a:cubicBezTo>
                <a:cubicBezTo>
                  <a:pt x="28" y="819"/>
                  <a:pt x="36" y="786"/>
                  <a:pt x="46" y="753"/>
                </a:cubicBezTo>
                <a:cubicBezTo>
                  <a:pt x="56" y="719"/>
                  <a:pt x="68" y="687"/>
                  <a:pt x="81" y="655"/>
                </a:cubicBezTo>
                <a:cubicBezTo>
                  <a:pt x="94" y="623"/>
                  <a:pt x="109" y="591"/>
                  <a:pt x="125" y="561"/>
                </a:cubicBezTo>
                <a:cubicBezTo>
                  <a:pt x="142" y="530"/>
                  <a:pt x="160" y="501"/>
                  <a:pt x="179" y="472"/>
                </a:cubicBezTo>
                <a:cubicBezTo>
                  <a:pt x="198" y="443"/>
                  <a:pt x="219" y="415"/>
                  <a:pt x="241" y="388"/>
                </a:cubicBezTo>
                <a:cubicBezTo>
                  <a:pt x="263" y="362"/>
                  <a:pt x="286" y="336"/>
                  <a:pt x="310" y="311"/>
                </a:cubicBezTo>
                <a:cubicBezTo>
                  <a:pt x="335" y="287"/>
                  <a:pt x="361" y="264"/>
                  <a:pt x="387" y="242"/>
                </a:cubicBezTo>
                <a:cubicBezTo>
                  <a:pt x="414" y="220"/>
                  <a:pt x="442" y="199"/>
                  <a:pt x="471" y="180"/>
                </a:cubicBezTo>
                <a:cubicBezTo>
                  <a:pt x="500" y="161"/>
                  <a:pt x="529" y="143"/>
                  <a:pt x="560" y="126"/>
                </a:cubicBezTo>
                <a:cubicBezTo>
                  <a:pt x="591" y="110"/>
                  <a:pt x="622" y="95"/>
                  <a:pt x="654" y="82"/>
                </a:cubicBezTo>
                <a:cubicBezTo>
                  <a:pt x="686" y="68"/>
                  <a:pt x="718" y="56"/>
                  <a:pt x="752" y="46"/>
                </a:cubicBezTo>
                <a:cubicBezTo>
                  <a:pt x="785" y="36"/>
                  <a:pt x="818" y="28"/>
                  <a:pt x="852" y="21"/>
                </a:cubicBezTo>
                <a:cubicBezTo>
                  <a:pt x="886" y="14"/>
                  <a:pt x="921" y="9"/>
                  <a:pt x="955" y="6"/>
                </a:cubicBezTo>
                <a:cubicBezTo>
                  <a:pt x="990" y="2"/>
                  <a:pt x="1024" y="0"/>
                  <a:pt x="1059" y="0"/>
                </a:cubicBezTo>
                <a:cubicBezTo>
                  <a:pt x="1093" y="0"/>
                  <a:pt x="1128" y="2"/>
                  <a:pt x="1163" y="6"/>
                </a:cubicBezTo>
                <a:cubicBezTo>
                  <a:pt x="1197" y="9"/>
                  <a:pt x="1231" y="14"/>
                  <a:pt x="1265" y="21"/>
                </a:cubicBezTo>
                <a:cubicBezTo>
                  <a:pt x="1299" y="28"/>
                  <a:pt x="1333" y="36"/>
                  <a:pt x="1366" y="46"/>
                </a:cubicBezTo>
                <a:cubicBezTo>
                  <a:pt x="1399" y="56"/>
                  <a:pt x="1432" y="68"/>
                  <a:pt x="1464" y="82"/>
                </a:cubicBezTo>
                <a:cubicBezTo>
                  <a:pt x="1496" y="95"/>
                  <a:pt x="1527" y="110"/>
                  <a:pt x="1558" y="126"/>
                </a:cubicBezTo>
                <a:cubicBezTo>
                  <a:pt x="1588" y="143"/>
                  <a:pt x="1618" y="161"/>
                  <a:pt x="1647" y="180"/>
                </a:cubicBezTo>
                <a:cubicBezTo>
                  <a:pt x="1676" y="199"/>
                  <a:pt x="1703" y="220"/>
                  <a:pt x="1730" y="242"/>
                </a:cubicBezTo>
                <a:cubicBezTo>
                  <a:pt x="1757" y="264"/>
                  <a:pt x="1783" y="287"/>
                  <a:pt x="1807" y="311"/>
                </a:cubicBezTo>
                <a:cubicBezTo>
                  <a:pt x="1832" y="336"/>
                  <a:pt x="1855" y="362"/>
                  <a:pt x="1877" y="388"/>
                </a:cubicBezTo>
                <a:cubicBezTo>
                  <a:pt x="1899" y="415"/>
                  <a:pt x="1920" y="443"/>
                  <a:pt x="1939" y="472"/>
                </a:cubicBezTo>
                <a:cubicBezTo>
                  <a:pt x="1958" y="501"/>
                  <a:pt x="1976" y="530"/>
                  <a:pt x="1992" y="561"/>
                </a:cubicBezTo>
                <a:cubicBezTo>
                  <a:pt x="2009" y="591"/>
                  <a:pt x="2023" y="623"/>
                  <a:pt x="2037" y="655"/>
                </a:cubicBezTo>
                <a:cubicBezTo>
                  <a:pt x="2050" y="687"/>
                  <a:pt x="2062" y="719"/>
                  <a:pt x="2072" y="753"/>
                </a:cubicBezTo>
                <a:cubicBezTo>
                  <a:pt x="2082" y="786"/>
                  <a:pt x="2090" y="819"/>
                  <a:pt x="2097" y="853"/>
                </a:cubicBezTo>
                <a:cubicBezTo>
                  <a:pt x="2104" y="887"/>
                  <a:pt x="2109" y="922"/>
                  <a:pt x="2113" y="956"/>
                </a:cubicBezTo>
                <a:cubicBezTo>
                  <a:pt x="2116" y="991"/>
                  <a:pt x="2118" y="1025"/>
                  <a:pt x="2118" y="1060"/>
                </a:cubicBezTo>
                <a:close/>
              </a:path>
            </a:pathLst>
          </a:custGeom>
          <a:solidFill>
            <a:srgbClr val="E3F2F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任意多边形: 形状 190"/>
          <p:cNvSpPr/>
          <p:nvPr/>
        </p:nvSpPr>
        <p:spPr>
          <a:xfrm>
            <a:off x="5886360" y="2888280"/>
            <a:ext cx="428760" cy="300240"/>
          </a:xfrm>
          <a:custGeom>
            <a:avLst/>
            <a:gdLst/>
            <a:ahLst/>
            <a:cxnLst/>
            <a:rect l="0" t="0" r="r" b="b"/>
            <a:pathLst>
              <a:path w="1191" h="834">
                <a:moveTo>
                  <a:pt x="134" y="104"/>
                </a:moveTo>
                <a:cubicBezTo>
                  <a:pt x="134" y="90"/>
                  <a:pt x="136" y="77"/>
                  <a:pt x="142" y="64"/>
                </a:cubicBezTo>
                <a:cubicBezTo>
                  <a:pt x="147" y="52"/>
                  <a:pt x="154" y="40"/>
                  <a:pt x="164" y="31"/>
                </a:cubicBezTo>
                <a:cubicBezTo>
                  <a:pt x="174" y="21"/>
                  <a:pt x="185" y="13"/>
                  <a:pt x="198" y="8"/>
                </a:cubicBezTo>
                <a:cubicBezTo>
                  <a:pt x="211" y="3"/>
                  <a:pt x="224" y="0"/>
                  <a:pt x="238" y="0"/>
                </a:cubicBezTo>
                <a:cubicBezTo>
                  <a:pt x="252" y="0"/>
                  <a:pt x="265" y="3"/>
                  <a:pt x="278" y="8"/>
                </a:cubicBezTo>
                <a:cubicBezTo>
                  <a:pt x="291" y="13"/>
                  <a:pt x="302" y="21"/>
                  <a:pt x="312" y="31"/>
                </a:cubicBezTo>
                <a:cubicBezTo>
                  <a:pt x="321" y="40"/>
                  <a:pt x="329" y="52"/>
                  <a:pt x="334" y="64"/>
                </a:cubicBezTo>
                <a:cubicBezTo>
                  <a:pt x="339" y="77"/>
                  <a:pt x="342" y="90"/>
                  <a:pt x="342" y="104"/>
                </a:cubicBezTo>
                <a:cubicBezTo>
                  <a:pt x="342" y="118"/>
                  <a:pt x="339" y="131"/>
                  <a:pt x="334" y="144"/>
                </a:cubicBezTo>
                <a:cubicBezTo>
                  <a:pt x="329" y="157"/>
                  <a:pt x="321" y="168"/>
                  <a:pt x="312" y="178"/>
                </a:cubicBezTo>
                <a:cubicBezTo>
                  <a:pt x="302" y="188"/>
                  <a:pt x="291" y="195"/>
                  <a:pt x="278" y="200"/>
                </a:cubicBezTo>
                <a:cubicBezTo>
                  <a:pt x="265" y="206"/>
                  <a:pt x="252" y="208"/>
                  <a:pt x="238" y="208"/>
                </a:cubicBezTo>
                <a:cubicBezTo>
                  <a:pt x="224" y="208"/>
                  <a:pt x="211" y="206"/>
                  <a:pt x="198" y="200"/>
                </a:cubicBezTo>
                <a:cubicBezTo>
                  <a:pt x="185" y="195"/>
                  <a:pt x="174" y="188"/>
                  <a:pt x="164" y="178"/>
                </a:cubicBezTo>
                <a:cubicBezTo>
                  <a:pt x="154" y="168"/>
                  <a:pt x="147" y="157"/>
                  <a:pt x="142" y="144"/>
                </a:cubicBezTo>
                <a:cubicBezTo>
                  <a:pt x="136" y="131"/>
                  <a:pt x="134" y="118"/>
                  <a:pt x="134" y="104"/>
                </a:cubicBezTo>
                <a:moveTo>
                  <a:pt x="119" y="398"/>
                </a:moveTo>
                <a:cubicBezTo>
                  <a:pt x="100" y="418"/>
                  <a:pt x="89" y="446"/>
                  <a:pt x="89" y="476"/>
                </a:cubicBezTo>
                <a:cubicBezTo>
                  <a:pt x="89" y="506"/>
                  <a:pt x="100" y="534"/>
                  <a:pt x="119" y="555"/>
                </a:cubicBezTo>
                <a:lnTo>
                  <a:pt x="119" y="397"/>
                </a:lnTo>
                <a:lnTo>
                  <a:pt x="119" y="398"/>
                </a:lnTo>
                <a:moveTo>
                  <a:pt x="387" y="306"/>
                </a:moveTo>
                <a:cubicBezTo>
                  <a:pt x="332" y="355"/>
                  <a:pt x="297" y="426"/>
                  <a:pt x="297" y="506"/>
                </a:cubicBezTo>
                <a:cubicBezTo>
                  <a:pt x="297" y="570"/>
                  <a:pt x="320" y="628"/>
                  <a:pt x="357" y="674"/>
                </a:cubicBezTo>
                <a:lnTo>
                  <a:pt x="357" y="714"/>
                </a:lnTo>
                <a:cubicBezTo>
                  <a:pt x="357" y="748"/>
                  <a:pt x="330" y="775"/>
                  <a:pt x="297" y="775"/>
                </a:cubicBezTo>
                <a:lnTo>
                  <a:pt x="178" y="775"/>
                </a:lnTo>
                <a:cubicBezTo>
                  <a:pt x="145" y="775"/>
                  <a:pt x="119" y="748"/>
                  <a:pt x="119" y="714"/>
                </a:cubicBezTo>
                <a:lnTo>
                  <a:pt x="119" y="665"/>
                </a:lnTo>
                <a:cubicBezTo>
                  <a:pt x="48" y="631"/>
                  <a:pt x="0" y="559"/>
                  <a:pt x="0" y="476"/>
                </a:cubicBezTo>
                <a:cubicBezTo>
                  <a:pt x="0" y="361"/>
                  <a:pt x="93" y="268"/>
                  <a:pt x="208" y="268"/>
                </a:cubicBezTo>
                <a:lnTo>
                  <a:pt x="268" y="268"/>
                </a:lnTo>
                <a:cubicBezTo>
                  <a:pt x="312" y="268"/>
                  <a:pt x="354" y="282"/>
                  <a:pt x="387" y="306"/>
                </a:cubicBezTo>
                <a:moveTo>
                  <a:pt x="833" y="714"/>
                </a:moveTo>
                <a:lnTo>
                  <a:pt x="833" y="674"/>
                </a:lnTo>
                <a:cubicBezTo>
                  <a:pt x="870" y="628"/>
                  <a:pt x="893" y="570"/>
                  <a:pt x="893" y="506"/>
                </a:cubicBezTo>
                <a:cubicBezTo>
                  <a:pt x="893" y="426"/>
                  <a:pt x="858" y="355"/>
                  <a:pt x="803" y="306"/>
                </a:cubicBezTo>
                <a:cubicBezTo>
                  <a:pt x="837" y="282"/>
                  <a:pt x="878" y="268"/>
                  <a:pt x="923" y="268"/>
                </a:cubicBezTo>
                <a:lnTo>
                  <a:pt x="983" y="268"/>
                </a:lnTo>
                <a:cubicBezTo>
                  <a:pt x="1098" y="268"/>
                  <a:pt x="1191" y="361"/>
                  <a:pt x="1191" y="476"/>
                </a:cubicBezTo>
                <a:cubicBezTo>
                  <a:pt x="1191" y="559"/>
                  <a:pt x="1143" y="631"/>
                  <a:pt x="1072" y="665"/>
                </a:cubicBezTo>
                <a:lnTo>
                  <a:pt x="1072" y="714"/>
                </a:lnTo>
                <a:cubicBezTo>
                  <a:pt x="1072" y="748"/>
                  <a:pt x="1046" y="775"/>
                  <a:pt x="1013" y="775"/>
                </a:cubicBezTo>
                <a:lnTo>
                  <a:pt x="893" y="775"/>
                </a:lnTo>
                <a:cubicBezTo>
                  <a:pt x="860" y="775"/>
                  <a:pt x="833" y="748"/>
                  <a:pt x="833" y="714"/>
                </a:cubicBezTo>
                <a:moveTo>
                  <a:pt x="848" y="104"/>
                </a:moveTo>
                <a:cubicBezTo>
                  <a:pt x="848" y="90"/>
                  <a:pt x="851" y="77"/>
                  <a:pt x="856" y="64"/>
                </a:cubicBezTo>
                <a:cubicBezTo>
                  <a:pt x="861" y="52"/>
                  <a:pt x="869" y="40"/>
                  <a:pt x="879" y="31"/>
                </a:cubicBezTo>
                <a:cubicBezTo>
                  <a:pt x="888" y="21"/>
                  <a:pt x="900" y="13"/>
                  <a:pt x="913" y="8"/>
                </a:cubicBezTo>
                <a:cubicBezTo>
                  <a:pt x="926" y="3"/>
                  <a:pt x="939" y="0"/>
                  <a:pt x="953" y="0"/>
                </a:cubicBezTo>
                <a:cubicBezTo>
                  <a:pt x="967" y="0"/>
                  <a:pt x="980" y="3"/>
                  <a:pt x="993" y="8"/>
                </a:cubicBezTo>
                <a:cubicBezTo>
                  <a:pt x="1006" y="13"/>
                  <a:pt x="1017" y="21"/>
                  <a:pt x="1027" y="31"/>
                </a:cubicBezTo>
                <a:cubicBezTo>
                  <a:pt x="1037" y="40"/>
                  <a:pt x="1044" y="52"/>
                  <a:pt x="1049" y="64"/>
                </a:cubicBezTo>
                <a:cubicBezTo>
                  <a:pt x="1055" y="77"/>
                  <a:pt x="1057" y="90"/>
                  <a:pt x="1057" y="104"/>
                </a:cubicBezTo>
                <a:cubicBezTo>
                  <a:pt x="1057" y="118"/>
                  <a:pt x="1055" y="131"/>
                  <a:pt x="1049" y="144"/>
                </a:cubicBezTo>
                <a:cubicBezTo>
                  <a:pt x="1044" y="157"/>
                  <a:pt x="1037" y="168"/>
                  <a:pt x="1027" y="178"/>
                </a:cubicBezTo>
                <a:cubicBezTo>
                  <a:pt x="1017" y="188"/>
                  <a:pt x="1006" y="195"/>
                  <a:pt x="993" y="200"/>
                </a:cubicBezTo>
                <a:cubicBezTo>
                  <a:pt x="980" y="206"/>
                  <a:pt x="967" y="208"/>
                  <a:pt x="953" y="208"/>
                </a:cubicBezTo>
                <a:cubicBezTo>
                  <a:pt x="939" y="208"/>
                  <a:pt x="926" y="206"/>
                  <a:pt x="913" y="200"/>
                </a:cubicBezTo>
                <a:cubicBezTo>
                  <a:pt x="900" y="195"/>
                  <a:pt x="888" y="188"/>
                  <a:pt x="879" y="178"/>
                </a:cubicBezTo>
                <a:cubicBezTo>
                  <a:pt x="869" y="168"/>
                  <a:pt x="861" y="157"/>
                  <a:pt x="856" y="144"/>
                </a:cubicBezTo>
                <a:cubicBezTo>
                  <a:pt x="851" y="131"/>
                  <a:pt x="848" y="118"/>
                  <a:pt x="848" y="104"/>
                </a:cubicBezTo>
                <a:moveTo>
                  <a:pt x="1072" y="398"/>
                </a:moveTo>
                <a:lnTo>
                  <a:pt x="1072" y="555"/>
                </a:lnTo>
                <a:cubicBezTo>
                  <a:pt x="1091" y="534"/>
                  <a:pt x="1102" y="507"/>
                  <a:pt x="1102" y="476"/>
                </a:cubicBezTo>
                <a:cubicBezTo>
                  <a:pt x="1102" y="446"/>
                  <a:pt x="1091" y="419"/>
                  <a:pt x="1072" y="398"/>
                </a:cubicBezTo>
                <a:moveTo>
                  <a:pt x="595" y="0"/>
                </a:moveTo>
                <a:cubicBezTo>
                  <a:pt x="611" y="0"/>
                  <a:pt x="626" y="3"/>
                  <a:pt x="641" y="9"/>
                </a:cubicBezTo>
                <a:cubicBezTo>
                  <a:pt x="655" y="15"/>
                  <a:pt x="668" y="24"/>
                  <a:pt x="679" y="35"/>
                </a:cubicBezTo>
                <a:cubicBezTo>
                  <a:pt x="690" y="46"/>
                  <a:pt x="699" y="59"/>
                  <a:pt x="705" y="73"/>
                </a:cubicBezTo>
                <a:cubicBezTo>
                  <a:pt x="711" y="88"/>
                  <a:pt x="714" y="103"/>
                  <a:pt x="714" y="119"/>
                </a:cubicBezTo>
                <a:cubicBezTo>
                  <a:pt x="714" y="135"/>
                  <a:pt x="711" y="150"/>
                  <a:pt x="705" y="165"/>
                </a:cubicBezTo>
                <a:cubicBezTo>
                  <a:pt x="699" y="179"/>
                  <a:pt x="690" y="192"/>
                  <a:pt x="679" y="203"/>
                </a:cubicBezTo>
                <a:cubicBezTo>
                  <a:pt x="668" y="214"/>
                  <a:pt x="655" y="223"/>
                  <a:pt x="641" y="229"/>
                </a:cubicBezTo>
                <a:cubicBezTo>
                  <a:pt x="626" y="235"/>
                  <a:pt x="611" y="238"/>
                  <a:pt x="595" y="238"/>
                </a:cubicBezTo>
                <a:cubicBezTo>
                  <a:pt x="579" y="238"/>
                  <a:pt x="564" y="235"/>
                  <a:pt x="549" y="229"/>
                </a:cubicBezTo>
                <a:cubicBezTo>
                  <a:pt x="535" y="223"/>
                  <a:pt x="522" y="214"/>
                  <a:pt x="511" y="203"/>
                </a:cubicBezTo>
                <a:cubicBezTo>
                  <a:pt x="500" y="192"/>
                  <a:pt x="491" y="179"/>
                  <a:pt x="485" y="165"/>
                </a:cubicBezTo>
                <a:cubicBezTo>
                  <a:pt x="479" y="150"/>
                  <a:pt x="476" y="135"/>
                  <a:pt x="476" y="119"/>
                </a:cubicBezTo>
                <a:cubicBezTo>
                  <a:pt x="476" y="103"/>
                  <a:pt x="479" y="88"/>
                  <a:pt x="485" y="73"/>
                </a:cubicBezTo>
                <a:cubicBezTo>
                  <a:pt x="491" y="59"/>
                  <a:pt x="500" y="46"/>
                  <a:pt x="511" y="35"/>
                </a:cubicBezTo>
                <a:cubicBezTo>
                  <a:pt x="522" y="24"/>
                  <a:pt x="535" y="15"/>
                  <a:pt x="549" y="9"/>
                </a:cubicBezTo>
                <a:cubicBezTo>
                  <a:pt x="564" y="3"/>
                  <a:pt x="579" y="0"/>
                  <a:pt x="595" y="0"/>
                </a:cubicBezTo>
                <a:moveTo>
                  <a:pt x="446" y="506"/>
                </a:moveTo>
                <a:cubicBezTo>
                  <a:pt x="446" y="536"/>
                  <a:pt x="457" y="564"/>
                  <a:pt x="476" y="585"/>
                </a:cubicBezTo>
                <a:lnTo>
                  <a:pt x="476" y="427"/>
                </a:lnTo>
                <a:cubicBezTo>
                  <a:pt x="457" y="448"/>
                  <a:pt x="446" y="476"/>
                  <a:pt x="446" y="506"/>
                </a:cubicBezTo>
                <a:moveTo>
                  <a:pt x="714" y="427"/>
                </a:moveTo>
                <a:lnTo>
                  <a:pt x="714" y="585"/>
                </a:lnTo>
                <a:cubicBezTo>
                  <a:pt x="733" y="564"/>
                  <a:pt x="744" y="536"/>
                  <a:pt x="744" y="506"/>
                </a:cubicBezTo>
                <a:cubicBezTo>
                  <a:pt x="744" y="476"/>
                  <a:pt x="733" y="448"/>
                  <a:pt x="714" y="427"/>
                </a:cubicBezTo>
                <a:moveTo>
                  <a:pt x="833" y="506"/>
                </a:moveTo>
                <a:cubicBezTo>
                  <a:pt x="833" y="589"/>
                  <a:pt x="784" y="661"/>
                  <a:pt x="714" y="694"/>
                </a:cubicBezTo>
                <a:lnTo>
                  <a:pt x="714" y="775"/>
                </a:lnTo>
                <a:cubicBezTo>
                  <a:pt x="714" y="808"/>
                  <a:pt x="688" y="834"/>
                  <a:pt x="655" y="834"/>
                </a:cubicBezTo>
                <a:lnTo>
                  <a:pt x="536" y="834"/>
                </a:lnTo>
                <a:cubicBezTo>
                  <a:pt x="503" y="834"/>
                  <a:pt x="476" y="808"/>
                  <a:pt x="476" y="775"/>
                </a:cubicBezTo>
                <a:lnTo>
                  <a:pt x="476" y="694"/>
                </a:lnTo>
                <a:cubicBezTo>
                  <a:pt x="406" y="661"/>
                  <a:pt x="357" y="589"/>
                  <a:pt x="357" y="506"/>
                </a:cubicBezTo>
                <a:cubicBezTo>
                  <a:pt x="357" y="391"/>
                  <a:pt x="450" y="298"/>
                  <a:pt x="565" y="298"/>
                </a:cubicBezTo>
                <a:lnTo>
                  <a:pt x="625" y="298"/>
                </a:lnTo>
                <a:cubicBezTo>
                  <a:pt x="740" y="298"/>
                  <a:pt x="833" y="391"/>
                  <a:pt x="833" y="506"/>
                </a:cubicBez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932760" y="4412880"/>
            <a:ext cx="1810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(设计</a:t>
            </a:r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/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研发</a:t>
            </a:r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/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交付三阶段进度监控)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文本框 192"/>
          <p:cNvSpPr txBox="1"/>
          <p:nvPr/>
        </p:nvSpPr>
        <p:spPr>
          <a:xfrm>
            <a:off x="5502600" y="3664440"/>
            <a:ext cx="10602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敏捷</a:t>
            </a:r>
            <a:r>
              <a:rPr lang="en-US" sz="1800" b="1" u="none" strike="noStrike">
                <a:solidFill>
                  <a:srgbClr val="0D47A1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Scrum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4734720" y="4136760"/>
            <a:ext cx="2134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荷兰铁路</a:t>
            </a:r>
            <a:r>
              <a:rPr lang="en-US" sz="1350" b="0" u="none" strike="noStrike">
                <a:solidFill>
                  <a:srgbClr val="495057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PUB</a:t>
            </a:r>
            <a:r>
              <a:rPr lang="zh-CN" sz="1350" b="0" u="none" strike="noStrike">
                <a:solidFill>
                  <a:srgbClr val="495057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系统</a:t>
            </a:r>
            <a:r>
              <a:rPr lang="en-US" sz="1350" b="0" u="none" strike="noStrike">
                <a:solidFill>
                  <a:srgbClr val="495057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Sprint</a:t>
            </a:r>
            <a:r>
              <a:rPr lang="zh-CN" sz="1350" b="0" u="none" strike="noStrike">
                <a:solidFill>
                  <a:srgbClr val="495057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规划、产品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5" name="任意多边形: 形状 194"/>
          <p:cNvSpPr/>
          <p:nvPr/>
        </p:nvSpPr>
        <p:spPr>
          <a:xfrm>
            <a:off x="8229240" y="2114280"/>
            <a:ext cx="3353400" cy="3048480"/>
          </a:xfrm>
          <a:custGeom>
            <a:avLst/>
            <a:gdLst/>
            <a:ahLst/>
            <a:cxnLst/>
            <a:rect l="0" t="0" r="r" b="b"/>
            <a:pathLst>
              <a:path w="9315" h="8468">
                <a:moveTo>
                  <a:pt x="25" y="196"/>
                </a:moveTo>
                <a:cubicBezTo>
                  <a:pt x="41" y="157"/>
                  <a:pt x="64" y="123"/>
                  <a:pt x="93" y="93"/>
                </a:cubicBezTo>
                <a:cubicBezTo>
                  <a:pt x="123" y="63"/>
                  <a:pt x="158" y="41"/>
                  <a:pt x="196" y="24"/>
                </a:cubicBezTo>
                <a:cubicBezTo>
                  <a:pt x="235" y="8"/>
                  <a:pt x="276" y="0"/>
                  <a:pt x="318" y="0"/>
                </a:cubicBezTo>
                <a:lnTo>
                  <a:pt x="8997" y="0"/>
                </a:lnTo>
                <a:cubicBezTo>
                  <a:pt x="9039" y="0"/>
                  <a:pt x="9080" y="8"/>
                  <a:pt x="9119" y="24"/>
                </a:cubicBezTo>
                <a:cubicBezTo>
                  <a:pt x="9158" y="41"/>
                  <a:pt x="9192" y="63"/>
                  <a:pt x="9222" y="93"/>
                </a:cubicBezTo>
                <a:cubicBezTo>
                  <a:pt x="9252" y="123"/>
                  <a:pt x="9275" y="157"/>
                  <a:pt x="9291" y="196"/>
                </a:cubicBezTo>
                <a:cubicBezTo>
                  <a:pt x="9307" y="235"/>
                  <a:pt x="9315" y="276"/>
                  <a:pt x="9315" y="318"/>
                </a:cubicBezTo>
                <a:lnTo>
                  <a:pt x="9315" y="8150"/>
                </a:lnTo>
                <a:cubicBezTo>
                  <a:pt x="9315" y="8193"/>
                  <a:pt x="9307" y="8233"/>
                  <a:pt x="9291" y="8272"/>
                </a:cubicBezTo>
                <a:cubicBezTo>
                  <a:pt x="9275" y="8311"/>
                  <a:pt x="9252" y="8345"/>
                  <a:pt x="9222" y="8375"/>
                </a:cubicBezTo>
                <a:cubicBezTo>
                  <a:pt x="9192" y="8405"/>
                  <a:pt x="9158" y="8428"/>
                  <a:pt x="9119" y="8444"/>
                </a:cubicBezTo>
                <a:cubicBezTo>
                  <a:pt x="9080" y="8460"/>
                  <a:pt x="9039" y="8468"/>
                  <a:pt x="8997" y="8468"/>
                </a:cubicBezTo>
                <a:lnTo>
                  <a:pt x="318" y="8468"/>
                </a:lnTo>
                <a:cubicBezTo>
                  <a:pt x="276" y="8468"/>
                  <a:pt x="235" y="8460"/>
                  <a:pt x="196" y="8444"/>
                </a:cubicBezTo>
                <a:cubicBezTo>
                  <a:pt x="158" y="8428"/>
                  <a:pt x="123" y="8405"/>
                  <a:pt x="93" y="8375"/>
                </a:cubicBezTo>
                <a:cubicBezTo>
                  <a:pt x="64" y="8345"/>
                  <a:pt x="41" y="8311"/>
                  <a:pt x="25" y="8272"/>
                </a:cubicBezTo>
                <a:cubicBezTo>
                  <a:pt x="9" y="8233"/>
                  <a:pt x="0" y="8193"/>
                  <a:pt x="0" y="8150"/>
                </a:cubicBezTo>
                <a:lnTo>
                  <a:pt x="0" y="318"/>
                </a:lnTo>
                <a:cubicBezTo>
                  <a:pt x="0" y="276"/>
                  <a:pt x="9" y="235"/>
                  <a:pt x="25" y="196"/>
                </a:cubicBezTo>
                <a:close/>
              </a:path>
            </a:pathLst>
          </a:custGeom>
          <a:solidFill>
            <a:srgbClr val="F8F9FA">
              <a:alpha val="8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任意多边形: 形状 195"/>
          <p:cNvSpPr/>
          <p:nvPr/>
        </p:nvSpPr>
        <p:spPr>
          <a:xfrm>
            <a:off x="8229240" y="2114280"/>
            <a:ext cx="3353400" cy="3048480"/>
          </a:xfrm>
          <a:custGeom>
            <a:avLst/>
            <a:gdLst/>
            <a:ahLst/>
            <a:cxnLst/>
            <a:rect l="0" t="0" r="r" b="b"/>
            <a:pathLst>
              <a:path w="9315" h="8468">
                <a:moveTo>
                  <a:pt x="0" y="8150"/>
                </a:moveTo>
                <a:lnTo>
                  <a:pt x="0" y="318"/>
                </a:lnTo>
                <a:cubicBezTo>
                  <a:pt x="0" y="276"/>
                  <a:pt x="9" y="235"/>
                  <a:pt x="25" y="196"/>
                </a:cubicBezTo>
                <a:cubicBezTo>
                  <a:pt x="41" y="157"/>
                  <a:pt x="64" y="123"/>
                  <a:pt x="93" y="93"/>
                </a:cubicBezTo>
                <a:cubicBezTo>
                  <a:pt x="123" y="63"/>
                  <a:pt x="158" y="41"/>
                  <a:pt x="196" y="24"/>
                </a:cubicBezTo>
                <a:cubicBezTo>
                  <a:pt x="235" y="8"/>
                  <a:pt x="276" y="0"/>
                  <a:pt x="318" y="0"/>
                </a:cubicBezTo>
                <a:lnTo>
                  <a:pt x="8997" y="0"/>
                </a:lnTo>
                <a:cubicBezTo>
                  <a:pt x="9039" y="0"/>
                  <a:pt x="9080" y="8"/>
                  <a:pt x="9119" y="24"/>
                </a:cubicBezTo>
                <a:cubicBezTo>
                  <a:pt x="9158" y="41"/>
                  <a:pt x="9192" y="63"/>
                  <a:pt x="9222" y="93"/>
                </a:cubicBezTo>
                <a:cubicBezTo>
                  <a:pt x="9252" y="123"/>
                  <a:pt x="9275" y="157"/>
                  <a:pt x="9291" y="196"/>
                </a:cubicBezTo>
                <a:cubicBezTo>
                  <a:pt x="9307" y="235"/>
                  <a:pt x="9315" y="276"/>
                  <a:pt x="9315" y="318"/>
                </a:cubicBezTo>
                <a:lnTo>
                  <a:pt x="9315" y="8150"/>
                </a:lnTo>
                <a:cubicBezTo>
                  <a:pt x="9315" y="8193"/>
                  <a:pt x="9307" y="8233"/>
                  <a:pt x="9291" y="8272"/>
                </a:cubicBezTo>
                <a:cubicBezTo>
                  <a:pt x="9275" y="8311"/>
                  <a:pt x="9252" y="8345"/>
                  <a:pt x="9222" y="8375"/>
                </a:cubicBezTo>
                <a:cubicBezTo>
                  <a:pt x="9192" y="8405"/>
                  <a:pt x="9158" y="8428"/>
                  <a:pt x="9119" y="8444"/>
                </a:cubicBezTo>
                <a:cubicBezTo>
                  <a:pt x="9080" y="8460"/>
                  <a:pt x="9039" y="8468"/>
                  <a:pt x="8997" y="8468"/>
                </a:cubicBezTo>
                <a:lnTo>
                  <a:pt x="318" y="8468"/>
                </a:lnTo>
                <a:cubicBezTo>
                  <a:pt x="276" y="8468"/>
                  <a:pt x="235" y="8460"/>
                  <a:pt x="196" y="8444"/>
                </a:cubicBezTo>
                <a:cubicBezTo>
                  <a:pt x="158" y="8428"/>
                  <a:pt x="123" y="8405"/>
                  <a:pt x="93" y="8375"/>
                </a:cubicBezTo>
                <a:cubicBezTo>
                  <a:pt x="64" y="8345"/>
                  <a:pt x="41" y="8311"/>
                  <a:pt x="25" y="8272"/>
                </a:cubicBezTo>
                <a:cubicBezTo>
                  <a:pt x="9" y="8233"/>
                  <a:pt x="0" y="8193"/>
                  <a:pt x="0" y="8150"/>
                </a:cubicBezTo>
                <a:moveTo>
                  <a:pt x="27" y="318"/>
                </a:moveTo>
                <a:lnTo>
                  <a:pt x="27" y="8150"/>
                </a:lnTo>
                <a:cubicBezTo>
                  <a:pt x="27" y="8170"/>
                  <a:pt x="29" y="8188"/>
                  <a:pt x="33" y="8207"/>
                </a:cubicBezTo>
                <a:cubicBezTo>
                  <a:pt x="36" y="8226"/>
                  <a:pt x="42" y="8244"/>
                  <a:pt x="49" y="8262"/>
                </a:cubicBezTo>
                <a:cubicBezTo>
                  <a:pt x="56" y="8279"/>
                  <a:pt x="65" y="8296"/>
                  <a:pt x="76" y="8312"/>
                </a:cubicBezTo>
                <a:cubicBezTo>
                  <a:pt x="87" y="8328"/>
                  <a:pt x="99" y="8343"/>
                  <a:pt x="112" y="8356"/>
                </a:cubicBezTo>
                <a:cubicBezTo>
                  <a:pt x="126" y="8370"/>
                  <a:pt x="140" y="8382"/>
                  <a:pt x="156" y="8392"/>
                </a:cubicBezTo>
                <a:cubicBezTo>
                  <a:pt x="172" y="8403"/>
                  <a:pt x="189" y="8412"/>
                  <a:pt x="207" y="8419"/>
                </a:cubicBezTo>
                <a:cubicBezTo>
                  <a:pt x="224" y="8427"/>
                  <a:pt x="242" y="8432"/>
                  <a:pt x="261" y="8436"/>
                </a:cubicBezTo>
                <a:cubicBezTo>
                  <a:pt x="280" y="8440"/>
                  <a:pt x="299" y="8441"/>
                  <a:pt x="318" y="8441"/>
                </a:cubicBezTo>
                <a:lnTo>
                  <a:pt x="8997" y="8441"/>
                </a:lnTo>
                <a:cubicBezTo>
                  <a:pt x="9016" y="8441"/>
                  <a:pt x="9035" y="8440"/>
                  <a:pt x="9054" y="8436"/>
                </a:cubicBezTo>
                <a:cubicBezTo>
                  <a:pt x="9073" y="8432"/>
                  <a:pt x="9091" y="8427"/>
                  <a:pt x="9109" y="8419"/>
                </a:cubicBezTo>
                <a:cubicBezTo>
                  <a:pt x="9126" y="8412"/>
                  <a:pt x="9143" y="8403"/>
                  <a:pt x="9159" y="8392"/>
                </a:cubicBezTo>
                <a:cubicBezTo>
                  <a:pt x="9175" y="8382"/>
                  <a:pt x="9190" y="8370"/>
                  <a:pt x="9203" y="8356"/>
                </a:cubicBezTo>
                <a:cubicBezTo>
                  <a:pt x="9217" y="8343"/>
                  <a:pt x="9229" y="8328"/>
                  <a:pt x="9239" y="8312"/>
                </a:cubicBezTo>
                <a:cubicBezTo>
                  <a:pt x="9250" y="8296"/>
                  <a:pt x="9259" y="8279"/>
                  <a:pt x="9266" y="8262"/>
                </a:cubicBezTo>
                <a:cubicBezTo>
                  <a:pt x="9274" y="8244"/>
                  <a:pt x="9279" y="8226"/>
                  <a:pt x="9283" y="8207"/>
                </a:cubicBezTo>
                <a:cubicBezTo>
                  <a:pt x="9287" y="8188"/>
                  <a:pt x="9288" y="8170"/>
                  <a:pt x="9288" y="8150"/>
                </a:cubicBezTo>
                <a:lnTo>
                  <a:pt x="9288" y="318"/>
                </a:lnTo>
                <a:cubicBezTo>
                  <a:pt x="9288" y="299"/>
                  <a:pt x="9287" y="280"/>
                  <a:pt x="9283" y="261"/>
                </a:cubicBezTo>
                <a:cubicBezTo>
                  <a:pt x="9279" y="242"/>
                  <a:pt x="9274" y="224"/>
                  <a:pt x="9266" y="206"/>
                </a:cubicBezTo>
                <a:cubicBezTo>
                  <a:pt x="9259" y="189"/>
                  <a:pt x="9250" y="172"/>
                  <a:pt x="9239" y="156"/>
                </a:cubicBezTo>
                <a:cubicBezTo>
                  <a:pt x="9229" y="140"/>
                  <a:pt x="9217" y="125"/>
                  <a:pt x="9203" y="112"/>
                </a:cubicBezTo>
                <a:cubicBezTo>
                  <a:pt x="9190" y="98"/>
                  <a:pt x="9175" y="86"/>
                  <a:pt x="9159" y="76"/>
                </a:cubicBezTo>
                <a:cubicBezTo>
                  <a:pt x="9143" y="65"/>
                  <a:pt x="9126" y="56"/>
                  <a:pt x="9109" y="49"/>
                </a:cubicBezTo>
                <a:cubicBezTo>
                  <a:pt x="9091" y="42"/>
                  <a:pt x="9073" y="36"/>
                  <a:pt x="9054" y="32"/>
                </a:cubicBezTo>
                <a:cubicBezTo>
                  <a:pt x="9035" y="29"/>
                  <a:pt x="9016" y="27"/>
                  <a:pt x="8997" y="27"/>
                </a:cubicBezTo>
                <a:lnTo>
                  <a:pt x="318" y="27"/>
                </a:lnTo>
                <a:cubicBezTo>
                  <a:pt x="299" y="27"/>
                  <a:pt x="280" y="29"/>
                  <a:pt x="261" y="32"/>
                </a:cubicBezTo>
                <a:cubicBezTo>
                  <a:pt x="242" y="36"/>
                  <a:pt x="224" y="42"/>
                  <a:pt x="207" y="49"/>
                </a:cubicBezTo>
                <a:cubicBezTo>
                  <a:pt x="189" y="56"/>
                  <a:pt x="172" y="65"/>
                  <a:pt x="156" y="76"/>
                </a:cubicBezTo>
                <a:cubicBezTo>
                  <a:pt x="140" y="86"/>
                  <a:pt x="126" y="98"/>
                  <a:pt x="112" y="112"/>
                </a:cubicBezTo>
                <a:cubicBezTo>
                  <a:pt x="99" y="125"/>
                  <a:pt x="87" y="140"/>
                  <a:pt x="76" y="156"/>
                </a:cubicBezTo>
                <a:cubicBezTo>
                  <a:pt x="65" y="172"/>
                  <a:pt x="56" y="189"/>
                  <a:pt x="49" y="206"/>
                </a:cubicBezTo>
                <a:cubicBezTo>
                  <a:pt x="42" y="224"/>
                  <a:pt x="36" y="242"/>
                  <a:pt x="33" y="261"/>
                </a:cubicBezTo>
                <a:cubicBezTo>
                  <a:pt x="29" y="280"/>
                  <a:pt x="27" y="299"/>
                  <a:pt x="27" y="318"/>
                </a:cubicBezTo>
                <a:close/>
              </a:path>
            </a:pathLst>
          </a:custGeom>
          <a:solidFill>
            <a:srgbClr val="E5E7EB">
              <a:alpha val="8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任意多边形: 形状 196"/>
          <p:cNvSpPr/>
          <p:nvPr/>
        </p:nvSpPr>
        <p:spPr>
          <a:xfrm>
            <a:off x="9524880" y="2771640"/>
            <a:ext cx="762120" cy="762480"/>
          </a:xfrm>
          <a:custGeom>
            <a:avLst/>
            <a:gdLst/>
            <a:ahLst/>
            <a:cxnLst/>
            <a:rect l="0" t="0" r="r" b="b"/>
            <a:pathLst>
              <a:path w="2117" h="2118">
                <a:moveTo>
                  <a:pt x="2117" y="1058"/>
                </a:moveTo>
                <a:cubicBezTo>
                  <a:pt x="2117" y="1093"/>
                  <a:pt x="2116" y="1127"/>
                  <a:pt x="2112" y="1162"/>
                </a:cubicBezTo>
                <a:cubicBezTo>
                  <a:pt x="2109" y="1196"/>
                  <a:pt x="2103" y="1231"/>
                  <a:pt x="2096" y="1265"/>
                </a:cubicBezTo>
                <a:cubicBezTo>
                  <a:pt x="2089" y="1299"/>
                  <a:pt x="2081" y="1332"/>
                  <a:pt x="2071" y="1365"/>
                </a:cubicBezTo>
                <a:cubicBezTo>
                  <a:pt x="2061" y="1399"/>
                  <a:pt x="2049" y="1431"/>
                  <a:pt x="2036" y="1463"/>
                </a:cubicBezTo>
                <a:cubicBezTo>
                  <a:pt x="2023" y="1495"/>
                  <a:pt x="2008" y="1527"/>
                  <a:pt x="1992" y="1557"/>
                </a:cubicBezTo>
                <a:cubicBezTo>
                  <a:pt x="1975" y="1588"/>
                  <a:pt x="1957" y="1617"/>
                  <a:pt x="1938" y="1646"/>
                </a:cubicBezTo>
                <a:cubicBezTo>
                  <a:pt x="1919" y="1675"/>
                  <a:pt x="1898" y="1703"/>
                  <a:pt x="1876" y="1730"/>
                </a:cubicBezTo>
                <a:cubicBezTo>
                  <a:pt x="1854" y="1756"/>
                  <a:pt x="1831" y="1782"/>
                  <a:pt x="1807" y="1807"/>
                </a:cubicBezTo>
                <a:cubicBezTo>
                  <a:pt x="1782" y="1832"/>
                  <a:pt x="1756" y="1855"/>
                  <a:pt x="1730" y="1877"/>
                </a:cubicBezTo>
                <a:cubicBezTo>
                  <a:pt x="1703" y="1899"/>
                  <a:pt x="1675" y="1920"/>
                  <a:pt x="1646" y="1939"/>
                </a:cubicBezTo>
                <a:cubicBezTo>
                  <a:pt x="1617" y="1958"/>
                  <a:pt x="1588" y="1976"/>
                  <a:pt x="1557" y="1993"/>
                </a:cubicBezTo>
                <a:cubicBezTo>
                  <a:pt x="1526" y="2009"/>
                  <a:pt x="1495" y="2024"/>
                  <a:pt x="1463" y="2037"/>
                </a:cubicBezTo>
                <a:cubicBezTo>
                  <a:pt x="1431" y="2050"/>
                  <a:pt x="1399" y="2062"/>
                  <a:pt x="1365" y="2072"/>
                </a:cubicBezTo>
                <a:cubicBezTo>
                  <a:pt x="1332" y="2082"/>
                  <a:pt x="1299" y="2090"/>
                  <a:pt x="1265" y="2097"/>
                </a:cubicBezTo>
                <a:cubicBezTo>
                  <a:pt x="1231" y="2104"/>
                  <a:pt x="1196" y="2109"/>
                  <a:pt x="1162" y="2112"/>
                </a:cubicBezTo>
                <a:cubicBezTo>
                  <a:pt x="1127" y="2116"/>
                  <a:pt x="1093" y="2118"/>
                  <a:pt x="1058" y="2118"/>
                </a:cubicBezTo>
                <a:cubicBezTo>
                  <a:pt x="1024" y="2118"/>
                  <a:pt x="989" y="2116"/>
                  <a:pt x="954" y="2112"/>
                </a:cubicBezTo>
                <a:cubicBezTo>
                  <a:pt x="920" y="2109"/>
                  <a:pt x="886" y="2104"/>
                  <a:pt x="852" y="2097"/>
                </a:cubicBezTo>
                <a:cubicBezTo>
                  <a:pt x="818" y="2090"/>
                  <a:pt x="784" y="2082"/>
                  <a:pt x="751" y="2072"/>
                </a:cubicBezTo>
                <a:cubicBezTo>
                  <a:pt x="718" y="2062"/>
                  <a:pt x="685" y="2050"/>
                  <a:pt x="653" y="2037"/>
                </a:cubicBezTo>
                <a:cubicBezTo>
                  <a:pt x="621" y="2024"/>
                  <a:pt x="590" y="2009"/>
                  <a:pt x="559" y="1993"/>
                </a:cubicBezTo>
                <a:cubicBezTo>
                  <a:pt x="529" y="1976"/>
                  <a:pt x="499" y="1958"/>
                  <a:pt x="470" y="1939"/>
                </a:cubicBezTo>
                <a:cubicBezTo>
                  <a:pt x="441" y="1920"/>
                  <a:pt x="414" y="1899"/>
                  <a:pt x="387" y="1877"/>
                </a:cubicBezTo>
                <a:cubicBezTo>
                  <a:pt x="360" y="1855"/>
                  <a:pt x="334" y="1832"/>
                  <a:pt x="310" y="1807"/>
                </a:cubicBezTo>
                <a:cubicBezTo>
                  <a:pt x="285" y="1782"/>
                  <a:pt x="262" y="1756"/>
                  <a:pt x="240" y="1730"/>
                </a:cubicBezTo>
                <a:cubicBezTo>
                  <a:pt x="218" y="1703"/>
                  <a:pt x="197" y="1675"/>
                  <a:pt x="178" y="1646"/>
                </a:cubicBezTo>
                <a:cubicBezTo>
                  <a:pt x="159" y="1617"/>
                  <a:pt x="141" y="1588"/>
                  <a:pt x="125" y="1557"/>
                </a:cubicBezTo>
                <a:cubicBezTo>
                  <a:pt x="108" y="1527"/>
                  <a:pt x="94" y="1495"/>
                  <a:pt x="80" y="1463"/>
                </a:cubicBezTo>
                <a:cubicBezTo>
                  <a:pt x="67" y="1431"/>
                  <a:pt x="55" y="1399"/>
                  <a:pt x="45" y="1365"/>
                </a:cubicBezTo>
                <a:cubicBezTo>
                  <a:pt x="35" y="1332"/>
                  <a:pt x="27" y="1299"/>
                  <a:pt x="20" y="1265"/>
                </a:cubicBezTo>
                <a:cubicBezTo>
                  <a:pt x="13" y="1231"/>
                  <a:pt x="8" y="1196"/>
                  <a:pt x="5" y="1162"/>
                </a:cubicBezTo>
                <a:cubicBezTo>
                  <a:pt x="2" y="1127"/>
                  <a:pt x="0" y="1093"/>
                  <a:pt x="0" y="1058"/>
                </a:cubicBezTo>
                <a:cubicBezTo>
                  <a:pt x="0" y="1024"/>
                  <a:pt x="2" y="989"/>
                  <a:pt x="5" y="954"/>
                </a:cubicBezTo>
                <a:cubicBezTo>
                  <a:pt x="8" y="920"/>
                  <a:pt x="13" y="886"/>
                  <a:pt x="20" y="852"/>
                </a:cubicBezTo>
                <a:cubicBezTo>
                  <a:pt x="27" y="818"/>
                  <a:pt x="35" y="784"/>
                  <a:pt x="45" y="751"/>
                </a:cubicBezTo>
                <a:cubicBezTo>
                  <a:pt x="55" y="718"/>
                  <a:pt x="67" y="685"/>
                  <a:pt x="80" y="653"/>
                </a:cubicBezTo>
                <a:cubicBezTo>
                  <a:pt x="94" y="621"/>
                  <a:pt x="108" y="590"/>
                  <a:pt x="125" y="559"/>
                </a:cubicBezTo>
                <a:cubicBezTo>
                  <a:pt x="141" y="529"/>
                  <a:pt x="159" y="499"/>
                  <a:pt x="178" y="470"/>
                </a:cubicBezTo>
                <a:cubicBezTo>
                  <a:pt x="197" y="441"/>
                  <a:pt x="218" y="414"/>
                  <a:pt x="240" y="387"/>
                </a:cubicBezTo>
                <a:cubicBezTo>
                  <a:pt x="262" y="360"/>
                  <a:pt x="285" y="334"/>
                  <a:pt x="310" y="310"/>
                </a:cubicBezTo>
                <a:cubicBezTo>
                  <a:pt x="334" y="285"/>
                  <a:pt x="360" y="262"/>
                  <a:pt x="387" y="240"/>
                </a:cubicBezTo>
                <a:cubicBezTo>
                  <a:pt x="414" y="218"/>
                  <a:pt x="441" y="197"/>
                  <a:pt x="470" y="178"/>
                </a:cubicBezTo>
                <a:cubicBezTo>
                  <a:pt x="499" y="159"/>
                  <a:pt x="529" y="141"/>
                  <a:pt x="559" y="125"/>
                </a:cubicBezTo>
                <a:cubicBezTo>
                  <a:pt x="590" y="109"/>
                  <a:pt x="621" y="94"/>
                  <a:pt x="653" y="80"/>
                </a:cubicBezTo>
                <a:cubicBezTo>
                  <a:pt x="685" y="67"/>
                  <a:pt x="718" y="56"/>
                  <a:pt x="751" y="45"/>
                </a:cubicBezTo>
                <a:cubicBezTo>
                  <a:pt x="784" y="35"/>
                  <a:pt x="818" y="27"/>
                  <a:pt x="852" y="20"/>
                </a:cubicBezTo>
                <a:cubicBezTo>
                  <a:pt x="886" y="13"/>
                  <a:pt x="920" y="8"/>
                  <a:pt x="954" y="5"/>
                </a:cubicBezTo>
                <a:cubicBezTo>
                  <a:pt x="989" y="2"/>
                  <a:pt x="1024" y="0"/>
                  <a:pt x="1058" y="0"/>
                </a:cubicBezTo>
                <a:cubicBezTo>
                  <a:pt x="1093" y="0"/>
                  <a:pt x="1127" y="2"/>
                  <a:pt x="1162" y="5"/>
                </a:cubicBezTo>
                <a:cubicBezTo>
                  <a:pt x="1196" y="8"/>
                  <a:pt x="1231" y="13"/>
                  <a:pt x="1265" y="20"/>
                </a:cubicBezTo>
                <a:cubicBezTo>
                  <a:pt x="1299" y="27"/>
                  <a:pt x="1332" y="35"/>
                  <a:pt x="1365" y="45"/>
                </a:cubicBezTo>
                <a:cubicBezTo>
                  <a:pt x="1399" y="56"/>
                  <a:pt x="1431" y="67"/>
                  <a:pt x="1463" y="80"/>
                </a:cubicBezTo>
                <a:cubicBezTo>
                  <a:pt x="1495" y="94"/>
                  <a:pt x="1526" y="109"/>
                  <a:pt x="1557" y="125"/>
                </a:cubicBezTo>
                <a:cubicBezTo>
                  <a:pt x="1588" y="141"/>
                  <a:pt x="1617" y="159"/>
                  <a:pt x="1646" y="178"/>
                </a:cubicBezTo>
                <a:cubicBezTo>
                  <a:pt x="1675" y="197"/>
                  <a:pt x="1703" y="218"/>
                  <a:pt x="1730" y="240"/>
                </a:cubicBezTo>
                <a:cubicBezTo>
                  <a:pt x="1756" y="262"/>
                  <a:pt x="1782" y="285"/>
                  <a:pt x="1807" y="310"/>
                </a:cubicBezTo>
                <a:cubicBezTo>
                  <a:pt x="1831" y="334"/>
                  <a:pt x="1854" y="360"/>
                  <a:pt x="1876" y="387"/>
                </a:cubicBezTo>
                <a:cubicBezTo>
                  <a:pt x="1898" y="414"/>
                  <a:pt x="1919" y="441"/>
                  <a:pt x="1938" y="470"/>
                </a:cubicBezTo>
                <a:cubicBezTo>
                  <a:pt x="1957" y="499"/>
                  <a:pt x="1975" y="529"/>
                  <a:pt x="1992" y="559"/>
                </a:cubicBezTo>
                <a:cubicBezTo>
                  <a:pt x="2008" y="590"/>
                  <a:pt x="2023" y="621"/>
                  <a:pt x="2036" y="653"/>
                </a:cubicBezTo>
                <a:cubicBezTo>
                  <a:pt x="2049" y="685"/>
                  <a:pt x="2061" y="718"/>
                  <a:pt x="2071" y="751"/>
                </a:cubicBezTo>
                <a:cubicBezTo>
                  <a:pt x="2081" y="784"/>
                  <a:pt x="2089" y="818"/>
                  <a:pt x="2096" y="852"/>
                </a:cubicBezTo>
                <a:cubicBezTo>
                  <a:pt x="2103" y="886"/>
                  <a:pt x="2109" y="920"/>
                  <a:pt x="2112" y="954"/>
                </a:cubicBezTo>
                <a:cubicBezTo>
                  <a:pt x="2116" y="989"/>
                  <a:pt x="2117" y="1024"/>
                  <a:pt x="2117" y="1058"/>
                </a:cubicBezTo>
                <a:close/>
              </a:path>
            </a:pathLst>
          </a:custGeom>
          <a:solidFill>
            <a:srgbClr val="E3F2F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任意多边形: 形状 197"/>
          <p:cNvSpPr/>
          <p:nvPr/>
        </p:nvSpPr>
        <p:spPr>
          <a:xfrm>
            <a:off x="9745200" y="3009600"/>
            <a:ext cx="321840" cy="341280"/>
          </a:xfrm>
          <a:custGeom>
            <a:avLst/>
            <a:gdLst/>
            <a:ahLst/>
            <a:cxnLst/>
            <a:rect l="0" t="0" r="r" b="b"/>
            <a:pathLst>
              <a:path w="894" h="948">
                <a:moveTo>
                  <a:pt x="447" y="0"/>
                </a:moveTo>
                <a:cubicBezTo>
                  <a:pt x="456" y="0"/>
                  <a:pt x="464" y="2"/>
                  <a:pt x="472" y="6"/>
                </a:cubicBezTo>
                <a:lnTo>
                  <a:pt x="822" y="154"/>
                </a:lnTo>
                <a:cubicBezTo>
                  <a:pt x="863" y="172"/>
                  <a:pt x="894" y="212"/>
                  <a:pt x="894" y="261"/>
                </a:cubicBezTo>
                <a:cubicBezTo>
                  <a:pt x="893" y="445"/>
                  <a:pt x="817" y="784"/>
                  <a:pt x="496" y="937"/>
                </a:cubicBezTo>
                <a:cubicBezTo>
                  <a:pt x="465" y="952"/>
                  <a:pt x="429" y="952"/>
                  <a:pt x="398" y="937"/>
                </a:cubicBezTo>
                <a:cubicBezTo>
                  <a:pt x="77" y="784"/>
                  <a:pt x="1" y="445"/>
                  <a:pt x="0" y="261"/>
                </a:cubicBezTo>
                <a:cubicBezTo>
                  <a:pt x="-1" y="212"/>
                  <a:pt x="30" y="172"/>
                  <a:pt x="71" y="154"/>
                </a:cubicBezTo>
                <a:lnTo>
                  <a:pt x="422" y="6"/>
                </a:lnTo>
                <a:cubicBezTo>
                  <a:pt x="430" y="2"/>
                  <a:pt x="439" y="0"/>
                  <a:pt x="447" y="0"/>
                </a:cubicBezTo>
                <a:moveTo>
                  <a:pt x="447" y="125"/>
                </a:moveTo>
                <a:lnTo>
                  <a:pt x="447" y="829"/>
                </a:lnTo>
                <a:cubicBezTo>
                  <a:pt x="704" y="705"/>
                  <a:pt x="773" y="428"/>
                  <a:pt x="775" y="263"/>
                </a:cubicBezTo>
                <a:lnTo>
                  <a:pt x="447" y="125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文本框 198"/>
          <p:cNvSpPr txBox="1"/>
          <p:nvPr/>
        </p:nvSpPr>
        <p:spPr>
          <a:xfrm>
            <a:off x="4981680" y="4412880"/>
            <a:ext cx="13323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负责人分工、发布燃尽图跟踪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文本框 199"/>
          <p:cNvSpPr txBox="1"/>
          <p:nvPr/>
        </p:nvSpPr>
        <p:spPr>
          <a:xfrm>
            <a:off x="9448920" y="379800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风险矩阵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任意多边形: 形状 200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cxn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任意多边形: 形状 201"/>
          <p:cNvSpPr/>
          <p:nvPr/>
        </p:nvSpPr>
        <p:spPr>
          <a:xfrm>
            <a:off x="11277360" y="5943240"/>
            <a:ext cx="914760" cy="914760"/>
          </a:xfrm>
          <a:custGeom>
            <a:avLst/>
            <a:gdLst/>
            <a:ahLst/>
            <a:cxnLst/>
            <a:rect l="0" t="0" r="r" b="b"/>
            <a:pathLst>
              <a:path w="2541" h="2541">
                <a:moveTo>
                  <a:pt x="0" y="2541"/>
                </a:moveTo>
                <a:cubicBezTo>
                  <a:pt x="0" y="2499"/>
                  <a:pt x="1" y="2457"/>
                  <a:pt x="3" y="2416"/>
                </a:cubicBezTo>
                <a:cubicBezTo>
                  <a:pt x="5" y="2374"/>
                  <a:pt x="8" y="2333"/>
                  <a:pt x="12" y="2292"/>
                </a:cubicBezTo>
                <a:cubicBezTo>
                  <a:pt x="16" y="2250"/>
                  <a:pt x="22" y="2209"/>
                  <a:pt x="28" y="2168"/>
                </a:cubicBezTo>
                <a:cubicBezTo>
                  <a:pt x="34" y="2127"/>
                  <a:pt x="41" y="2086"/>
                  <a:pt x="49" y="2045"/>
                </a:cubicBezTo>
                <a:cubicBezTo>
                  <a:pt x="57" y="2004"/>
                  <a:pt x="66" y="1964"/>
                  <a:pt x="76" y="1923"/>
                </a:cubicBezTo>
                <a:cubicBezTo>
                  <a:pt x="86" y="1883"/>
                  <a:pt x="97" y="1843"/>
                  <a:pt x="110" y="1803"/>
                </a:cubicBezTo>
                <a:cubicBezTo>
                  <a:pt x="122" y="1763"/>
                  <a:pt x="135" y="1724"/>
                  <a:pt x="149" y="1685"/>
                </a:cubicBezTo>
                <a:cubicBezTo>
                  <a:pt x="163" y="1646"/>
                  <a:pt x="178" y="1607"/>
                  <a:pt x="194" y="1568"/>
                </a:cubicBezTo>
                <a:cubicBezTo>
                  <a:pt x="209" y="1530"/>
                  <a:pt x="226" y="1492"/>
                  <a:pt x="244" y="1455"/>
                </a:cubicBezTo>
                <a:cubicBezTo>
                  <a:pt x="262" y="1417"/>
                  <a:pt x="280" y="1380"/>
                  <a:pt x="300" y="1343"/>
                </a:cubicBezTo>
                <a:cubicBezTo>
                  <a:pt x="320" y="1306"/>
                  <a:pt x="340" y="1270"/>
                  <a:pt x="362" y="1235"/>
                </a:cubicBezTo>
                <a:cubicBezTo>
                  <a:pt x="383" y="1199"/>
                  <a:pt x="405" y="1164"/>
                  <a:pt x="429" y="1129"/>
                </a:cubicBezTo>
                <a:cubicBezTo>
                  <a:pt x="452" y="1095"/>
                  <a:pt x="476" y="1061"/>
                  <a:pt x="501" y="1027"/>
                </a:cubicBezTo>
                <a:cubicBezTo>
                  <a:pt x="526" y="994"/>
                  <a:pt x="551" y="961"/>
                  <a:pt x="578" y="929"/>
                </a:cubicBezTo>
                <a:cubicBezTo>
                  <a:pt x="604" y="897"/>
                  <a:pt x="631" y="866"/>
                  <a:pt x="659" y="835"/>
                </a:cubicBezTo>
                <a:cubicBezTo>
                  <a:pt x="687" y="804"/>
                  <a:pt x="716" y="774"/>
                  <a:pt x="745" y="744"/>
                </a:cubicBezTo>
                <a:cubicBezTo>
                  <a:pt x="775" y="715"/>
                  <a:pt x="805" y="686"/>
                  <a:pt x="835" y="658"/>
                </a:cubicBezTo>
                <a:cubicBezTo>
                  <a:pt x="866" y="631"/>
                  <a:pt x="898" y="603"/>
                  <a:pt x="930" y="577"/>
                </a:cubicBezTo>
                <a:cubicBezTo>
                  <a:pt x="962" y="551"/>
                  <a:pt x="995" y="525"/>
                  <a:pt x="1028" y="500"/>
                </a:cubicBezTo>
                <a:cubicBezTo>
                  <a:pt x="1061" y="476"/>
                  <a:pt x="1095" y="452"/>
                  <a:pt x="1130" y="429"/>
                </a:cubicBezTo>
                <a:cubicBezTo>
                  <a:pt x="1165" y="405"/>
                  <a:pt x="1200" y="383"/>
                  <a:pt x="1235" y="362"/>
                </a:cubicBezTo>
                <a:cubicBezTo>
                  <a:pt x="1271" y="340"/>
                  <a:pt x="1307" y="320"/>
                  <a:pt x="1344" y="300"/>
                </a:cubicBezTo>
                <a:cubicBezTo>
                  <a:pt x="1380" y="281"/>
                  <a:pt x="1418" y="262"/>
                  <a:pt x="1455" y="244"/>
                </a:cubicBezTo>
                <a:cubicBezTo>
                  <a:pt x="1493" y="227"/>
                  <a:pt x="1531" y="210"/>
                  <a:pt x="1569" y="194"/>
                </a:cubicBezTo>
                <a:cubicBezTo>
                  <a:pt x="1608" y="178"/>
                  <a:pt x="1646" y="163"/>
                  <a:pt x="1685" y="149"/>
                </a:cubicBezTo>
                <a:cubicBezTo>
                  <a:pt x="1725" y="135"/>
                  <a:pt x="1764" y="122"/>
                  <a:pt x="1804" y="110"/>
                </a:cubicBezTo>
                <a:cubicBezTo>
                  <a:pt x="1844" y="98"/>
                  <a:pt x="1884" y="87"/>
                  <a:pt x="1924" y="77"/>
                </a:cubicBezTo>
                <a:cubicBezTo>
                  <a:pt x="1964" y="67"/>
                  <a:pt x="2005" y="57"/>
                  <a:pt x="2046" y="49"/>
                </a:cubicBezTo>
                <a:cubicBezTo>
                  <a:pt x="2086" y="41"/>
                  <a:pt x="2127" y="34"/>
                  <a:pt x="2168" y="28"/>
                </a:cubicBezTo>
                <a:cubicBezTo>
                  <a:pt x="2210" y="22"/>
                  <a:pt x="2251" y="17"/>
                  <a:pt x="2292" y="13"/>
                </a:cubicBezTo>
                <a:cubicBezTo>
                  <a:pt x="2334" y="9"/>
                  <a:pt x="2375" y="6"/>
                  <a:pt x="2417" y="4"/>
                </a:cubicBezTo>
                <a:cubicBezTo>
                  <a:pt x="2458" y="2"/>
                  <a:pt x="2500" y="0"/>
                  <a:pt x="2541" y="0"/>
                </a:cubicBezTo>
                <a:lnTo>
                  <a:pt x="2541" y="2541"/>
                </a:lnTo>
                <a:lnTo>
                  <a:pt x="0" y="2541"/>
                </a:lnTo>
                <a:close/>
              </a:path>
            </a:pathLst>
          </a:custGeom>
          <a:solidFill>
            <a:srgbClr val="42A5F5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" name="任意多边形: 形状 202"/>
          <p:cNvSpPr/>
          <p:nvPr/>
        </p:nvSpPr>
        <p:spPr>
          <a:xfrm>
            <a:off x="1218960" y="6457680"/>
            <a:ext cx="9753840" cy="19440"/>
          </a:xfrm>
          <a:custGeom>
            <a:avLst/>
            <a:gdLst/>
            <a:ahLst/>
            <a:cxnLst/>
            <a:rect l="0" t="0" r="r" b="b"/>
            <a:pathLst>
              <a:path w="27094" h="54">
                <a:moveTo>
                  <a:pt x="0" y="0"/>
                </a:moveTo>
                <a:lnTo>
                  <a:pt x="27094" y="0"/>
                </a:lnTo>
                <a:lnTo>
                  <a:pt x="27094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E3F2F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文本框 203"/>
          <p:cNvSpPr txBox="1"/>
          <p:nvPr/>
        </p:nvSpPr>
        <p:spPr>
          <a:xfrm>
            <a:off x="8705880" y="4269960"/>
            <a:ext cx="14346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>
                    <a:alpha val="80000"/>
                  </a:srgbClr>
                </a:solidFill>
                <a:effectLst>
                  <a:outerShdw blurRad="28575" dist="9525" dir="5400000" algn="tl" rotWithShape="0">
                    <a:srgbClr val="000000">
                      <a:alpha val="10000"/>
                    </a:srgbClr>
                  </a:outerShdw>
                </a:effectLst>
                <a:uFillTx/>
                <a:latin typeface="NotoSansSC"/>
                <a:ea typeface="NotoSansSC"/>
              </a:rPr>
              <a:t>技术、需求、资源风险分类应对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文本框 204"/>
          <p:cNvSpPr txBox="1"/>
          <p:nvPr/>
        </p:nvSpPr>
        <p:spPr>
          <a:xfrm>
            <a:off x="609480" y="6364080"/>
            <a:ext cx="11898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项目管理核心实践与案例分析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文本框 205"/>
          <p:cNvSpPr txBox="1"/>
          <p:nvPr/>
        </p:nvSpPr>
        <p:spPr>
          <a:xfrm>
            <a:off x="10752840" y="6364080"/>
            <a:ext cx="7470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专业版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任意多边形: 形状 206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CE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任意多边形: 形状 20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8F9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任意多边形: 形状 208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cxn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任意多边形: 形状 209"/>
          <p:cNvSpPr/>
          <p:nvPr/>
        </p:nvSpPr>
        <p:spPr>
          <a:xfrm>
            <a:off x="11067840" y="571320"/>
            <a:ext cx="514800" cy="285840"/>
          </a:xfrm>
          <a:custGeom>
            <a:avLst/>
            <a:gdLst/>
            <a:ahLst/>
            <a:cxnLst/>
            <a:rect l="0" t="0" r="r" b="b"/>
            <a:pathLst>
              <a:path w="1430" h="794">
                <a:moveTo>
                  <a:pt x="953" y="159"/>
                </a:moveTo>
                <a:cubicBezTo>
                  <a:pt x="909" y="159"/>
                  <a:pt x="873" y="123"/>
                  <a:pt x="873" y="79"/>
                </a:cubicBezTo>
                <a:cubicBezTo>
                  <a:pt x="873" y="35"/>
                  <a:pt x="909" y="0"/>
                  <a:pt x="953" y="0"/>
                </a:cubicBezTo>
                <a:lnTo>
                  <a:pt x="1349" y="0"/>
                </a:lnTo>
                <a:cubicBezTo>
                  <a:pt x="1394" y="0"/>
                  <a:pt x="1430" y="35"/>
                  <a:pt x="1430" y="79"/>
                </a:cubicBezTo>
                <a:lnTo>
                  <a:pt x="1430" y="477"/>
                </a:lnTo>
                <a:cubicBezTo>
                  <a:pt x="1430" y="521"/>
                  <a:pt x="1394" y="557"/>
                  <a:pt x="1349" y="557"/>
                </a:cubicBezTo>
                <a:cubicBezTo>
                  <a:pt x="1306" y="557"/>
                  <a:pt x="1270" y="521"/>
                  <a:pt x="1270" y="477"/>
                </a:cubicBezTo>
                <a:lnTo>
                  <a:pt x="1270" y="271"/>
                </a:lnTo>
                <a:lnTo>
                  <a:pt x="850" y="692"/>
                </a:lnTo>
                <a:cubicBezTo>
                  <a:pt x="819" y="723"/>
                  <a:pt x="769" y="723"/>
                  <a:pt x="738" y="692"/>
                </a:cubicBezTo>
                <a:lnTo>
                  <a:pt x="476" y="431"/>
                </a:lnTo>
                <a:lnTo>
                  <a:pt x="136" y="771"/>
                </a:lnTo>
                <a:cubicBezTo>
                  <a:pt x="105" y="802"/>
                  <a:pt x="54" y="802"/>
                  <a:pt x="23" y="771"/>
                </a:cubicBezTo>
                <a:cubicBezTo>
                  <a:pt x="-8" y="740"/>
                  <a:pt x="-8" y="690"/>
                  <a:pt x="23" y="659"/>
                </a:cubicBezTo>
                <a:lnTo>
                  <a:pt x="420" y="261"/>
                </a:lnTo>
                <a:cubicBezTo>
                  <a:pt x="451" y="230"/>
                  <a:pt x="501" y="230"/>
                  <a:pt x="532" y="261"/>
                </a:cubicBezTo>
                <a:lnTo>
                  <a:pt x="794" y="524"/>
                </a:lnTo>
                <a:lnTo>
                  <a:pt x="1158" y="159"/>
                </a:lnTo>
                <a:lnTo>
                  <a:pt x="953" y="159"/>
                </a:lnTo>
                <a:close/>
              </a:path>
            </a:pathLst>
          </a:custGeom>
          <a:solidFill>
            <a:srgbClr val="1976D2">
              <a:alpha val="2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任意多边形: 形状 210"/>
          <p:cNvSpPr/>
          <p:nvPr/>
        </p:nvSpPr>
        <p:spPr>
          <a:xfrm>
            <a:off x="10972440" y="5638680"/>
            <a:ext cx="1219680" cy="1219320"/>
          </a:xfrm>
          <a:custGeom>
            <a:avLst/>
            <a:gdLst/>
            <a:ahLst/>
            <a:cxnLst/>
            <a:rect l="0" t="0" r="r" b="b"/>
            <a:pathLst>
              <a:path w="3388" h="3387">
                <a:moveTo>
                  <a:pt x="0" y="3387"/>
                </a:moveTo>
                <a:cubicBezTo>
                  <a:pt x="0" y="3332"/>
                  <a:pt x="2" y="3277"/>
                  <a:pt x="5" y="3221"/>
                </a:cubicBezTo>
                <a:cubicBezTo>
                  <a:pt x="7" y="3166"/>
                  <a:pt x="11" y="3111"/>
                  <a:pt x="17" y="3056"/>
                </a:cubicBezTo>
                <a:cubicBezTo>
                  <a:pt x="22" y="3000"/>
                  <a:pt x="29" y="2944"/>
                  <a:pt x="37" y="2890"/>
                </a:cubicBezTo>
                <a:cubicBezTo>
                  <a:pt x="45" y="2835"/>
                  <a:pt x="55" y="2780"/>
                  <a:pt x="66" y="2726"/>
                </a:cubicBezTo>
                <a:cubicBezTo>
                  <a:pt x="76" y="2671"/>
                  <a:pt x="89" y="2617"/>
                  <a:pt x="102" y="2564"/>
                </a:cubicBezTo>
                <a:cubicBezTo>
                  <a:pt x="115" y="2510"/>
                  <a:pt x="130" y="2456"/>
                  <a:pt x="146" y="2403"/>
                </a:cubicBezTo>
                <a:cubicBezTo>
                  <a:pt x="162" y="2350"/>
                  <a:pt x="180" y="2298"/>
                  <a:pt x="198" y="2246"/>
                </a:cubicBezTo>
                <a:cubicBezTo>
                  <a:pt x="217" y="2193"/>
                  <a:pt x="237" y="2142"/>
                  <a:pt x="258" y="2090"/>
                </a:cubicBezTo>
                <a:cubicBezTo>
                  <a:pt x="279" y="2039"/>
                  <a:pt x="302" y="1989"/>
                  <a:pt x="326" y="1939"/>
                </a:cubicBezTo>
                <a:cubicBezTo>
                  <a:pt x="349" y="1888"/>
                  <a:pt x="374" y="1839"/>
                  <a:pt x="400" y="1790"/>
                </a:cubicBezTo>
                <a:cubicBezTo>
                  <a:pt x="427" y="1741"/>
                  <a:pt x="454" y="1693"/>
                  <a:pt x="482" y="1645"/>
                </a:cubicBezTo>
                <a:cubicBezTo>
                  <a:pt x="511" y="1598"/>
                  <a:pt x="540" y="1551"/>
                  <a:pt x="571" y="1505"/>
                </a:cubicBezTo>
                <a:cubicBezTo>
                  <a:pt x="602" y="1459"/>
                  <a:pt x="634" y="1414"/>
                  <a:pt x="667" y="1369"/>
                </a:cubicBezTo>
                <a:cubicBezTo>
                  <a:pt x="700" y="1325"/>
                  <a:pt x="734" y="1281"/>
                  <a:pt x="769" y="1238"/>
                </a:cubicBezTo>
                <a:cubicBezTo>
                  <a:pt x="804" y="1195"/>
                  <a:pt x="841" y="1153"/>
                  <a:pt x="878" y="1112"/>
                </a:cubicBezTo>
                <a:cubicBezTo>
                  <a:pt x="915" y="1071"/>
                  <a:pt x="953" y="1031"/>
                  <a:pt x="992" y="992"/>
                </a:cubicBezTo>
                <a:cubicBezTo>
                  <a:pt x="1032" y="953"/>
                  <a:pt x="1072" y="914"/>
                  <a:pt x="1113" y="877"/>
                </a:cubicBezTo>
                <a:cubicBezTo>
                  <a:pt x="1154" y="840"/>
                  <a:pt x="1196" y="804"/>
                  <a:pt x="1239" y="769"/>
                </a:cubicBezTo>
                <a:cubicBezTo>
                  <a:pt x="1282" y="733"/>
                  <a:pt x="1325" y="699"/>
                  <a:pt x="1370" y="666"/>
                </a:cubicBezTo>
                <a:cubicBezTo>
                  <a:pt x="1414" y="633"/>
                  <a:pt x="1460" y="601"/>
                  <a:pt x="1506" y="571"/>
                </a:cubicBezTo>
                <a:cubicBezTo>
                  <a:pt x="1552" y="540"/>
                  <a:pt x="1599" y="510"/>
                  <a:pt x="1646" y="482"/>
                </a:cubicBezTo>
                <a:cubicBezTo>
                  <a:pt x="1695" y="453"/>
                  <a:pt x="1743" y="426"/>
                  <a:pt x="1792" y="400"/>
                </a:cubicBezTo>
                <a:cubicBezTo>
                  <a:pt x="1841" y="374"/>
                  <a:pt x="1890" y="349"/>
                  <a:pt x="1940" y="325"/>
                </a:cubicBezTo>
                <a:cubicBezTo>
                  <a:pt x="1990" y="301"/>
                  <a:pt x="2041" y="279"/>
                  <a:pt x="2092" y="258"/>
                </a:cubicBezTo>
                <a:cubicBezTo>
                  <a:pt x="2143" y="236"/>
                  <a:pt x="2195" y="216"/>
                  <a:pt x="2247" y="198"/>
                </a:cubicBezTo>
                <a:cubicBezTo>
                  <a:pt x="2299" y="179"/>
                  <a:pt x="2352" y="162"/>
                  <a:pt x="2405" y="146"/>
                </a:cubicBezTo>
                <a:cubicBezTo>
                  <a:pt x="2458" y="130"/>
                  <a:pt x="2512" y="115"/>
                  <a:pt x="2565" y="101"/>
                </a:cubicBezTo>
                <a:cubicBezTo>
                  <a:pt x="2619" y="88"/>
                  <a:pt x="2673" y="76"/>
                  <a:pt x="2727" y="65"/>
                </a:cubicBezTo>
                <a:cubicBezTo>
                  <a:pt x="2782" y="54"/>
                  <a:pt x="2836" y="45"/>
                  <a:pt x="2891" y="36"/>
                </a:cubicBezTo>
                <a:cubicBezTo>
                  <a:pt x="2946" y="28"/>
                  <a:pt x="3001" y="22"/>
                  <a:pt x="3056" y="16"/>
                </a:cubicBezTo>
                <a:cubicBezTo>
                  <a:pt x="3111" y="11"/>
                  <a:pt x="3167" y="7"/>
                  <a:pt x="3222" y="4"/>
                </a:cubicBezTo>
                <a:cubicBezTo>
                  <a:pt x="3277" y="1"/>
                  <a:pt x="3333" y="0"/>
                  <a:pt x="3388" y="0"/>
                </a:cubicBezTo>
                <a:lnTo>
                  <a:pt x="3388" y="3387"/>
                </a:lnTo>
                <a:lnTo>
                  <a:pt x="0" y="3387"/>
                </a:lnTo>
                <a:close/>
              </a:path>
            </a:pathLst>
          </a:custGeom>
          <a:solidFill>
            <a:srgbClr val="42A5F5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任意多边形: 形状 211"/>
          <p:cNvSpPr/>
          <p:nvPr/>
        </p:nvSpPr>
        <p:spPr>
          <a:xfrm>
            <a:off x="609480" y="1142640"/>
            <a:ext cx="762120" cy="57600"/>
          </a:xfrm>
          <a:custGeom>
            <a:avLst/>
            <a:gdLst/>
            <a:ahLst/>
            <a:cxnLst/>
            <a:rect l="0" t="0" r="r" b="b"/>
            <a:pathLst>
              <a:path w="2117" h="160">
                <a:moveTo>
                  <a:pt x="0" y="0"/>
                </a:moveTo>
                <a:lnTo>
                  <a:pt x="2117" y="0"/>
                </a:lnTo>
                <a:lnTo>
                  <a:pt x="2117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任意多边形: 形状 212"/>
          <p:cNvSpPr/>
          <p:nvPr/>
        </p:nvSpPr>
        <p:spPr>
          <a:xfrm>
            <a:off x="609480" y="2562120"/>
            <a:ext cx="3457800" cy="2133720"/>
          </a:xfrm>
          <a:custGeom>
            <a:avLst/>
            <a:gdLst/>
            <a:ahLst/>
            <a:cxnLst/>
            <a:rect l="0" t="0" r="r" b="b"/>
            <a:pathLst>
              <a:path w="9605" h="5927">
                <a:moveTo>
                  <a:pt x="0" y="5610"/>
                </a:moveTo>
                <a:lnTo>
                  <a:pt x="0" y="211"/>
                </a:lnTo>
                <a:cubicBezTo>
                  <a:pt x="0" y="198"/>
                  <a:pt x="2" y="184"/>
                  <a:pt x="6" y="170"/>
                </a:cubicBezTo>
                <a:cubicBezTo>
                  <a:pt x="10" y="157"/>
                  <a:pt x="16" y="143"/>
                  <a:pt x="24" y="130"/>
                </a:cubicBezTo>
                <a:cubicBezTo>
                  <a:pt x="32" y="118"/>
                  <a:pt x="42" y="105"/>
                  <a:pt x="53" y="94"/>
                </a:cubicBezTo>
                <a:cubicBezTo>
                  <a:pt x="65" y="82"/>
                  <a:pt x="78" y="72"/>
                  <a:pt x="93" y="62"/>
                </a:cubicBezTo>
                <a:cubicBezTo>
                  <a:pt x="108" y="52"/>
                  <a:pt x="124" y="43"/>
                  <a:pt x="141" y="35"/>
                </a:cubicBezTo>
                <a:cubicBezTo>
                  <a:pt x="158" y="28"/>
                  <a:pt x="177" y="21"/>
                  <a:pt x="196" y="16"/>
                </a:cubicBezTo>
                <a:cubicBezTo>
                  <a:pt x="215" y="11"/>
                  <a:pt x="235" y="7"/>
                  <a:pt x="255" y="4"/>
                </a:cubicBezTo>
                <a:cubicBezTo>
                  <a:pt x="276" y="1"/>
                  <a:pt x="296" y="0"/>
                  <a:pt x="317" y="0"/>
                </a:cubicBezTo>
                <a:lnTo>
                  <a:pt x="9288" y="0"/>
                </a:lnTo>
                <a:cubicBezTo>
                  <a:pt x="9309" y="0"/>
                  <a:pt x="9329" y="1"/>
                  <a:pt x="9350" y="4"/>
                </a:cubicBezTo>
                <a:cubicBezTo>
                  <a:pt x="9370" y="7"/>
                  <a:pt x="9390" y="11"/>
                  <a:pt x="9409" y="16"/>
                </a:cubicBezTo>
                <a:cubicBezTo>
                  <a:pt x="9428" y="21"/>
                  <a:pt x="9447" y="28"/>
                  <a:pt x="9464" y="35"/>
                </a:cubicBezTo>
                <a:cubicBezTo>
                  <a:pt x="9481" y="43"/>
                  <a:pt x="9497" y="52"/>
                  <a:pt x="9512" y="62"/>
                </a:cubicBezTo>
                <a:cubicBezTo>
                  <a:pt x="9527" y="72"/>
                  <a:pt x="9540" y="82"/>
                  <a:pt x="9552" y="94"/>
                </a:cubicBezTo>
                <a:cubicBezTo>
                  <a:pt x="9563" y="105"/>
                  <a:pt x="9573" y="118"/>
                  <a:pt x="9581" y="130"/>
                </a:cubicBezTo>
                <a:cubicBezTo>
                  <a:pt x="9589" y="143"/>
                  <a:pt x="9595" y="157"/>
                  <a:pt x="9599" y="170"/>
                </a:cubicBezTo>
                <a:cubicBezTo>
                  <a:pt x="9603" y="184"/>
                  <a:pt x="9605" y="198"/>
                  <a:pt x="9605" y="211"/>
                </a:cubicBezTo>
                <a:lnTo>
                  <a:pt x="9605" y="5610"/>
                </a:lnTo>
                <a:cubicBezTo>
                  <a:pt x="9605" y="5631"/>
                  <a:pt x="9603" y="5651"/>
                  <a:pt x="9599" y="5672"/>
                </a:cubicBezTo>
                <a:cubicBezTo>
                  <a:pt x="9595" y="5692"/>
                  <a:pt x="9589" y="5712"/>
                  <a:pt x="9581" y="5731"/>
                </a:cubicBezTo>
                <a:cubicBezTo>
                  <a:pt x="9573" y="5751"/>
                  <a:pt x="9563" y="5769"/>
                  <a:pt x="9552" y="5786"/>
                </a:cubicBezTo>
                <a:cubicBezTo>
                  <a:pt x="9540" y="5804"/>
                  <a:pt x="9527" y="5820"/>
                  <a:pt x="9512" y="5834"/>
                </a:cubicBezTo>
                <a:cubicBezTo>
                  <a:pt x="9497" y="5849"/>
                  <a:pt x="9481" y="5862"/>
                  <a:pt x="9464" y="5874"/>
                </a:cubicBezTo>
                <a:cubicBezTo>
                  <a:pt x="9447" y="5886"/>
                  <a:pt x="9428" y="5895"/>
                  <a:pt x="9409" y="5903"/>
                </a:cubicBezTo>
                <a:cubicBezTo>
                  <a:pt x="9390" y="5911"/>
                  <a:pt x="9370" y="5917"/>
                  <a:pt x="9350" y="5921"/>
                </a:cubicBezTo>
                <a:cubicBezTo>
                  <a:pt x="9329" y="5925"/>
                  <a:pt x="9309" y="5927"/>
                  <a:pt x="9288" y="5927"/>
                </a:cubicBezTo>
                <a:lnTo>
                  <a:pt x="317" y="5927"/>
                </a:lnTo>
                <a:cubicBezTo>
                  <a:pt x="296" y="5927"/>
                  <a:pt x="276" y="5925"/>
                  <a:pt x="255" y="5921"/>
                </a:cubicBezTo>
                <a:cubicBezTo>
                  <a:pt x="235" y="5917"/>
                  <a:pt x="215" y="5911"/>
                  <a:pt x="196" y="5903"/>
                </a:cubicBezTo>
                <a:cubicBezTo>
                  <a:pt x="177" y="5895"/>
                  <a:pt x="158" y="5886"/>
                  <a:pt x="141" y="5874"/>
                </a:cubicBezTo>
                <a:cubicBezTo>
                  <a:pt x="124" y="5862"/>
                  <a:pt x="108" y="5849"/>
                  <a:pt x="93" y="5834"/>
                </a:cubicBezTo>
                <a:cubicBezTo>
                  <a:pt x="78" y="5820"/>
                  <a:pt x="65" y="5804"/>
                  <a:pt x="53" y="5786"/>
                </a:cubicBezTo>
                <a:cubicBezTo>
                  <a:pt x="42" y="5769"/>
                  <a:pt x="32" y="5751"/>
                  <a:pt x="24" y="5731"/>
                </a:cubicBezTo>
                <a:cubicBezTo>
                  <a:pt x="16" y="5712"/>
                  <a:pt x="10" y="5692"/>
                  <a:pt x="6" y="5672"/>
                </a:cubicBezTo>
                <a:cubicBezTo>
                  <a:pt x="2" y="5651"/>
                  <a:pt x="0" y="5631"/>
                  <a:pt x="0" y="561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任意多边形: 形状 213"/>
          <p:cNvSpPr/>
          <p:nvPr/>
        </p:nvSpPr>
        <p:spPr>
          <a:xfrm>
            <a:off x="609480" y="2523960"/>
            <a:ext cx="3457800" cy="114480"/>
          </a:xfrm>
          <a:custGeom>
            <a:avLst/>
            <a:gdLst/>
            <a:ahLst/>
            <a:cxnLst/>
            <a:rect l="0" t="0" r="r" b="b"/>
            <a:pathLst>
              <a:path w="9605" h="318">
                <a:moveTo>
                  <a:pt x="0" y="0"/>
                </a:moveTo>
                <a:lnTo>
                  <a:pt x="9605" y="0"/>
                </a:lnTo>
                <a:lnTo>
                  <a:pt x="9605" y="318"/>
                </a:lnTo>
                <a:lnTo>
                  <a:pt x="0" y="318"/>
                </a:lnTo>
                <a:lnTo>
                  <a:pt x="0" y="0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任意多边形: 形状 214"/>
          <p:cNvSpPr/>
          <p:nvPr/>
        </p:nvSpPr>
        <p:spPr>
          <a:xfrm>
            <a:off x="914040" y="29048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4" y="821"/>
                </a:cubicBezTo>
                <a:cubicBezTo>
                  <a:pt x="1238" y="841"/>
                  <a:pt x="1231" y="860"/>
                  <a:pt x="1223" y="879"/>
                </a:cubicBezTo>
                <a:cubicBezTo>
                  <a:pt x="1215" y="899"/>
                  <a:pt x="1206" y="917"/>
                  <a:pt x="1197" y="936"/>
                </a:cubicBezTo>
                <a:cubicBezTo>
                  <a:pt x="1187" y="954"/>
                  <a:pt x="1176" y="972"/>
                  <a:pt x="1164" y="989"/>
                </a:cubicBezTo>
                <a:cubicBezTo>
                  <a:pt x="1153" y="1006"/>
                  <a:pt x="1141" y="1023"/>
                  <a:pt x="1127" y="1039"/>
                </a:cubicBezTo>
                <a:cubicBezTo>
                  <a:pt x="1114" y="1055"/>
                  <a:pt x="1100" y="1071"/>
                  <a:pt x="1086" y="1085"/>
                </a:cubicBezTo>
                <a:cubicBezTo>
                  <a:pt x="1071" y="1100"/>
                  <a:pt x="1055" y="1114"/>
                  <a:pt x="1039" y="1127"/>
                </a:cubicBezTo>
                <a:cubicBezTo>
                  <a:pt x="1023" y="1140"/>
                  <a:pt x="1007" y="1153"/>
                  <a:pt x="989" y="1164"/>
                </a:cubicBezTo>
                <a:cubicBezTo>
                  <a:pt x="972" y="1176"/>
                  <a:pt x="954" y="1187"/>
                  <a:pt x="936" y="1196"/>
                </a:cubicBezTo>
                <a:cubicBezTo>
                  <a:pt x="917" y="1206"/>
                  <a:pt x="899" y="1215"/>
                  <a:pt x="880" y="1223"/>
                </a:cubicBezTo>
                <a:cubicBezTo>
                  <a:pt x="860" y="1231"/>
                  <a:pt x="841" y="1238"/>
                  <a:pt x="821" y="1244"/>
                </a:cubicBezTo>
                <a:cubicBezTo>
                  <a:pt x="801" y="1250"/>
                  <a:pt x="781" y="1255"/>
                  <a:pt x="760" y="1259"/>
                </a:cubicBezTo>
                <a:cubicBezTo>
                  <a:pt x="740" y="1263"/>
                  <a:pt x="719" y="1266"/>
                  <a:pt x="699" y="1268"/>
                </a:cubicBezTo>
                <a:cubicBezTo>
                  <a:pt x="678" y="1270"/>
                  <a:pt x="657" y="1271"/>
                  <a:pt x="636" y="1271"/>
                </a:cubicBezTo>
                <a:cubicBezTo>
                  <a:pt x="615" y="1271"/>
                  <a:pt x="594" y="1270"/>
                  <a:pt x="573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8"/>
                  <a:pt x="412" y="1231"/>
                  <a:pt x="392" y="1223"/>
                </a:cubicBezTo>
                <a:cubicBezTo>
                  <a:pt x="373" y="1215"/>
                  <a:pt x="355" y="1206"/>
                  <a:pt x="336" y="1196"/>
                </a:cubicBezTo>
                <a:cubicBezTo>
                  <a:pt x="318" y="1187"/>
                  <a:pt x="300" y="1176"/>
                  <a:pt x="283" y="1164"/>
                </a:cubicBezTo>
                <a:cubicBezTo>
                  <a:pt x="265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2" y="1071"/>
                  <a:pt x="158" y="1055"/>
                  <a:pt x="145" y="1039"/>
                </a:cubicBezTo>
                <a:cubicBezTo>
                  <a:pt x="131" y="1023"/>
                  <a:pt x="119" y="1006"/>
                  <a:pt x="108" y="989"/>
                </a:cubicBezTo>
                <a:cubicBezTo>
                  <a:pt x="96" y="972"/>
                  <a:pt x="85" y="954"/>
                  <a:pt x="75" y="936"/>
                </a:cubicBezTo>
                <a:cubicBezTo>
                  <a:pt x="66" y="917"/>
                  <a:pt x="57" y="899"/>
                  <a:pt x="49" y="879"/>
                </a:cubicBezTo>
                <a:cubicBezTo>
                  <a:pt x="41" y="860"/>
                  <a:pt x="34" y="841"/>
                  <a:pt x="28" y="821"/>
                </a:cubicBezTo>
                <a:cubicBezTo>
                  <a:pt x="22" y="801"/>
                  <a:pt x="17" y="781"/>
                  <a:pt x="13" y="760"/>
                </a:cubicBezTo>
                <a:cubicBezTo>
                  <a:pt x="9" y="740"/>
                  <a:pt x="6" y="719"/>
                  <a:pt x="4" y="699"/>
                </a:cubicBezTo>
                <a:cubicBezTo>
                  <a:pt x="2" y="678"/>
                  <a:pt x="0" y="657"/>
                  <a:pt x="0" y="636"/>
                </a:cubicBezTo>
                <a:cubicBezTo>
                  <a:pt x="0" y="615"/>
                  <a:pt x="2" y="595"/>
                  <a:pt x="4" y="574"/>
                </a:cubicBezTo>
                <a:cubicBezTo>
                  <a:pt x="6" y="553"/>
                  <a:pt x="9" y="533"/>
                  <a:pt x="13" y="512"/>
                </a:cubicBezTo>
                <a:cubicBezTo>
                  <a:pt x="17" y="492"/>
                  <a:pt x="22" y="472"/>
                  <a:pt x="28" y="452"/>
                </a:cubicBezTo>
                <a:cubicBezTo>
                  <a:pt x="34" y="432"/>
                  <a:pt x="41" y="413"/>
                  <a:pt x="49" y="393"/>
                </a:cubicBezTo>
                <a:cubicBezTo>
                  <a:pt x="57" y="374"/>
                  <a:pt x="66" y="355"/>
                  <a:pt x="75" y="337"/>
                </a:cubicBezTo>
                <a:cubicBezTo>
                  <a:pt x="85" y="319"/>
                  <a:pt x="96" y="301"/>
                  <a:pt x="108" y="284"/>
                </a:cubicBezTo>
                <a:cubicBezTo>
                  <a:pt x="119" y="266"/>
                  <a:pt x="131" y="250"/>
                  <a:pt x="145" y="233"/>
                </a:cubicBezTo>
                <a:cubicBezTo>
                  <a:pt x="158" y="217"/>
                  <a:pt x="172" y="202"/>
                  <a:pt x="186" y="187"/>
                </a:cubicBezTo>
                <a:cubicBezTo>
                  <a:pt x="201" y="172"/>
                  <a:pt x="217" y="158"/>
                  <a:pt x="233" y="144"/>
                </a:cubicBezTo>
                <a:cubicBezTo>
                  <a:pt x="249" y="131"/>
                  <a:pt x="265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3" y="57"/>
                  <a:pt x="392" y="49"/>
                </a:cubicBezTo>
                <a:cubicBezTo>
                  <a:pt x="412" y="41"/>
                  <a:pt x="431" y="34"/>
                  <a:pt x="451" y="28"/>
                </a:cubicBezTo>
                <a:cubicBezTo>
                  <a:pt x="471" y="22"/>
                  <a:pt x="491" y="17"/>
                  <a:pt x="512" y="12"/>
                </a:cubicBezTo>
                <a:cubicBezTo>
                  <a:pt x="532" y="8"/>
                  <a:pt x="553" y="5"/>
                  <a:pt x="573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8" y="1"/>
                  <a:pt x="699" y="3"/>
                </a:cubicBezTo>
                <a:cubicBezTo>
                  <a:pt x="719" y="5"/>
                  <a:pt x="740" y="8"/>
                  <a:pt x="760" y="12"/>
                </a:cubicBezTo>
                <a:cubicBezTo>
                  <a:pt x="781" y="17"/>
                  <a:pt x="801" y="22"/>
                  <a:pt x="821" y="28"/>
                </a:cubicBezTo>
                <a:cubicBezTo>
                  <a:pt x="841" y="34"/>
                  <a:pt x="860" y="41"/>
                  <a:pt x="880" y="49"/>
                </a:cubicBezTo>
                <a:cubicBezTo>
                  <a:pt x="899" y="57"/>
                  <a:pt x="917" y="65"/>
                  <a:pt x="936" y="75"/>
                </a:cubicBezTo>
                <a:cubicBezTo>
                  <a:pt x="954" y="85"/>
                  <a:pt x="972" y="96"/>
                  <a:pt x="989" y="107"/>
                </a:cubicBezTo>
                <a:cubicBezTo>
                  <a:pt x="1007" y="119"/>
                  <a:pt x="1023" y="131"/>
                  <a:pt x="1039" y="144"/>
                </a:cubicBezTo>
                <a:cubicBezTo>
                  <a:pt x="1055" y="158"/>
                  <a:pt x="1071" y="172"/>
                  <a:pt x="1086" y="187"/>
                </a:cubicBezTo>
                <a:cubicBezTo>
                  <a:pt x="1100" y="202"/>
                  <a:pt x="1114" y="217"/>
                  <a:pt x="1127" y="233"/>
                </a:cubicBezTo>
                <a:cubicBezTo>
                  <a:pt x="1141" y="250"/>
                  <a:pt x="1153" y="266"/>
                  <a:pt x="1164" y="284"/>
                </a:cubicBezTo>
                <a:cubicBezTo>
                  <a:pt x="1176" y="301"/>
                  <a:pt x="1187" y="319"/>
                  <a:pt x="1197" y="337"/>
                </a:cubicBezTo>
                <a:cubicBezTo>
                  <a:pt x="1206" y="355"/>
                  <a:pt x="1215" y="374"/>
                  <a:pt x="1223" y="393"/>
                </a:cubicBezTo>
                <a:cubicBezTo>
                  <a:pt x="1231" y="413"/>
                  <a:pt x="1238" y="432"/>
                  <a:pt x="1244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1976D2">
              <a:alpha val="1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任意多边形: 形状 215"/>
          <p:cNvSpPr/>
          <p:nvPr/>
        </p:nvSpPr>
        <p:spPr>
          <a:xfrm>
            <a:off x="1000080" y="3028680"/>
            <a:ext cx="285840" cy="229320"/>
          </a:xfrm>
          <a:custGeom>
            <a:avLst/>
            <a:gdLst/>
            <a:ahLst/>
            <a:cxnLst/>
            <a:rect l="0" t="0" r="r" b="b"/>
            <a:pathLst>
              <a:path w="794" h="637">
                <a:moveTo>
                  <a:pt x="436" y="155"/>
                </a:moveTo>
                <a:lnTo>
                  <a:pt x="372" y="139"/>
                </a:lnTo>
                <a:cubicBezTo>
                  <a:pt x="364" y="137"/>
                  <a:pt x="358" y="130"/>
                  <a:pt x="357" y="121"/>
                </a:cubicBezTo>
                <a:cubicBezTo>
                  <a:pt x="356" y="113"/>
                  <a:pt x="360" y="105"/>
                  <a:pt x="368" y="101"/>
                </a:cubicBezTo>
                <a:lnTo>
                  <a:pt x="418" y="76"/>
                </a:lnTo>
                <a:lnTo>
                  <a:pt x="365" y="36"/>
                </a:lnTo>
                <a:cubicBezTo>
                  <a:pt x="358" y="31"/>
                  <a:pt x="355" y="22"/>
                  <a:pt x="358" y="14"/>
                </a:cubicBezTo>
                <a:cubicBezTo>
                  <a:pt x="361" y="6"/>
                  <a:pt x="368" y="0"/>
                  <a:pt x="377" y="0"/>
                </a:cubicBezTo>
                <a:lnTo>
                  <a:pt x="516" y="0"/>
                </a:lnTo>
                <a:lnTo>
                  <a:pt x="555" y="0"/>
                </a:lnTo>
                <a:lnTo>
                  <a:pt x="575" y="0"/>
                </a:lnTo>
                <a:cubicBezTo>
                  <a:pt x="613" y="0"/>
                  <a:pt x="648" y="18"/>
                  <a:pt x="670" y="48"/>
                </a:cubicBezTo>
                <a:lnTo>
                  <a:pt x="742" y="143"/>
                </a:lnTo>
                <a:cubicBezTo>
                  <a:pt x="749" y="153"/>
                  <a:pt x="754" y="166"/>
                  <a:pt x="754" y="179"/>
                </a:cubicBezTo>
                <a:cubicBezTo>
                  <a:pt x="754" y="212"/>
                  <a:pt x="727" y="238"/>
                  <a:pt x="694" y="238"/>
                </a:cubicBezTo>
                <a:lnTo>
                  <a:pt x="667" y="238"/>
                </a:lnTo>
                <a:cubicBezTo>
                  <a:pt x="646" y="238"/>
                  <a:pt x="626" y="230"/>
                  <a:pt x="611" y="215"/>
                </a:cubicBezTo>
                <a:lnTo>
                  <a:pt x="595" y="199"/>
                </a:lnTo>
                <a:lnTo>
                  <a:pt x="555" y="199"/>
                </a:lnTo>
                <a:lnTo>
                  <a:pt x="555" y="225"/>
                </a:lnTo>
                <a:cubicBezTo>
                  <a:pt x="555" y="256"/>
                  <a:pt x="571" y="285"/>
                  <a:pt x="597" y="301"/>
                </a:cubicBezTo>
                <a:lnTo>
                  <a:pt x="729" y="385"/>
                </a:lnTo>
                <a:cubicBezTo>
                  <a:pt x="769" y="410"/>
                  <a:pt x="794" y="453"/>
                  <a:pt x="794" y="500"/>
                </a:cubicBezTo>
                <a:cubicBezTo>
                  <a:pt x="794" y="575"/>
                  <a:pt x="732" y="637"/>
                  <a:pt x="657" y="637"/>
                </a:cubicBezTo>
                <a:lnTo>
                  <a:pt x="615" y="637"/>
                </a:lnTo>
                <a:lnTo>
                  <a:pt x="535" y="637"/>
                </a:lnTo>
                <a:lnTo>
                  <a:pt x="40" y="637"/>
                </a:lnTo>
                <a:cubicBezTo>
                  <a:pt x="36" y="637"/>
                  <a:pt x="31" y="637"/>
                  <a:pt x="28" y="636"/>
                </a:cubicBezTo>
                <a:cubicBezTo>
                  <a:pt x="16" y="632"/>
                  <a:pt x="7" y="624"/>
                  <a:pt x="3" y="612"/>
                </a:cubicBezTo>
                <a:cubicBezTo>
                  <a:pt x="1" y="607"/>
                  <a:pt x="0" y="603"/>
                  <a:pt x="0" y="598"/>
                </a:cubicBezTo>
                <a:cubicBezTo>
                  <a:pt x="-1" y="594"/>
                  <a:pt x="0" y="589"/>
                  <a:pt x="1" y="585"/>
                </a:cubicBezTo>
                <a:cubicBezTo>
                  <a:pt x="5" y="574"/>
                  <a:pt x="13" y="564"/>
                  <a:pt x="24" y="560"/>
                </a:cubicBezTo>
                <a:cubicBezTo>
                  <a:pt x="28" y="558"/>
                  <a:pt x="32" y="557"/>
                  <a:pt x="36" y="557"/>
                </a:cubicBezTo>
                <a:lnTo>
                  <a:pt x="537" y="512"/>
                </a:lnTo>
                <a:cubicBezTo>
                  <a:pt x="547" y="511"/>
                  <a:pt x="555" y="503"/>
                  <a:pt x="555" y="492"/>
                </a:cubicBezTo>
                <a:cubicBezTo>
                  <a:pt x="555" y="487"/>
                  <a:pt x="553" y="482"/>
                  <a:pt x="549" y="478"/>
                </a:cubicBezTo>
                <a:lnTo>
                  <a:pt x="494" y="423"/>
                </a:lnTo>
                <a:cubicBezTo>
                  <a:pt x="457" y="386"/>
                  <a:pt x="436" y="335"/>
                  <a:pt x="436" y="282"/>
                </a:cubicBezTo>
                <a:lnTo>
                  <a:pt x="436" y="225"/>
                </a:lnTo>
                <a:lnTo>
                  <a:pt x="436" y="155"/>
                </a:lnTo>
                <a:moveTo>
                  <a:pt x="635" y="90"/>
                </a:moveTo>
                <a:cubicBezTo>
                  <a:pt x="635" y="89"/>
                  <a:pt x="635" y="89"/>
                  <a:pt x="635" y="89"/>
                </a:cubicBezTo>
                <a:lnTo>
                  <a:pt x="635" y="90"/>
                </a:lnTo>
                <a:moveTo>
                  <a:pt x="633" y="99"/>
                </a:moveTo>
                <a:lnTo>
                  <a:pt x="575" y="85"/>
                </a:lnTo>
                <a:cubicBezTo>
                  <a:pt x="575" y="86"/>
                  <a:pt x="575" y="88"/>
                  <a:pt x="575" y="90"/>
                </a:cubicBezTo>
                <a:cubicBezTo>
                  <a:pt x="575" y="106"/>
                  <a:pt x="588" y="119"/>
                  <a:pt x="605" y="119"/>
                </a:cubicBezTo>
                <a:cubicBezTo>
                  <a:pt x="618" y="119"/>
                  <a:pt x="629" y="111"/>
                  <a:pt x="633" y="99"/>
                </a:cubicBezTo>
                <a:moveTo>
                  <a:pt x="162" y="145"/>
                </a:moveTo>
                <a:cubicBezTo>
                  <a:pt x="182" y="127"/>
                  <a:pt x="212" y="125"/>
                  <a:pt x="235" y="140"/>
                </a:cubicBezTo>
                <a:lnTo>
                  <a:pt x="396" y="248"/>
                </a:lnTo>
                <a:lnTo>
                  <a:pt x="396" y="282"/>
                </a:lnTo>
                <a:cubicBezTo>
                  <a:pt x="396" y="323"/>
                  <a:pt x="407" y="363"/>
                  <a:pt x="426" y="398"/>
                </a:cubicBezTo>
                <a:lnTo>
                  <a:pt x="139" y="398"/>
                </a:lnTo>
                <a:cubicBezTo>
                  <a:pt x="130" y="398"/>
                  <a:pt x="123" y="393"/>
                  <a:pt x="120" y="385"/>
                </a:cubicBezTo>
                <a:cubicBezTo>
                  <a:pt x="117" y="377"/>
                  <a:pt x="119" y="369"/>
                  <a:pt x="126" y="363"/>
                </a:cubicBezTo>
                <a:lnTo>
                  <a:pt x="212" y="288"/>
                </a:lnTo>
                <a:lnTo>
                  <a:pt x="22" y="319"/>
                </a:lnTo>
                <a:cubicBezTo>
                  <a:pt x="14" y="320"/>
                  <a:pt x="5" y="315"/>
                  <a:pt x="1" y="307"/>
                </a:cubicBezTo>
                <a:cubicBezTo>
                  <a:pt x="-2" y="298"/>
                  <a:pt x="0" y="289"/>
                  <a:pt x="6" y="283"/>
                </a:cubicBezTo>
                <a:lnTo>
                  <a:pt x="162" y="145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609480" y="634320"/>
            <a:ext cx="239328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27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年行业发展趋势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1523880" y="3016800"/>
            <a:ext cx="6865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国产化崛起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" name="文本框 218"/>
          <p:cNvSpPr txBox="1"/>
          <p:nvPr/>
        </p:nvSpPr>
        <p:spPr>
          <a:xfrm>
            <a:off x="914400" y="3603240"/>
            <a:ext cx="19306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Gitee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通过信创认证,政务云效率提升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914400" y="3879360"/>
            <a:ext cx="1751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58%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;飞书多维表格入选国资委目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任意多边形: 形状 220"/>
          <p:cNvSpPr/>
          <p:nvPr/>
        </p:nvSpPr>
        <p:spPr>
          <a:xfrm>
            <a:off x="4371840" y="2562120"/>
            <a:ext cx="3448440" cy="2133720"/>
          </a:xfrm>
          <a:custGeom>
            <a:avLst/>
            <a:gdLst/>
            <a:ahLst/>
            <a:cxnLst/>
            <a:rect l="0" t="0" r="r" b="b"/>
            <a:pathLst>
              <a:path w="9579" h="5927">
                <a:moveTo>
                  <a:pt x="0" y="5610"/>
                </a:moveTo>
                <a:lnTo>
                  <a:pt x="0" y="211"/>
                </a:lnTo>
                <a:cubicBezTo>
                  <a:pt x="0" y="198"/>
                  <a:pt x="2" y="184"/>
                  <a:pt x="6" y="170"/>
                </a:cubicBezTo>
                <a:cubicBezTo>
                  <a:pt x="10" y="157"/>
                  <a:pt x="16" y="143"/>
                  <a:pt x="24" y="130"/>
                </a:cubicBezTo>
                <a:cubicBezTo>
                  <a:pt x="32" y="118"/>
                  <a:pt x="42" y="105"/>
                  <a:pt x="53" y="94"/>
                </a:cubicBezTo>
                <a:cubicBezTo>
                  <a:pt x="65" y="82"/>
                  <a:pt x="78" y="72"/>
                  <a:pt x="93" y="62"/>
                </a:cubicBezTo>
                <a:cubicBezTo>
                  <a:pt x="108" y="52"/>
                  <a:pt x="124" y="43"/>
                  <a:pt x="141" y="35"/>
                </a:cubicBezTo>
                <a:cubicBezTo>
                  <a:pt x="158" y="28"/>
                  <a:pt x="177" y="21"/>
                  <a:pt x="196" y="16"/>
                </a:cubicBezTo>
                <a:cubicBezTo>
                  <a:pt x="215" y="11"/>
                  <a:pt x="235" y="7"/>
                  <a:pt x="255" y="4"/>
                </a:cubicBezTo>
                <a:cubicBezTo>
                  <a:pt x="276" y="1"/>
                  <a:pt x="297" y="0"/>
                  <a:pt x="317" y="0"/>
                </a:cubicBezTo>
                <a:lnTo>
                  <a:pt x="9261" y="0"/>
                </a:lnTo>
                <a:cubicBezTo>
                  <a:pt x="9282" y="0"/>
                  <a:pt x="9303" y="1"/>
                  <a:pt x="9323" y="4"/>
                </a:cubicBezTo>
                <a:cubicBezTo>
                  <a:pt x="9344" y="7"/>
                  <a:pt x="9364" y="11"/>
                  <a:pt x="9383" y="16"/>
                </a:cubicBezTo>
                <a:cubicBezTo>
                  <a:pt x="9402" y="21"/>
                  <a:pt x="9420" y="28"/>
                  <a:pt x="9438" y="35"/>
                </a:cubicBezTo>
                <a:cubicBezTo>
                  <a:pt x="9455" y="43"/>
                  <a:pt x="9471" y="52"/>
                  <a:pt x="9486" y="62"/>
                </a:cubicBezTo>
                <a:cubicBezTo>
                  <a:pt x="9501" y="72"/>
                  <a:pt x="9514" y="82"/>
                  <a:pt x="9525" y="94"/>
                </a:cubicBezTo>
                <a:cubicBezTo>
                  <a:pt x="9537" y="105"/>
                  <a:pt x="9547" y="118"/>
                  <a:pt x="9555" y="130"/>
                </a:cubicBezTo>
                <a:cubicBezTo>
                  <a:pt x="9563" y="143"/>
                  <a:pt x="9569" y="157"/>
                  <a:pt x="9573" y="170"/>
                </a:cubicBezTo>
                <a:cubicBezTo>
                  <a:pt x="9577" y="184"/>
                  <a:pt x="9579" y="198"/>
                  <a:pt x="9579" y="211"/>
                </a:cubicBezTo>
                <a:lnTo>
                  <a:pt x="9579" y="5610"/>
                </a:lnTo>
                <a:cubicBezTo>
                  <a:pt x="9579" y="5631"/>
                  <a:pt x="9577" y="5651"/>
                  <a:pt x="9573" y="5672"/>
                </a:cubicBezTo>
                <a:cubicBezTo>
                  <a:pt x="9569" y="5692"/>
                  <a:pt x="9563" y="5712"/>
                  <a:pt x="9555" y="5731"/>
                </a:cubicBezTo>
                <a:cubicBezTo>
                  <a:pt x="9547" y="5751"/>
                  <a:pt x="9537" y="5769"/>
                  <a:pt x="9525" y="5786"/>
                </a:cubicBezTo>
                <a:cubicBezTo>
                  <a:pt x="9514" y="5804"/>
                  <a:pt x="9501" y="5820"/>
                  <a:pt x="9486" y="5834"/>
                </a:cubicBezTo>
                <a:cubicBezTo>
                  <a:pt x="9471" y="5849"/>
                  <a:pt x="9455" y="5862"/>
                  <a:pt x="9438" y="5874"/>
                </a:cubicBezTo>
                <a:cubicBezTo>
                  <a:pt x="9420" y="5886"/>
                  <a:pt x="9402" y="5895"/>
                  <a:pt x="9383" y="5903"/>
                </a:cubicBezTo>
                <a:cubicBezTo>
                  <a:pt x="9364" y="5911"/>
                  <a:pt x="9344" y="5917"/>
                  <a:pt x="9323" y="5921"/>
                </a:cubicBezTo>
                <a:cubicBezTo>
                  <a:pt x="9303" y="5925"/>
                  <a:pt x="9282" y="5927"/>
                  <a:pt x="9261" y="5927"/>
                </a:cubicBezTo>
                <a:lnTo>
                  <a:pt x="317" y="5927"/>
                </a:lnTo>
                <a:cubicBezTo>
                  <a:pt x="297" y="5927"/>
                  <a:pt x="276" y="5925"/>
                  <a:pt x="255" y="5921"/>
                </a:cubicBezTo>
                <a:cubicBezTo>
                  <a:pt x="235" y="5917"/>
                  <a:pt x="215" y="5911"/>
                  <a:pt x="196" y="5903"/>
                </a:cubicBezTo>
                <a:cubicBezTo>
                  <a:pt x="177" y="5895"/>
                  <a:pt x="158" y="5886"/>
                  <a:pt x="141" y="5874"/>
                </a:cubicBezTo>
                <a:cubicBezTo>
                  <a:pt x="124" y="5862"/>
                  <a:pt x="108" y="5849"/>
                  <a:pt x="93" y="5834"/>
                </a:cubicBezTo>
                <a:cubicBezTo>
                  <a:pt x="78" y="5820"/>
                  <a:pt x="65" y="5804"/>
                  <a:pt x="53" y="5786"/>
                </a:cubicBezTo>
                <a:cubicBezTo>
                  <a:pt x="42" y="5769"/>
                  <a:pt x="32" y="5751"/>
                  <a:pt x="24" y="5731"/>
                </a:cubicBezTo>
                <a:cubicBezTo>
                  <a:pt x="16" y="5712"/>
                  <a:pt x="10" y="5692"/>
                  <a:pt x="6" y="5672"/>
                </a:cubicBezTo>
                <a:cubicBezTo>
                  <a:pt x="2" y="5651"/>
                  <a:pt x="0" y="5631"/>
                  <a:pt x="0" y="561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任意多边形: 形状 221"/>
          <p:cNvSpPr/>
          <p:nvPr/>
        </p:nvSpPr>
        <p:spPr>
          <a:xfrm>
            <a:off x="4371840" y="2523960"/>
            <a:ext cx="3448440" cy="114480"/>
          </a:xfrm>
          <a:custGeom>
            <a:avLst/>
            <a:gdLst/>
            <a:ahLst/>
            <a:cxnLst/>
            <a:rect l="0" t="0" r="r" b="b"/>
            <a:pathLst>
              <a:path w="9579" h="318">
                <a:moveTo>
                  <a:pt x="0" y="0"/>
                </a:moveTo>
                <a:lnTo>
                  <a:pt x="9579" y="0"/>
                </a:lnTo>
                <a:lnTo>
                  <a:pt x="9579" y="318"/>
                </a:lnTo>
                <a:lnTo>
                  <a:pt x="0" y="318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任意多边形: 形状 222"/>
          <p:cNvSpPr/>
          <p:nvPr/>
        </p:nvSpPr>
        <p:spPr>
          <a:xfrm>
            <a:off x="4676760" y="29048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7" y="699"/>
                </a:cubicBezTo>
                <a:cubicBezTo>
                  <a:pt x="1265" y="719"/>
                  <a:pt x="1262" y="740"/>
                  <a:pt x="1258" y="760"/>
                </a:cubicBezTo>
                <a:cubicBezTo>
                  <a:pt x="1254" y="781"/>
                  <a:pt x="1249" y="801"/>
                  <a:pt x="1243" y="821"/>
                </a:cubicBezTo>
                <a:cubicBezTo>
                  <a:pt x="1237" y="841"/>
                  <a:pt x="1230" y="860"/>
                  <a:pt x="1222" y="879"/>
                </a:cubicBezTo>
                <a:cubicBezTo>
                  <a:pt x="1214" y="899"/>
                  <a:pt x="1205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6" y="1039"/>
                </a:cubicBezTo>
                <a:cubicBezTo>
                  <a:pt x="1113" y="1055"/>
                  <a:pt x="1099" y="1071"/>
                  <a:pt x="1085" y="1085"/>
                </a:cubicBezTo>
                <a:cubicBezTo>
                  <a:pt x="1070" y="1100"/>
                  <a:pt x="1054" y="1114"/>
                  <a:pt x="1038" y="1127"/>
                </a:cubicBezTo>
                <a:cubicBezTo>
                  <a:pt x="1022" y="1140"/>
                  <a:pt x="1006" y="1153"/>
                  <a:pt x="988" y="1164"/>
                </a:cubicBezTo>
                <a:cubicBezTo>
                  <a:pt x="971" y="1176"/>
                  <a:pt x="953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59" y="1231"/>
                  <a:pt x="840" y="1238"/>
                  <a:pt x="820" y="1244"/>
                </a:cubicBezTo>
                <a:cubicBezTo>
                  <a:pt x="800" y="1250"/>
                  <a:pt x="780" y="1255"/>
                  <a:pt x="759" y="1259"/>
                </a:cubicBezTo>
                <a:cubicBezTo>
                  <a:pt x="739" y="1263"/>
                  <a:pt x="718" y="1266"/>
                  <a:pt x="698" y="1268"/>
                </a:cubicBezTo>
                <a:cubicBezTo>
                  <a:pt x="677" y="1270"/>
                  <a:pt x="656" y="1271"/>
                  <a:pt x="636" y="1271"/>
                </a:cubicBezTo>
                <a:cubicBezTo>
                  <a:pt x="615" y="1271"/>
                  <a:pt x="594" y="1270"/>
                  <a:pt x="573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8"/>
                  <a:pt x="412" y="1231"/>
                  <a:pt x="393" y="1223"/>
                </a:cubicBezTo>
                <a:cubicBezTo>
                  <a:pt x="373" y="1215"/>
                  <a:pt x="355" y="1206"/>
                  <a:pt x="336" y="1196"/>
                </a:cubicBezTo>
                <a:cubicBezTo>
                  <a:pt x="317" y="1187"/>
                  <a:pt x="299" y="1176"/>
                  <a:pt x="282" y="1164"/>
                </a:cubicBezTo>
                <a:cubicBezTo>
                  <a:pt x="264" y="1153"/>
                  <a:pt x="248" y="1140"/>
                  <a:pt x="232" y="1127"/>
                </a:cubicBezTo>
                <a:cubicBezTo>
                  <a:pt x="216" y="1114"/>
                  <a:pt x="200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0" y="1023"/>
                  <a:pt x="118" y="1006"/>
                  <a:pt x="107" y="989"/>
                </a:cubicBezTo>
                <a:cubicBezTo>
                  <a:pt x="95" y="972"/>
                  <a:pt x="84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3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4" y="319"/>
                  <a:pt x="95" y="301"/>
                  <a:pt x="107" y="284"/>
                </a:cubicBezTo>
                <a:cubicBezTo>
                  <a:pt x="118" y="266"/>
                  <a:pt x="130" y="250"/>
                  <a:pt x="144" y="233"/>
                </a:cubicBezTo>
                <a:cubicBezTo>
                  <a:pt x="157" y="217"/>
                  <a:pt x="171" y="202"/>
                  <a:pt x="186" y="187"/>
                </a:cubicBezTo>
                <a:cubicBezTo>
                  <a:pt x="200" y="172"/>
                  <a:pt x="216" y="158"/>
                  <a:pt x="232" y="144"/>
                </a:cubicBezTo>
                <a:cubicBezTo>
                  <a:pt x="248" y="131"/>
                  <a:pt x="264" y="119"/>
                  <a:pt x="282" y="107"/>
                </a:cubicBezTo>
                <a:cubicBezTo>
                  <a:pt x="299" y="96"/>
                  <a:pt x="317" y="85"/>
                  <a:pt x="336" y="75"/>
                </a:cubicBezTo>
                <a:cubicBezTo>
                  <a:pt x="355" y="65"/>
                  <a:pt x="373" y="57"/>
                  <a:pt x="393" y="49"/>
                </a:cubicBezTo>
                <a:cubicBezTo>
                  <a:pt x="412" y="41"/>
                  <a:pt x="431" y="34"/>
                  <a:pt x="451" y="28"/>
                </a:cubicBezTo>
                <a:cubicBezTo>
                  <a:pt x="471" y="22"/>
                  <a:pt x="491" y="17"/>
                  <a:pt x="512" y="12"/>
                </a:cubicBezTo>
                <a:cubicBezTo>
                  <a:pt x="532" y="8"/>
                  <a:pt x="553" y="5"/>
                  <a:pt x="573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6" y="0"/>
                  <a:pt x="677" y="1"/>
                  <a:pt x="698" y="3"/>
                </a:cubicBezTo>
                <a:cubicBezTo>
                  <a:pt x="718" y="5"/>
                  <a:pt x="739" y="8"/>
                  <a:pt x="759" y="12"/>
                </a:cubicBezTo>
                <a:cubicBezTo>
                  <a:pt x="780" y="17"/>
                  <a:pt x="800" y="22"/>
                  <a:pt x="820" y="28"/>
                </a:cubicBezTo>
                <a:cubicBezTo>
                  <a:pt x="840" y="34"/>
                  <a:pt x="859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3" y="85"/>
                  <a:pt x="971" y="96"/>
                  <a:pt x="988" y="107"/>
                </a:cubicBezTo>
                <a:cubicBezTo>
                  <a:pt x="1006" y="119"/>
                  <a:pt x="1022" y="131"/>
                  <a:pt x="1038" y="144"/>
                </a:cubicBezTo>
                <a:cubicBezTo>
                  <a:pt x="1054" y="158"/>
                  <a:pt x="1070" y="172"/>
                  <a:pt x="1085" y="187"/>
                </a:cubicBezTo>
                <a:cubicBezTo>
                  <a:pt x="1099" y="202"/>
                  <a:pt x="1113" y="217"/>
                  <a:pt x="1126" y="233"/>
                </a:cubicBezTo>
                <a:cubicBezTo>
                  <a:pt x="1140" y="250"/>
                  <a:pt x="1152" y="266"/>
                  <a:pt x="1164" y="284"/>
                </a:cubicBezTo>
                <a:cubicBezTo>
                  <a:pt x="1175" y="301"/>
                  <a:pt x="1186" y="319"/>
                  <a:pt x="1196" y="337"/>
                </a:cubicBezTo>
                <a:cubicBezTo>
                  <a:pt x="1205" y="355"/>
                  <a:pt x="1214" y="374"/>
                  <a:pt x="1222" y="393"/>
                </a:cubicBezTo>
                <a:cubicBezTo>
                  <a:pt x="1230" y="413"/>
                  <a:pt x="1237" y="432"/>
                  <a:pt x="1243" y="452"/>
                </a:cubicBezTo>
                <a:cubicBezTo>
                  <a:pt x="1249" y="472"/>
                  <a:pt x="1254" y="492"/>
                  <a:pt x="1258" y="512"/>
                </a:cubicBezTo>
                <a:cubicBezTo>
                  <a:pt x="1262" y="533"/>
                  <a:pt x="1265" y="553"/>
                  <a:pt x="1267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42A5F5">
              <a:alpha val="1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任意多边形: 形状 223"/>
          <p:cNvSpPr/>
          <p:nvPr/>
        </p:nvSpPr>
        <p:spPr>
          <a:xfrm>
            <a:off x="4790880" y="3028680"/>
            <a:ext cx="229320" cy="229320"/>
          </a:xfrm>
          <a:custGeom>
            <a:avLst/>
            <a:gdLst/>
            <a:ahLst/>
            <a:cxnLst/>
            <a:rect l="0" t="0" r="r" b="b"/>
            <a:pathLst>
              <a:path w="637" h="637">
                <a:moveTo>
                  <a:pt x="229" y="0"/>
                </a:moveTo>
                <a:cubicBezTo>
                  <a:pt x="268" y="0"/>
                  <a:pt x="299" y="31"/>
                  <a:pt x="299" y="70"/>
                </a:cubicBezTo>
                <a:lnTo>
                  <a:pt x="299" y="567"/>
                </a:lnTo>
                <a:cubicBezTo>
                  <a:pt x="299" y="605"/>
                  <a:pt x="268" y="637"/>
                  <a:pt x="229" y="637"/>
                </a:cubicBezTo>
                <a:cubicBezTo>
                  <a:pt x="193" y="637"/>
                  <a:pt x="163" y="609"/>
                  <a:pt x="159" y="574"/>
                </a:cubicBezTo>
                <a:cubicBezTo>
                  <a:pt x="153" y="576"/>
                  <a:pt x="146" y="577"/>
                  <a:pt x="139" y="577"/>
                </a:cubicBezTo>
                <a:cubicBezTo>
                  <a:pt x="95" y="577"/>
                  <a:pt x="60" y="541"/>
                  <a:pt x="60" y="497"/>
                </a:cubicBezTo>
                <a:cubicBezTo>
                  <a:pt x="60" y="488"/>
                  <a:pt x="61" y="479"/>
                  <a:pt x="64" y="471"/>
                </a:cubicBezTo>
                <a:cubicBezTo>
                  <a:pt x="27" y="457"/>
                  <a:pt x="0" y="421"/>
                  <a:pt x="0" y="378"/>
                </a:cubicBezTo>
                <a:cubicBezTo>
                  <a:pt x="0" y="339"/>
                  <a:pt x="23" y="303"/>
                  <a:pt x="57" y="288"/>
                </a:cubicBezTo>
                <a:cubicBezTo>
                  <a:pt x="46" y="274"/>
                  <a:pt x="40" y="257"/>
                  <a:pt x="40" y="238"/>
                </a:cubicBezTo>
                <a:cubicBezTo>
                  <a:pt x="40" y="200"/>
                  <a:pt x="67" y="169"/>
                  <a:pt x="102" y="161"/>
                </a:cubicBezTo>
                <a:cubicBezTo>
                  <a:pt x="100" y="154"/>
                  <a:pt x="99" y="147"/>
                  <a:pt x="99" y="139"/>
                </a:cubicBezTo>
                <a:cubicBezTo>
                  <a:pt x="99" y="102"/>
                  <a:pt x="125" y="71"/>
                  <a:pt x="159" y="62"/>
                </a:cubicBezTo>
                <a:cubicBezTo>
                  <a:pt x="163" y="27"/>
                  <a:pt x="193" y="0"/>
                  <a:pt x="229" y="0"/>
                </a:cubicBezTo>
                <a:moveTo>
                  <a:pt x="408" y="0"/>
                </a:moveTo>
                <a:cubicBezTo>
                  <a:pt x="444" y="0"/>
                  <a:pt x="473" y="27"/>
                  <a:pt x="477" y="62"/>
                </a:cubicBezTo>
                <a:cubicBezTo>
                  <a:pt x="512" y="71"/>
                  <a:pt x="538" y="102"/>
                  <a:pt x="538" y="139"/>
                </a:cubicBezTo>
                <a:cubicBezTo>
                  <a:pt x="538" y="147"/>
                  <a:pt x="537" y="154"/>
                  <a:pt x="535" y="161"/>
                </a:cubicBezTo>
                <a:cubicBezTo>
                  <a:pt x="571" y="168"/>
                  <a:pt x="597" y="200"/>
                  <a:pt x="597" y="238"/>
                </a:cubicBezTo>
                <a:cubicBezTo>
                  <a:pt x="597" y="257"/>
                  <a:pt x="591" y="274"/>
                  <a:pt x="580" y="288"/>
                </a:cubicBezTo>
                <a:cubicBezTo>
                  <a:pt x="614" y="303"/>
                  <a:pt x="637" y="339"/>
                  <a:pt x="637" y="378"/>
                </a:cubicBezTo>
                <a:cubicBezTo>
                  <a:pt x="637" y="421"/>
                  <a:pt x="611" y="457"/>
                  <a:pt x="573" y="471"/>
                </a:cubicBezTo>
                <a:cubicBezTo>
                  <a:pt x="576" y="479"/>
                  <a:pt x="578" y="488"/>
                  <a:pt x="578" y="497"/>
                </a:cubicBezTo>
                <a:cubicBezTo>
                  <a:pt x="578" y="541"/>
                  <a:pt x="542" y="577"/>
                  <a:pt x="498" y="577"/>
                </a:cubicBezTo>
                <a:cubicBezTo>
                  <a:pt x="491" y="577"/>
                  <a:pt x="484" y="576"/>
                  <a:pt x="477" y="574"/>
                </a:cubicBezTo>
                <a:cubicBezTo>
                  <a:pt x="473" y="609"/>
                  <a:pt x="444" y="637"/>
                  <a:pt x="408" y="637"/>
                </a:cubicBezTo>
                <a:cubicBezTo>
                  <a:pt x="370" y="637"/>
                  <a:pt x="338" y="605"/>
                  <a:pt x="338" y="567"/>
                </a:cubicBezTo>
                <a:lnTo>
                  <a:pt x="338" y="70"/>
                </a:lnTo>
                <a:cubicBezTo>
                  <a:pt x="338" y="31"/>
                  <a:pt x="370" y="0"/>
                  <a:pt x="408" y="0"/>
                </a:cubicBez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文本框 224"/>
          <p:cNvSpPr txBox="1"/>
          <p:nvPr/>
        </p:nvSpPr>
        <p:spPr>
          <a:xfrm>
            <a:off x="914400" y="416520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录。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文本框 225"/>
          <p:cNvSpPr txBox="1"/>
          <p:nvPr/>
        </p:nvSpPr>
        <p:spPr>
          <a:xfrm>
            <a:off x="5283360" y="301680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智能革命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文本框 226"/>
          <p:cNvSpPr txBox="1"/>
          <p:nvPr/>
        </p:nvSpPr>
        <p:spPr>
          <a:xfrm>
            <a:off x="4673520" y="3603240"/>
            <a:ext cx="17978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AI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驱动工具占比</a:t>
            </a:r>
            <a:r>
              <a:rPr lang="zh-CN" sz="1350" b="0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超</a:t>
            </a:r>
            <a:r>
              <a:rPr lang="en-US" sz="1350" b="0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45%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,</a:t>
            </a:r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Jira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文本框 227"/>
          <p:cNvSpPr txBox="1"/>
          <p:nvPr/>
        </p:nvSpPr>
        <p:spPr>
          <a:xfrm>
            <a:off x="4673520" y="3879360"/>
            <a:ext cx="20660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Quantum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优化资源调度(风险预测误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任意多边形: 形状 228"/>
          <p:cNvSpPr/>
          <p:nvPr/>
        </p:nvSpPr>
        <p:spPr>
          <a:xfrm>
            <a:off x="8124480" y="2562120"/>
            <a:ext cx="3458160" cy="2133720"/>
          </a:xfrm>
          <a:custGeom>
            <a:avLst/>
            <a:gdLst/>
            <a:ahLst/>
            <a:cxnLst/>
            <a:rect l="0" t="0" r="r" b="b"/>
            <a:pathLst>
              <a:path w="9606" h="5927">
                <a:moveTo>
                  <a:pt x="0" y="5610"/>
                </a:moveTo>
                <a:lnTo>
                  <a:pt x="0" y="211"/>
                </a:lnTo>
                <a:cubicBezTo>
                  <a:pt x="0" y="198"/>
                  <a:pt x="2" y="184"/>
                  <a:pt x="7" y="170"/>
                </a:cubicBezTo>
                <a:cubicBezTo>
                  <a:pt x="11" y="157"/>
                  <a:pt x="17" y="143"/>
                  <a:pt x="25" y="130"/>
                </a:cubicBezTo>
                <a:cubicBezTo>
                  <a:pt x="33" y="118"/>
                  <a:pt x="42" y="105"/>
                  <a:pt x="54" y="94"/>
                </a:cubicBezTo>
                <a:cubicBezTo>
                  <a:pt x="66" y="82"/>
                  <a:pt x="79" y="72"/>
                  <a:pt x="93" y="62"/>
                </a:cubicBezTo>
                <a:cubicBezTo>
                  <a:pt x="108" y="52"/>
                  <a:pt x="124" y="43"/>
                  <a:pt x="142" y="35"/>
                </a:cubicBezTo>
                <a:cubicBezTo>
                  <a:pt x="159" y="28"/>
                  <a:pt x="177" y="21"/>
                  <a:pt x="196" y="16"/>
                </a:cubicBezTo>
                <a:cubicBezTo>
                  <a:pt x="216" y="11"/>
                  <a:pt x="236" y="7"/>
                  <a:pt x="256" y="4"/>
                </a:cubicBezTo>
                <a:cubicBezTo>
                  <a:pt x="276" y="1"/>
                  <a:pt x="297" y="0"/>
                  <a:pt x="318" y="0"/>
                </a:cubicBezTo>
                <a:lnTo>
                  <a:pt x="9288" y="0"/>
                </a:lnTo>
                <a:cubicBezTo>
                  <a:pt x="9309" y="0"/>
                  <a:pt x="9330" y="1"/>
                  <a:pt x="9350" y="4"/>
                </a:cubicBezTo>
                <a:cubicBezTo>
                  <a:pt x="9371" y="7"/>
                  <a:pt x="9391" y="11"/>
                  <a:pt x="9410" y="16"/>
                </a:cubicBezTo>
                <a:cubicBezTo>
                  <a:pt x="9429" y="21"/>
                  <a:pt x="9447" y="28"/>
                  <a:pt x="9465" y="35"/>
                </a:cubicBezTo>
                <a:cubicBezTo>
                  <a:pt x="9482" y="43"/>
                  <a:pt x="9498" y="52"/>
                  <a:pt x="9513" y="62"/>
                </a:cubicBezTo>
                <a:cubicBezTo>
                  <a:pt x="9528" y="72"/>
                  <a:pt x="9541" y="82"/>
                  <a:pt x="9552" y="94"/>
                </a:cubicBezTo>
                <a:cubicBezTo>
                  <a:pt x="9564" y="105"/>
                  <a:pt x="9574" y="118"/>
                  <a:pt x="9582" y="130"/>
                </a:cubicBezTo>
                <a:cubicBezTo>
                  <a:pt x="9590" y="143"/>
                  <a:pt x="9596" y="157"/>
                  <a:pt x="9600" y="170"/>
                </a:cubicBezTo>
                <a:cubicBezTo>
                  <a:pt x="9604" y="184"/>
                  <a:pt x="9606" y="198"/>
                  <a:pt x="9606" y="211"/>
                </a:cubicBezTo>
                <a:lnTo>
                  <a:pt x="9606" y="5610"/>
                </a:lnTo>
                <a:cubicBezTo>
                  <a:pt x="9606" y="5631"/>
                  <a:pt x="9604" y="5651"/>
                  <a:pt x="9600" y="5672"/>
                </a:cubicBezTo>
                <a:cubicBezTo>
                  <a:pt x="9596" y="5692"/>
                  <a:pt x="9590" y="5712"/>
                  <a:pt x="9582" y="5731"/>
                </a:cubicBezTo>
                <a:cubicBezTo>
                  <a:pt x="9574" y="5751"/>
                  <a:pt x="9564" y="5769"/>
                  <a:pt x="9552" y="5786"/>
                </a:cubicBezTo>
                <a:cubicBezTo>
                  <a:pt x="9541" y="5804"/>
                  <a:pt x="9528" y="5820"/>
                  <a:pt x="9513" y="5834"/>
                </a:cubicBezTo>
                <a:cubicBezTo>
                  <a:pt x="9498" y="5849"/>
                  <a:pt x="9482" y="5862"/>
                  <a:pt x="9465" y="5874"/>
                </a:cubicBezTo>
                <a:cubicBezTo>
                  <a:pt x="9447" y="5886"/>
                  <a:pt x="9429" y="5895"/>
                  <a:pt x="9410" y="5903"/>
                </a:cubicBezTo>
                <a:cubicBezTo>
                  <a:pt x="9391" y="5911"/>
                  <a:pt x="9371" y="5917"/>
                  <a:pt x="9350" y="5921"/>
                </a:cubicBezTo>
                <a:cubicBezTo>
                  <a:pt x="9330" y="5925"/>
                  <a:pt x="9309" y="5927"/>
                  <a:pt x="9288" y="5927"/>
                </a:cubicBezTo>
                <a:lnTo>
                  <a:pt x="318" y="5927"/>
                </a:lnTo>
                <a:cubicBezTo>
                  <a:pt x="297" y="5927"/>
                  <a:pt x="276" y="5925"/>
                  <a:pt x="256" y="5921"/>
                </a:cubicBezTo>
                <a:cubicBezTo>
                  <a:pt x="236" y="5917"/>
                  <a:pt x="216" y="5911"/>
                  <a:pt x="196" y="5903"/>
                </a:cubicBezTo>
                <a:cubicBezTo>
                  <a:pt x="177" y="5895"/>
                  <a:pt x="159" y="5886"/>
                  <a:pt x="142" y="5874"/>
                </a:cubicBezTo>
                <a:cubicBezTo>
                  <a:pt x="124" y="5862"/>
                  <a:pt x="108" y="5849"/>
                  <a:pt x="93" y="5834"/>
                </a:cubicBezTo>
                <a:cubicBezTo>
                  <a:pt x="79" y="5820"/>
                  <a:pt x="66" y="5804"/>
                  <a:pt x="54" y="5786"/>
                </a:cubicBezTo>
                <a:cubicBezTo>
                  <a:pt x="42" y="5769"/>
                  <a:pt x="33" y="5751"/>
                  <a:pt x="25" y="5731"/>
                </a:cubicBezTo>
                <a:cubicBezTo>
                  <a:pt x="17" y="5712"/>
                  <a:pt x="11" y="5692"/>
                  <a:pt x="7" y="5672"/>
                </a:cubicBezTo>
                <a:cubicBezTo>
                  <a:pt x="2" y="5651"/>
                  <a:pt x="0" y="5631"/>
                  <a:pt x="0" y="561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任意多边形: 形状 229"/>
          <p:cNvSpPr/>
          <p:nvPr/>
        </p:nvSpPr>
        <p:spPr>
          <a:xfrm>
            <a:off x="8124480" y="2523960"/>
            <a:ext cx="3458160" cy="114480"/>
          </a:xfrm>
          <a:custGeom>
            <a:avLst/>
            <a:gdLst/>
            <a:ahLst/>
            <a:cxnLst/>
            <a:rect l="0" t="0" r="r" b="b"/>
            <a:pathLst>
              <a:path w="9606" h="318">
                <a:moveTo>
                  <a:pt x="0" y="0"/>
                </a:moveTo>
                <a:lnTo>
                  <a:pt x="9606" y="0"/>
                </a:lnTo>
                <a:lnTo>
                  <a:pt x="9606" y="318"/>
                </a:lnTo>
                <a:lnTo>
                  <a:pt x="0" y="318"/>
                </a:lnTo>
                <a:lnTo>
                  <a:pt x="0" y="0"/>
                </a:lnTo>
                <a:close/>
              </a:path>
            </a:pathLst>
          </a:custGeom>
          <a:solidFill>
            <a:srgbClr val="90CAF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任意多边形: 形状 230"/>
          <p:cNvSpPr/>
          <p:nvPr/>
        </p:nvSpPr>
        <p:spPr>
          <a:xfrm>
            <a:off x="8429400" y="29048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4" y="821"/>
                </a:cubicBezTo>
                <a:cubicBezTo>
                  <a:pt x="1238" y="841"/>
                  <a:pt x="1231" y="860"/>
                  <a:pt x="1223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6" y="972"/>
                  <a:pt x="1164" y="989"/>
                </a:cubicBezTo>
                <a:cubicBezTo>
                  <a:pt x="1153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2" y="1176"/>
                  <a:pt x="954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1" y="1250"/>
                  <a:pt x="780" y="1255"/>
                  <a:pt x="760" y="1259"/>
                </a:cubicBezTo>
                <a:cubicBezTo>
                  <a:pt x="740" y="1263"/>
                  <a:pt x="719" y="1266"/>
                  <a:pt x="698" y="1268"/>
                </a:cubicBezTo>
                <a:cubicBezTo>
                  <a:pt x="678" y="1270"/>
                  <a:pt x="657" y="1271"/>
                  <a:pt x="636" y="1271"/>
                </a:cubicBezTo>
                <a:cubicBezTo>
                  <a:pt x="615" y="1271"/>
                  <a:pt x="595" y="1270"/>
                  <a:pt x="574" y="1268"/>
                </a:cubicBezTo>
                <a:cubicBezTo>
                  <a:pt x="553" y="1266"/>
                  <a:pt x="533" y="1263"/>
                  <a:pt x="512" y="1259"/>
                </a:cubicBezTo>
                <a:cubicBezTo>
                  <a:pt x="492" y="1255"/>
                  <a:pt x="472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7" y="1196"/>
                </a:cubicBezTo>
                <a:cubicBezTo>
                  <a:pt x="318" y="1187"/>
                  <a:pt x="301" y="1176"/>
                  <a:pt x="283" y="1164"/>
                </a:cubicBezTo>
                <a:cubicBezTo>
                  <a:pt x="266" y="1153"/>
                  <a:pt x="249" y="1140"/>
                  <a:pt x="233" y="1127"/>
                </a:cubicBezTo>
                <a:cubicBezTo>
                  <a:pt x="217" y="1114"/>
                  <a:pt x="202" y="1100"/>
                  <a:pt x="187" y="1085"/>
                </a:cubicBezTo>
                <a:cubicBezTo>
                  <a:pt x="172" y="1071"/>
                  <a:pt x="158" y="1055"/>
                  <a:pt x="145" y="1039"/>
                </a:cubicBezTo>
                <a:cubicBezTo>
                  <a:pt x="132" y="1023"/>
                  <a:pt x="120" y="1006"/>
                  <a:pt x="108" y="989"/>
                </a:cubicBezTo>
                <a:cubicBezTo>
                  <a:pt x="97" y="972"/>
                  <a:pt x="86" y="954"/>
                  <a:pt x="76" y="936"/>
                </a:cubicBezTo>
                <a:cubicBezTo>
                  <a:pt x="66" y="917"/>
                  <a:pt x="56" y="899"/>
                  <a:pt x="48" y="879"/>
                </a:cubicBezTo>
                <a:cubicBezTo>
                  <a:pt x="41" y="860"/>
                  <a:pt x="34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4" y="432"/>
                  <a:pt x="41" y="413"/>
                  <a:pt x="48" y="393"/>
                </a:cubicBezTo>
                <a:cubicBezTo>
                  <a:pt x="56" y="374"/>
                  <a:pt x="66" y="355"/>
                  <a:pt x="76" y="337"/>
                </a:cubicBezTo>
                <a:cubicBezTo>
                  <a:pt x="86" y="319"/>
                  <a:pt x="97" y="301"/>
                  <a:pt x="108" y="284"/>
                </a:cubicBezTo>
                <a:cubicBezTo>
                  <a:pt x="120" y="266"/>
                  <a:pt x="132" y="250"/>
                  <a:pt x="145" y="233"/>
                </a:cubicBezTo>
                <a:cubicBezTo>
                  <a:pt x="158" y="217"/>
                  <a:pt x="172" y="202"/>
                  <a:pt x="187" y="187"/>
                </a:cubicBezTo>
                <a:cubicBezTo>
                  <a:pt x="202" y="172"/>
                  <a:pt x="217" y="158"/>
                  <a:pt x="233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1" y="96"/>
                  <a:pt x="318" y="85"/>
                  <a:pt x="337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2" y="22"/>
                  <a:pt x="492" y="17"/>
                  <a:pt x="512" y="12"/>
                </a:cubicBezTo>
                <a:cubicBezTo>
                  <a:pt x="533" y="8"/>
                  <a:pt x="553" y="5"/>
                  <a:pt x="574" y="3"/>
                </a:cubicBezTo>
                <a:cubicBezTo>
                  <a:pt x="595" y="1"/>
                  <a:pt x="615" y="0"/>
                  <a:pt x="636" y="0"/>
                </a:cubicBezTo>
                <a:cubicBezTo>
                  <a:pt x="657" y="0"/>
                  <a:pt x="678" y="1"/>
                  <a:pt x="698" y="3"/>
                </a:cubicBezTo>
                <a:cubicBezTo>
                  <a:pt x="719" y="5"/>
                  <a:pt x="740" y="8"/>
                  <a:pt x="760" y="12"/>
                </a:cubicBezTo>
                <a:cubicBezTo>
                  <a:pt x="780" y="17"/>
                  <a:pt x="801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4" y="85"/>
                  <a:pt x="972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0" y="172"/>
                  <a:pt x="1085" y="187"/>
                </a:cubicBezTo>
                <a:cubicBezTo>
                  <a:pt x="1100" y="202"/>
                  <a:pt x="1114" y="217"/>
                  <a:pt x="1127" y="233"/>
                </a:cubicBezTo>
                <a:cubicBezTo>
                  <a:pt x="1140" y="250"/>
                  <a:pt x="1153" y="266"/>
                  <a:pt x="1164" y="284"/>
                </a:cubicBezTo>
                <a:cubicBezTo>
                  <a:pt x="1176" y="301"/>
                  <a:pt x="1186" y="319"/>
                  <a:pt x="1196" y="337"/>
                </a:cubicBezTo>
                <a:cubicBezTo>
                  <a:pt x="1206" y="355"/>
                  <a:pt x="1215" y="374"/>
                  <a:pt x="1223" y="393"/>
                </a:cubicBezTo>
                <a:cubicBezTo>
                  <a:pt x="1231" y="413"/>
                  <a:pt x="1238" y="432"/>
                  <a:pt x="1244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90CAF9">
              <a:alpha val="2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任意多边形: 形状 231"/>
          <p:cNvSpPr/>
          <p:nvPr/>
        </p:nvSpPr>
        <p:spPr>
          <a:xfrm>
            <a:off x="8534160" y="3043080"/>
            <a:ext cx="257760" cy="200520"/>
          </a:xfrm>
          <a:custGeom>
            <a:avLst/>
            <a:gdLst/>
            <a:ahLst/>
            <a:cxnLst/>
            <a:rect l="0" t="0" r="r" b="b"/>
            <a:pathLst>
              <a:path w="716" h="557">
                <a:moveTo>
                  <a:pt x="259" y="59"/>
                </a:moveTo>
                <a:cubicBezTo>
                  <a:pt x="259" y="27"/>
                  <a:pt x="286" y="0"/>
                  <a:pt x="319" y="0"/>
                </a:cubicBezTo>
                <a:lnTo>
                  <a:pt x="398" y="0"/>
                </a:lnTo>
                <a:cubicBezTo>
                  <a:pt x="431" y="0"/>
                  <a:pt x="458" y="27"/>
                  <a:pt x="458" y="59"/>
                </a:cubicBezTo>
                <a:lnTo>
                  <a:pt x="458" y="139"/>
                </a:lnTo>
                <a:cubicBezTo>
                  <a:pt x="458" y="173"/>
                  <a:pt x="431" y="199"/>
                  <a:pt x="398" y="199"/>
                </a:cubicBezTo>
                <a:lnTo>
                  <a:pt x="388" y="199"/>
                </a:lnTo>
                <a:lnTo>
                  <a:pt x="388" y="249"/>
                </a:lnTo>
                <a:lnTo>
                  <a:pt x="577" y="249"/>
                </a:lnTo>
                <a:cubicBezTo>
                  <a:pt x="615" y="249"/>
                  <a:pt x="646" y="280"/>
                  <a:pt x="646" y="318"/>
                </a:cubicBezTo>
                <a:lnTo>
                  <a:pt x="646" y="358"/>
                </a:lnTo>
                <a:lnTo>
                  <a:pt x="656" y="358"/>
                </a:lnTo>
                <a:cubicBezTo>
                  <a:pt x="689" y="358"/>
                  <a:pt x="716" y="385"/>
                  <a:pt x="716" y="418"/>
                </a:cubicBezTo>
                <a:lnTo>
                  <a:pt x="716" y="497"/>
                </a:lnTo>
                <a:cubicBezTo>
                  <a:pt x="716" y="530"/>
                  <a:pt x="689" y="557"/>
                  <a:pt x="656" y="557"/>
                </a:cubicBezTo>
                <a:lnTo>
                  <a:pt x="577" y="557"/>
                </a:lnTo>
                <a:cubicBezTo>
                  <a:pt x="544" y="557"/>
                  <a:pt x="517" y="530"/>
                  <a:pt x="517" y="497"/>
                </a:cubicBezTo>
                <a:lnTo>
                  <a:pt x="517" y="418"/>
                </a:lnTo>
                <a:cubicBezTo>
                  <a:pt x="517" y="385"/>
                  <a:pt x="544" y="358"/>
                  <a:pt x="577" y="358"/>
                </a:cubicBezTo>
                <a:lnTo>
                  <a:pt x="587" y="358"/>
                </a:lnTo>
                <a:lnTo>
                  <a:pt x="587" y="318"/>
                </a:lnTo>
                <a:cubicBezTo>
                  <a:pt x="587" y="313"/>
                  <a:pt x="582" y="309"/>
                  <a:pt x="577" y="309"/>
                </a:cubicBezTo>
                <a:lnTo>
                  <a:pt x="388" y="309"/>
                </a:lnTo>
                <a:lnTo>
                  <a:pt x="388" y="358"/>
                </a:lnTo>
                <a:lnTo>
                  <a:pt x="398" y="358"/>
                </a:lnTo>
                <a:cubicBezTo>
                  <a:pt x="431" y="358"/>
                  <a:pt x="458" y="385"/>
                  <a:pt x="458" y="418"/>
                </a:cubicBezTo>
                <a:lnTo>
                  <a:pt x="458" y="497"/>
                </a:lnTo>
                <a:cubicBezTo>
                  <a:pt x="458" y="530"/>
                  <a:pt x="431" y="557"/>
                  <a:pt x="398" y="557"/>
                </a:cubicBezTo>
                <a:lnTo>
                  <a:pt x="319" y="557"/>
                </a:lnTo>
                <a:cubicBezTo>
                  <a:pt x="286" y="557"/>
                  <a:pt x="259" y="530"/>
                  <a:pt x="259" y="497"/>
                </a:cubicBezTo>
                <a:lnTo>
                  <a:pt x="259" y="418"/>
                </a:lnTo>
                <a:cubicBezTo>
                  <a:pt x="259" y="385"/>
                  <a:pt x="286" y="358"/>
                  <a:pt x="319" y="358"/>
                </a:cubicBezTo>
                <a:lnTo>
                  <a:pt x="329" y="358"/>
                </a:lnTo>
                <a:lnTo>
                  <a:pt x="329" y="309"/>
                </a:lnTo>
                <a:lnTo>
                  <a:pt x="139" y="309"/>
                </a:lnTo>
                <a:cubicBezTo>
                  <a:pt x="134" y="309"/>
                  <a:pt x="129" y="313"/>
                  <a:pt x="129" y="318"/>
                </a:cubicBezTo>
                <a:lnTo>
                  <a:pt x="129" y="358"/>
                </a:lnTo>
                <a:lnTo>
                  <a:pt x="139" y="358"/>
                </a:lnTo>
                <a:cubicBezTo>
                  <a:pt x="172" y="358"/>
                  <a:pt x="199" y="385"/>
                  <a:pt x="199" y="418"/>
                </a:cubicBezTo>
                <a:lnTo>
                  <a:pt x="199" y="497"/>
                </a:lnTo>
                <a:cubicBezTo>
                  <a:pt x="199" y="530"/>
                  <a:pt x="172" y="557"/>
                  <a:pt x="139" y="557"/>
                </a:cubicBezTo>
                <a:lnTo>
                  <a:pt x="60" y="557"/>
                </a:lnTo>
                <a:cubicBezTo>
                  <a:pt x="27" y="557"/>
                  <a:pt x="0" y="530"/>
                  <a:pt x="0" y="497"/>
                </a:cubicBezTo>
                <a:lnTo>
                  <a:pt x="0" y="418"/>
                </a:lnTo>
                <a:cubicBezTo>
                  <a:pt x="0" y="385"/>
                  <a:pt x="27" y="358"/>
                  <a:pt x="60" y="358"/>
                </a:cubicBezTo>
                <a:lnTo>
                  <a:pt x="70" y="358"/>
                </a:lnTo>
                <a:lnTo>
                  <a:pt x="70" y="318"/>
                </a:lnTo>
                <a:cubicBezTo>
                  <a:pt x="70" y="280"/>
                  <a:pt x="101" y="249"/>
                  <a:pt x="139" y="249"/>
                </a:cubicBezTo>
                <a:lnTo>
                  <a:pt x="329" y="249"/>
                </a:lnTo>
                <a:lnTo>
                  <a:pt x="329" y="199"/>
                </a:lnTo>
                <a:lnTo>
                  <a:pt x="319" y="199"/>
                </a:lnTo>
                <a:cubicBezTo>
                  <a:pt x="286" y="199"/>
                  <a:pt x="259" y="173"/>
                  <a:pt x="259" y="139"/>
                </a:cubicBezTo>
                <a:lnTo>
                  <a:pt x="259" y="59"/>
                </a:lnTo>
                <a:close/>
              </a:path>
            </a:pathLst>
          </a:custGeom>
          <a:solidFill>
            <a:srgbClr val="1976D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文本框 232"/>
          <p:cNvSpPr txBox="1"/>
          <p:nvPr/>
        </p:nvSpPr>
        <p:spPr>
          <a:xfrm>
            <a:off x="4673520" y="4165200"/>
            <a:ext cx="7603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差率</a:t>
            </a:r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3%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)。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9042480" y="3016800"/>
            <a:ext cx="82368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自动化与生态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8433000" y="3603240"/>
            <a:ext cx="16887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流程机器人覆盖</a:t>
            </a:r>
            <a:r>
              <a:rPr lang="en-US" sz="1350" b="0" u="none" strike="noStrike">
                <a:solidFill>
                  <a:srgbClr val="0D47A1"/>
                </a:solidFill>
                <a:effectLst/>
                <a:uFillTx/>
                <a:latin typeface="NotoSansSC"/>
                <a:ea typeface="NotoSansSC"/>
              </a:rPr>
              <a:t>85%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常规操作,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8433000" y="3879360"/>
            <a:ext cx="20275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Teambition</a:t>
            </a:r>
            <a:r>
              <a:rPr lang="zh-CN" sz="135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生态协同供应链管理。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文本框 236"/>
          <p:cNvSpPr txBox="1"/>
          <p:nvPr/>
        </p:nvSpPr>
        <p:spPr>
          <a:xfrm>
            <a:off x="609480" y="6364080"/>
            <a:ext cx="11898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项目管理核心实践与案例分析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文本框 237"/>
          <p:cNvSpPr txBox="1"/>
          <p:nvPr/>
        </p:nvSpPr>
        <p:spPr>
          <a:xfrm>
            <a:off x="10752840" y="6364080"/>
            <a:ext cx="7470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00" b="1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2025</a:t>
            </a:r>
            <a:r>
              <a:rPr lang="zh-CN" sz="1200" b="0" u="none" strike="noStrike">
                <a:solidFill>
                  <a:srgbClr val="495057"/>
                </a:solidFill>
                <a:effectLst/>
                <a:uFillTx/>
                <a:latin typeface="NotoSansSC"/>
                <a:ea typeface="NotoSansSC"/>
              </a:rPr>
              <a:t>专业版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任意多边形: 形状 23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5101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0" name="任意多边形: 形状 23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47A1">
              <a:alpha val="7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41" name="图片 240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2" name="任意多边形: 形状 24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47A1">
              <a:alpha val="7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任意多边形: 形状 242"/>
          <p:cNvSpPr/>
          <p:nvPr/>
        </p:nvSpPr>
        <p:spPr>
          <a:xfrm>
            <a:off x="380880" y="380880"/>
            <a:ext cx="609840" cy="609840"/>
          </a:xfrm>
          <a:custGeom>
            <a:avLst/>
            <a:gdLst/>
            <a:ahLst/>
            <a:cxnLst/>
            <a:rect l="0" t="0" r="r" b="b"/>
            <a:pathLst>
              <a:path w="1694" h="1694">
                <a:moveTo>
                  <a:pt x="0" y="0"/>
                </a:moveTo>
                <a:lnTo>
                  <a:pt x="1694" y="0"/>
                </a:lnTo>
                <a:lnTo>
                  <a:pt x="1694" y="53"/>
                </a:lnTo>
                <a:lnTo>
                  <a:pt x="0" y="53"/>
                </a:lnTo>
                <a:lnTo>
                  <a:pt x="0" y="0"/>
                </a:lnTo>
                <a:moveTo>
                  <a:pt x="0" y="0"/>
                </a:moveTo>
                <a:lnTo>
                  <a:pt x="53" y="0"/>
                </a:lnTo>
                <a:lnTo>
                  <a:pt x="53" y="1694"/>
                </a:lnTo>
                <a:lnTo>
                  <a:pt x="0" y="1694"/>
                </a:lnTo>
                <a:lnTo>
                  <a:pt x="0" y="0"/>
                </a:lnTo>
                <a:close/>
              </a:path>
            </a:pathLst>
          </a:custGeom>
          <a:solidFill>
            <a:srgbClr val="42A5F5">
              <a:alpha val="5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任意多边形: 形状 243"/>
          <p:cNvSpPr/>
          <p:nvPr/>
        </p:nvSpPr>
        <p:spPr>
          <a:xfrm>
            <a:off x="11201040" y="586728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42" y="0"/>
                </a:moveTo>
                <a:lnTo>
                  <a:pt x="1695" y="0"/>
                </a:lnTo>
                <a:lnTo>
                  <a:pt x="1695" y="1694"/>
                </a:lnTo>
                <a:lnTo>
                  <a:pt x="1642" y="1694"/>
                </a:lnTo>
                <a:lnTo>
                  <a:pt x="1642" y="0"/>
                </a:lnTo>
                <a:moveTo>
                  <a:pt x="0" y="1641"/>
                </a:moveTo>
                <a:lnTo>
                  <a:pt x="1695" y="1641"/>
                </a:lnTo>
                <a:lnTo>
                  <a:pt x="1695" y="1694"/>
                </a:lnTo>
                <a:lnTo>
                  <a:pt x="0" y="1694"/>
                </a:lnTo>
                <a:lnTo>
                  <a:pt x="0" y="1641"/>
                </a:lnTo>
                <a:close/>
              </a:path>
            </a:pathLst>
          </a:custGeom>
          <a:solidFill>
            <a:srgbClr val="42A5F5">
              <a:alpha val="5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任意多边形: 形状 244"/>
          <p:cNvSpPr/>
          <p:nvPr/>
        </p:nvSpPr>
        <p:spPr>
          <a:xfrm>
            <a:off x="5638680" y="3686040"/>
            <a:ext cx="914760" cy="57600"/>
          </a:xfrm>
          <a:custGeom>
            <a:avLst/>
            <a:gdLst/>
            <a:ahLst/>
            <a:cxnLst/>
            <a:rect l="0" t="0" r="r" b="b"/>
            <a:pathLst>
              <a:path w="2541" h="160">
                <a:moveTo>
                  <a:pt x="0" y="0"/>
                </a:moveTo>
                <a:lnTo>
                  <a:pt x="2541" y="0"/>
                </a:lnTo>
                <a:lnTo>
                  <a:pt x="2541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42A5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文本框 245"/>
          <p:cNvSpPr txBox="1"/>
          <p:nvPr/>
        </p:nvSpPr>
        <p:spPr>
          <a:xfrm>
            <a:off x="4643280" y="2390040"/>
            <a:ext cx="2640240" cy="106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7200" b="1" u="none" strike="noStrike">
                <a:solidFill>
                  <a:srgbClr val="FFFFFF">
                    <a:alpha val="100000"/>
                  </a:srgbClr>
                </a:solidFill>
                <a:effectLst>
                  <a:outerShdw blurRad="190500" dist="38100" dir="5400000" algn="tl" rotWithShape="0">
                    <a:srgbClr val="000000">
                      <a:alpha val="50000"/>
                    </a:srgbClr>
                  </a:outerShdw>
                </a:effectLst>
                <a:uFillTx/>
                <a:latin typeface="NotoSansSC"/>
                <a:ea typeface="NotoSansSC"/>
              </a:rPr>
              <a:t>Q &amp; A</a:t>
            </a:r>
            <a:endParaRPr lang="en-US" sz="7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文本框 246"/>
          <p:cNvSpPr txBox="1"/>
          <p:nvPr/>
        </p:nvSpPr>
        <p:spPr>
          <a:xfrm>
            <a:off x="3313440" y="4154400"/>
            <a:ext cx="326736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0" u="none" strike="noStrike">
                <a:solidFill>
                  <a:srgbClr val="E3F2FD"/>
                </a:solidFill>
                <a:effectLst/>
                <a:uFillTx/>
                <a:latin typeface="NotoSansSC"/>
                <a:ea typeface="NotoSansSC"/>
              </a:rPr>
              <a:t>感谢聆听,欢迎分享您的项目管理实践经验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998</Words>
  <Application>Microsoft Office PowerPoint</Application>
  <PresentationFormat>宽屏</PresentationFormat>
  <Paragraphs>105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Arial</vt:lpstr>
      <vt:lpstr>Symbol</vt:lpstr>
      <vt:lpstr>Times New Roman</vt:lpstr>
      <vt:lpstr>Wingdings</vt:lpstr>
      <vt:lpstr>NotoSansSC</vt:lpstr>
      <vt:lpstr>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k K</cp:lastModifiedBy>
  <cp:revision>1</cp:revision>
  <dcterms:modified xsi:type="dcterms:W3CDTF">2025-08-25T04:27:55Z</dcterms:modified>
  <dc:language>en-US</dc:language>
</cp:coreProperties>
</file>