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media/image1.png" ContentType="image/png"/>
  <Override PartName="/ppt/presentation.xml" ContentType="application/vnd.openxmlformats-officedocument.presentationml.presentation.main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embedTrueTypeFonts="1">
  <p:sldMasterIdLst>
    <p:sldMasterId id="2147483648" r:id="rId2"/>
  </p:sldMasterIdLst>
  <p:sldIdLst>
    <p:sldId id="256" r:id="rId3"/>
    <p:sldId id="257" r:id="rId4"/>
  </p:sldIdLst>
  <p:sldSz cx="12192000" cy="6858000"/>
  <p:notesSz cx="7772400" cy="10058400"/>
  <p:embeddedFontLst>
    <p:embeddedFont>
      <p:font typeface="NotoSerifSC"/>
      <p:regular r:id="rId6"/>
      <p:bold r:id="rId7"/>
    </p:embeddedFont>
    <p:embeddedFont>
      <p:font typeface="NotoSansSC"/>
      <p:regular r:id="rId8"/>
      <p:bold r:id="rId9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'1.0' encoding='utf-8'?>
<Relationships xmlns="http://schemas.openxmlformats.org/package/2006/relationships"><Relationship Id="rId1" Type="http://schemas.openxmlformats.org/officeDocument/2006/relationships/theme" Target="theme/theme1.xml" /><Relationship Id="rId2" Type="http://schemas.openxmlformats.org/officeDocument/2006/relationships/slideMaster" Target="slideMasters/slideMaster1.xml" /><Relationship Id="rId3" Type="http://schemas.openxmlformats.org/officeDocument/2006/relationships/slide" Target="slides/slide1.xml" /><Relationship Id="rId4" Type="http://schemas.openxmlformats.org/officeDocument/2006/relationships/slide" Target="slides/slide2.xml" /><Relationship Id="rId5" Type="http://schemas.openxmlformats.org/officeDocument/2006/relationships/presProps" Target="presProps.xml" 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 algn="ctr">
              <a:buNone/>
            </a:pP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8f5f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"/>
          <p:cNvSpPr/>
          <p:nvPr/>
        </p:nvSpPr>
        <p:spPr>
          <a:xfrm>
            <a:off x="2666880" y="1885680"/>
            <a:ext cx="6858360" cy="3086640"/>
          </a:xfrm>
          <a:custGeom>
            <a:avLst/>
            <a:gdLst/>
            <a:ahLst/>
            <a:rect l="0" t="0" r="r" b="b"/>
            <a:pathLst>
              <a:path fill="none" w="19051" h="8574">
                <a:moveTo>
                  <a:pt x="0" y="4286"/>
                </a:moveTo>
                <a:cubicBezTo>
                  <a:pt x="3176" y="1111"/>
                  <a:pt x="6351" y="1111"/>
                  <a:pt x="9526" y="4286"/>
                </a:cubicBezTo>
                <a:cubicBezTo>
                  <a:pt x="12701" y="7462"/>
                  <a:pt x="15876" y="7462"/>
                  <a:pt x="19051" y="4286"/>
                </a:cubicBezTo>
                <a:moveTo>
                  <a:pt x="0" y="6191"/>
                </a:moveTo>
                <a:cubicBezTo>
                  <a:pt x="3176" y="3016"/>
                  <a:pt x="6351" y="3016"/>
                  <a:pt x="9526" y="6191"/>
                </a:cubicBezTo>
                <a:cubicBezTo>
                  <a:pt x="12701" y="9368"/>
                  <a:pt x="15876" y="9368"/>
                  <a:pt x="19051" y="6191"/>
                </a:cubicBezTo>
                <a:moveTo>
                  <a:pt x="0" y="2381"/>
                </a:moveTo>
                <a:cubicBezTo>
                  <a:pt x="3176" y="-794"/>
                  <a:pt x="6351" y="-794"/>
                  <a:pt x="9526" y="2381"/>
                </a:cubicBezTo>
                <a:cubicBezTo>
                  <a:pt x="12701" y="5556"/>
                  <a:pt x="15876" y="5556"/>
                  <a:pt x="19051" y="2381"/>
                </a:cubicBezTo>
              </a:path>
            </a:pathLst>
          </a:custGeom>
          <a:ln w="68400">
            <a:solidFill>
              <a:srgbClr val="a87c7c"/>
            </a:solidFill>
            <a:miter/>
          </a:ln>
        </p:spPr>
        <p:txBody>
          <a:bodyPr lIns="34200" rIns="34200" tIns="34200" bIns="3420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"/>
          <p:cNvSpPr txBox="1"/>
          <p:nvPr/>
        </p:nvSpPr>
        <p:spPr>
          <a:xfrm>
            <a:off x="2876400" y="456480"/>
            <a:ext cx="1296000" cy="3812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2700" strike="noStrike" u="none">
                <a:solidFill>
                  <a:srgbClr val="a87c7c"/>
                </a:solidFill>
                <a:effectLst/>
                <a:uFillTx/>
                <a:latin typeface="NotoSerifSC"/>
                <a:ea typeface="NotoSerifSC"/>
              </a:rPr>
              <a:t>PMBOK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"/>
          <p:cNvSpPr/>
          <p:nvPr/>
        </p:nvSpPr>
        <p:spPr>
          <a:xfrm>
            <a:off x="466560" y="1228680"/>
            <a:ext cx="1352880" cy="428760"/>
          </a:xfrm>
          <a:custGeom>
            <a:avLst/>
            <a:gdLst/>
            <a:ahLst/>
            <a:rect l="0" t="0" r="r" b="b"/>
            <a:pathLst>
              <a:path w="3758" h="1191">
                <a:moveTo>
                  <a:pt x="0" y="0"/>
                </a:moveTo>
                <a:lnTo>
                  <a:pt x="3758" y="0"/>
                </a:lnTo>
                <a:lnTo>
                  <a:pt x="3758" y="1191"/>
                </a:lnTo>
                <a:lnTo>
                  <a:pt x="0" y="1191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"/>
          <p:cNvSpPr/>
          <p:nvPr/>
        </p:nvSpPr>
        <p:spPr>
          <a:xfrm>
            <a:off x="1819080" y="1228680"/>
            <a:ext cx="1648080" cy="428760"/>
          </a:xfrm>
          <a:custGeom>
            <a:avLst/>
            <a:gdLst/>
            <a:ahLst/>
            <a:rect l="0" t="0" r="r" b="b"/>
            <a:pathLst>
              <a:path w="4578" h="1191">
                <a:moveTo>
                  <a:pt x="0" y="0"/>
                </a:moveTo>
                <a:lnTo>
                  <a:pt x="4578" y="0"/>
                </a:lnTo>
                <a:lnTo>
                  <a:pt x="4578" y="1191"/>
                </a:lnTo>
                <a:lnTo>
                  <a:pt x="0" y="1191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"/>
          <p:cNvSpPr/>
          <p:nvPr/>
        </p:nvSpPr>
        <p:spPr>
          <a:xfrm>
            <a:off x="3466800" y="1228680"/>
            <a:ext cx="1657800" cy="428760"/>
          </a:xfrm>
          <a:custGeom>
            <a:avLst/>
            <a:gdLst/>
            <a:ahLst/>
            <a:rect l="0" t="0" r="r" b="b"/>
            <a:pathLst>
              <a:path w="4605" h="1191">
                <a:moveTo>
                  <a:pt x="0" y="0"/>
                </a:moveTo>
                <a:lnTo>
                  <a:pt x="4605" y="0"/>
                </a:lnTo>
                <a:lnTo>
                  <a:pt x="4605" y="1191"/>
                </a:lnTo>
                <a:lnTo>
                  <a:pt x="0" y="1191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"/>
          <p:cNvSpPr/>
          <p:nvPr/>
        </p:nvSpPr>
        <p:spPr>
          <a:xfrm>
            <a:off x="5124240" y="1228680"/>
            <a:ext cx="1648080" cy="428760"/>
          </a:xfrm>
          <a:custGeom>
            <a:avLst/>
            <a:gdLst/>
            <a:ahLst/>
            <a:rect l="0" t="0" r="r" b="b"/>
            <a:pathLst>
              <a:path w="4578" h="1191">
                <a:moveTo>
                  <a:pt x="0" y="0"/>
                </a:moveTo>
                <a:lnTo>
                  <a:pt x="4578" y="0"/>
                </a:lnTo>
                <a:lnTo>
                  <a:pt x="4578" y="1191"/>
                </a:lnTo>
                <a:lnTo>
                  <a:pt x="0" y="1191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" name=""/>
          <p:cNvSpPr/>
          <p:nvPr/>
        </p:nvSpPr>
        <p:spPr>
          <a:xfrm>
            <a:off x="6771960" y="1228680"/>
            <a:ext cx="1657800" cy="428760"/>
          </a:xfrm>
          <a:custGeom>
            <a:avLst/>
            <a:gdLst/>
            <a:ahLst/>
            <a:rect l="0" t="0" r="r" b="b"/>
            <a:pathLst>
              <a:path w="4605" h="1191">
                <a:moveTo>
                  <a:pt x="0" y="0"/>
                </a:moveTo>
                <a:lnTo>
                  <a:pt x="4605" y="0"/>
                </a:lnTo>
                <a:lnTo>
                  <a:pt x="4605" y="1191"/>
                </a:lnTo>
                <a:lnTo>
                  <a:pt x="0" y="1191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"/>
          <p:cNvSpPr/>
          <p:nvPr/>
        </p:nvSpPr>
        <p:spPr>
          <a:xfrm>
            <a:off x="8429400" y="1228680"/>
            <a:ext cx="1648080" cy="428760"/>
          </a:xfrm>
          <a:custGeom>
            <a:avLst/>
            <a:gdLst/>
            <a:ahLst/>
            <a:rect l="0" t="0" r="r" b="b"/>
            <a:pathLst>
              <a:path w="4578" h="1191">
                <a:moveTo>
                  <a:pt x="0" y="0"/>
                </a:moveTo>
                <a:lnTo>
                  <a:pt x="4578" y="0"/>
                </a:lnTo>
                <a:lnTo>
                  <a:pt x="4578" y="1191"/>
                </a:lnTo>
                <a:lnTo>
                  <a:pt x="0" y="1191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"/>
          <p:cNvSpPr/>
          <p:nvPr/>
        </p:nvSpPr>
        <p:spPr>
          <a:xfrm>
            <a:off x="10077120" y="1228680"/>
            <a:ext cx="1657800" cy="428760"/>
          </a:xfrm>
          <a:custGeom>
            <a:avLst/>
            <a:gdLst/>
            <a:ahLst/>
            <a:rect l="0" t="0" r="r" b="b"/>
            <a:pathLst>
              <a:path w="4605" h="1191">
                <a:moveTo>
                  <a:pt x="0" y="0"/>
                </a:moveTo>
                <a:lnTo>
                  <a:pt x="4605" y="0"/>
                </a:lnTo>
                <a:lnTo>
                  <a:pt x="4605" y="1191"/>
                </a:lnTo>
                <a:lnTo>
                  <a:pt x="0" y="1191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"/>
          <p:cNvSpPr/>
          <p:nvPr/>
        </p:nvSpPr>
        <p:spPr>
          <a:xfrm>
            <a:off x="466560" y="1657080"/>
            <a:ext cx="1352880" cy="533880"/>
          </a:xfrm>
          <a:custGeom>
            <a:avLst/>
            <a:gdLst/>
            <a:ahLst/>
            <a:rect l="0" t="0" r="r" b="b"/>
            <a:pathLst>
              <a:path w="3758" h="1483">
                <a:moveTo>
                  <a:pt x="0" y="0"/>
                </a:moveTo>
                <a:lnTo>
                  <a:pt x="3758" y="0"/>
                </a:lnTo>
                <a:lnTo>
                  <a:pt x="375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"/>
          <p:cNvSpPr/>
          <p:nvPr/>
        </p:nvSpPr>
        <p:spPr>
          <a:xfrm>
            <a:off x="466560" y="2190600"/>
            <a:ext cx="1352880" cy="533880"/>
          </a:xfrm>
          <a:custGeom>
            <a:avLst/>
            <a:gdLst/>
            <a:ahLst/>
            <a:rect l="0" t="0" r="r" b="b"/>
            <a:pathLst>
              <a:path w="3758" h="1483">
                <a:moveTo>
                  <a:pt x="0" y="0"/>
                </a:moveTo>
                <a:lnTo>
                  <a:pt x="3758" y="0"/>
                </a:lnTo>
                <a:lnTo>
                  <a:pt x="375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" name=""/>
          <p:cNvSpPr/>
          <p:nvPr/>
        </p:nvSpPr>
        <p:spPr>
          <a:xfrm>
            <a:off x="466560" y="2724120"/>
            <a:ext cx="1352880" cy="533520"/>
          </a:xfrm>
          <a:custGeom>
            <a:avLst/>
            <a:gdLst/>
            <a:ahLst/>
            <a:rect l="0" t="0" r="r" b="b"/>
            <a:pathLst>
              <a:path w="3758" h="1482">
                <a:moveTo>
                  <a:pt x="0" y="0"/>
                </a:moveTo>
                <a:lnTo>
                  <a:pt x="3758" y="0"/>
                </a:lnTo>
                <a:lnTo>
                  <a:pt x="375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"/>
          <p:cNvSpPr/>
          <p:nvPr/>
        </p:nvSpPr>
        <p:spPr>
          <a:xfrm>
            <a:off x="466560" y="3257280"/>
            <a:ext cx="1352880" cy="533880"/>
          </a:xfrm>
          <a:custGeom>
            <a:avLst/>
            <a:gdLst/>
            <a:ahLst/>
            <a:rect l="0" t="0" r="r" b="b"/>
            <a:pathLst>
              <a:path w="3758" h="1483">
                <a:moveTo>
                  <a:pt x="0" y="0"/>
                </a:moveTo>
                <a:lnTo>
                  <a:pt x="3758" y="0"/>
                </a:lnTo>
                <a:lnTo>
                  <a:pt x="375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" name=""/>
          <p:cNvSpPr/>
          <p:nvPr/>
        </p:nvSpPr>
        <p:spPr>
          <a:xfrm>
            <a:off x="466560" y="3790800"/>
            <a:ext cx="1352880" cy="533880"/>
          </a:xfrm>
          <a:custGeom>
            <a:avLst/>
            <a:gdLst/>
            <a:ahLst/>
            <a:rect l="0" t="0" r="r" b="b"/>
            <a:pathLst>
              <a:path w="3758" h="1483">
                <a:moveTo>
                  <a:pt x="0" y="0"/>
                </a:moveTo>
                <a:lnTo>
                  <a:pt x="3758" y="0"/>
                </a:lnTo>
                <a:lnTo>
                  <a:pt x="375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"/>
          <p:cNvSpPr/>
          <p:nvPr/>
        </p:nvSpPr>
        <p:spPr>
          <a:xfrm>
            <a:off x="466560" y="4324320"/>
            <a:ext cx="1352880" cy="533520"/>
          </a:xfrm>
          <a:custGeom>
            <a:avLst/>
            <a:gdLst/>
            <a:ahLst/>
            <a:rect l="0" t="0" r="r" b="b"/>
            <a:pathLst>
              <a:path w="3758" h="1482">
                <a:moveTo>
                  <a:pt x="0" y="0"/>
                </a:moveTo>
                <a:lnTo>
                  <a:pt x="3758" y="0"/>
                </a:lnTo>
                <a:lnTo>
                  <a:pt x="375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"/>
          <p:cNvSpPr/>
          <p:nvPr/>
        </p:nvSpPr>
        <p:spPr>
          <a:xfrm>
            <a:off x="466560" y="4857480"/>
            <a:ext cx="1352880" cy="533880"/>
          </a:xfrm>
          <a:custGeom>
            <a:avLst/>
            <a:gdLst/>
            <a:ahLst/>
            <a:rect l="0" t="0" r="r" b="b"/>
            <a:pathLst>
              <a:path w="3758" h="1483">
                <a:moveTo>
                  <a:pt x="0" y="0"/>
                </a:moveTo>
                <a:lnTo>
                  <a:pt x="3758" y="0"/>
                </a:lnTo>
                <a:lnTo>
                  <a:pt x="375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" name=""/>
          <p:cNvSpPr/>
          <p:nvPr/>
        </p:nvSpPr>
        <p:spPr>
          <a:xfrm>
            <a:off x="466560" y="5391000"/>
            <a:ext cx="1352880" cy="533880"/>
          </a:xfrm>
          <a:custGeom>
            <a:avLst/>
            <a:gdLst/>
            <a:ahLst/>
            <a:rect l="0" t="0" r="r" b="b"/>
            <a:pathLst>
              <a:path w="3758" h="1483">
                <a:moveTo>
                  <a:pt x="0" y="0"/>
                </a:moveTo>
                <a:lnTo>
                  <a:pt x="3758" y="0"/>
                </a:lnTo>
                <a:lnTo>
                  <a:pt x="375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" name=""/>
          <p:cNvSpPr/>
          <p:nvPr/>
        </p:nvSpPr>
        <p:spPr>
          <a:xfrm>
            <a:off x="466560" y="5924520"/>
            <a:ext cx="1352880" cy="476280"/>
          </a:xfrm>
          <a:custGeom>
            <a:avLst/>
            <a:gdLst/>
            <a:ahLst/>
            <a:rect l="0" t="0" r="r" b="b"/>
            <a:pathLst>
              <a:path w="3758" h="1323">
                <a:moveTo>
                  <a:pt x="0" y="0"/>
                </a:moveTo>
                <a:lnTo>
                  <a:pt x="3758" y="0"/>
                </a:lnTo>
                <a:lnTo>
                  <a:pt x="3758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" name=""/>
          <p:cNvSpPr/>
          <p:nvPr/>
        </p:nvSpPr>
        <p:spPr>
          <a:xfrm>
            <a:off x="456840" y="1218960"/>
            <a:ext cx="10080" cy="438480"/>
          </a:xfrm>
          <a:custGeom>
            <a:avLst/>
            <a:gdLst/>
            <a:ahLst/>
            <a:rect l="0" t="0" r="r" b="b"/>
            <a:pathLst>
              <a:path w="28" h="1218">
                <a:moveTo>
                  <a:pt x="0" y="0"/>
                </a:moveTo>
                <a:lnTo>
                  <a:pt x="28" y="0"/>
                </a:lnTo>
                <a:lnTo>
                  <a:pt x="28" y="1218"/>
                </a:lnTo>
                <a:lnTo>
                  <a:pt x="0" y="121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"/>
          <p:cNvSpPr/>
          <p:nvPr/>
        </p:nvSpPr>
        <p:spPr>
          <a:xfrm>
            <a:off x="456840" y="1218960"/>
            <a:ext cx="1371960" cy="10080"/>
          </a:xfrm>
          <a:custGeom>
            <a:avLst/>
            <a:gdLst/>
            <a:ahLst/>
            <a:rect l="0" t="0" r="r" b="b"/>
            <a:pathLst>
              <a:path w="3811" h="28">
                <a:moveTo>
                  <a:pt x="0" y="0"/>
                </a:moveTo>
                <a:lnTo>
                  <a:pt x="3811" y="0"/>
                </a:lnTo>
                <a:lnTo>
                  <a:pt x="381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"/>
          <p:cNvSpPr/>
          <p:nvPr/>
        </p:nvSpPr>
        <p:spPr>
          <a:xfrm>
            <a:off x="1819080" y="1218960"/>
            <a:ext cx="9720" cy="438480"/>
          </a:xfrm>
          <a:custGeom>
            <a:avLst/>
            <a:gdLst/>
            <a:ahLst/>
            <a:rect l="0" t="0" r="r" b="b"/>
            <a:pathLst>
              <a:path w="27" h="1218">
                <a:moveTo>
                  <a:pt x="0" y="0"/>
                </a:moveTo>
                <a:lnTo>
                  <a:pt x="27" y="0"/>
                </a:lnTo>
                <a:lnTo>
                  <a:pt x="27" y="1218"/>
                </a:lnTo>
                <a:lnTo>
                  <a:pt x="0" y="121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"/>
          <p:cNvSpPr/>
          <p:nvPr/>
        </p:nvSpPr>
        <p:spPr>
          <a:xfrm>
            <a:off x="1828440" y="1218960"/>
            <a:ext cx="1648440" cy="10080"/>
          </a:xfrm>
          <a:custGeom>
            <a:avLst/>
            <a:gdLst/>
            <a:ahLst/>
            <a:rect l="0" t="0" r="r" b="b"/>
            <a:pathLst>
              <a:path w="4579" h="28">
                <a:moveTo>
                  <a:pt x="0" y="0"/>
                </a:moveTo>
                <a:lnTo>
                  <a:pt x="4579" y="0"/>
                </a:lnTo>
                <a:lnTo>
                  <a:pt x="4579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"/>
          <p:cNvSpPr/>
          <p:nvPr/>
        </p:nvSpPr>
        <p:spPr>
          <a:xfrm>
            <a:off x="3466800" y="1218960"/>
            <a:ext cx="10080" cy="438480"/>
          </a:xfrm>
          <a:custGeom>
            <a:avLst/>
            <a:gdLst/>
            <a:ahLst/>
            <a:rect l="0" t="0" r="r" b="b"/>
            <a:pathLst>
              <a:path w="28" h="1218">
                <a:moveTo>
                  <a:pt x="0" y="0"/>
                </a:moveTo>
                <a:lnTo>
                  <a:pt x="28" y="0"/>
                </a:lnTo>
                <a:lnTo>
                  <a:pt x="28" y="1218"/>
                </a:lnTo>
                <a:lnTo>
                  <a:pt x="0" y="121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" name=""/>
          <p:cNvSpPr/>
          <p:nvPr/>
        </p:nvSpPr>
        <p:spPr>
          <a:xfrm>
            <a:off x="3476520" y="121896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" name=""/>
          <p:cNvSpPr/>
          <p:nvPr/>
        </p:nvSpPr>
        <p:spPr>
          <a:xfrm>
            <a:off x="5114880" y="1218960"/>
            <a:ext cx="9720" cy="438480"/>
          </a:xfrm>
          <a:custGeom>
            <a:avLst/>
            <a:gdLst/>
            <a:ahLst/>
            <a:rect l="0" t="0" r="r" b="b"/>
            <a:pathLst>
              <a:path w="27" h="1218">
                <a:moveTo>
                  <a:pt x="0" y="0"/>
                </a:moveTo>
                <a:lnTo>
                  <a:pt x="27" y="0"/>
                </a:lnTo>
                <a:lnTo>
                  <a:pt x="27" y="1218"/>
                </a:lnTo>
                <a:lnTo>
                  <a:pt x="0" y="121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"/>
          <p:cNvSpPr/>
          <p:nvPr/>
        </p:nvSpPr>
        <p:spPr>
          <a:xfrm>
            <a:off x="5124240" y="121896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"/>
          <p:cNvSpPr/>
          <p:nvPr/>
        </p:nvSpPr>
        <p:spPr>
          <a:xfrm>
            <a:off x="6771960" y="1218960"/>
            <a:ext cx="10080" cy="438480"/>
          </a:xfrm>
          <a:custGeom>
            <a:avLst/>
            <a:gdLst/>
            <a:ahLst/>
            <a:rect l="0" t="0" r="r" b="b"/>
            <a:pathLst>
              <a:path w="28" h="1218">
                <a:moveTo>
                  <a:pt x="0" y="0"/>
                </a:moveTo>
                <a:lnTo>
                  <a:pt x="28" y="0"/>
                </a:lnTo>
                <a:lnTo>
                  <a:pt x="28" y="1218"/>
                </a:lnTo>
                <a:lnTo>
                  <a:pt x="0" y="121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" name=""/>
          <p:cNvSpPr/>
          <p:nvPr/>
        </p:nvSpPr>
        <p:spPr>
          <a:xfrm>
            <a:off x="6781680" y="121896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"/>
          <p:cNvSpPr/>
          <p:nvPr/>
        </p:nvSpPr>
        <p:spPr>
          <a:xfrm>
            <a:off x="8420040" y="1218960"/>
            <a:ext cx="9720" cy="438480"/>
          </a:xfrm>
          <a:custGeom>
            <a:avLst/>
            <a:gdLst/>
            <a:ahLst/>
            <a:rect l="0" t="0" r="r" b="b"/>
            <a:pathLst>
              <a:path w="27" h="1218">
                <a:moveTo>
                  <a:pt x="0" y="0"/>
                </a:moveTo>
                <a:lnTo>
                  <a:pt x="27" y="0"/>
                </a:lnTo>
                <a:lnTo>
                  <a:pt x="27" y="1218"/>
                </a:lnTo>
                <a:lnTo>
                  <a:pt x="0" y="121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" name=""/>
          <p:cNvSpPr/>
          <p:nvPr/>
        </p:nvSpPr>
        <p:spPr>
          <a:xfrm>
            <a:off x="8429400" y="121896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" name=""/>
          <p:cNvSpPr/>
          <p:nvPr/>
        </p:nvSpPr>
        <p:spPr>
          <a:xfrm>
            <a:off x="10077120" y="1218960"/>
            <a:ext cx="10080" cy="438480"/>
          </a:xfrm>
          <a:custGeom>
            <a:avLst/>
            <a:gdLst/>
            <a:ahLst/>
            <a:rect l="0" t="0" r="r" b="b"/>
            <a:pathLst>
              <a:path w="28" h="1218">
                <a:moveTo>
                  <a:pt x="0" y="0"/>
                </a:moveTo>
                <a:lnTo>
                  <a:pt x="28" y="0"/>
                </a:lnTo>
                <a:lnTo>
                  <a:pt x="28" y="1218"/>
                </a:lnTo>
                <a:lnTo>
                  <a:pt x="0" y="121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"/>
          <p:cNvSpPr/>
          <p:nvPr/>
        </p:nvSpPr>
        <p:spPr>
          <a:xfrm>
            <a:off x="10086840" y="121896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"/>
          <p:cNvSpPr/>
          <p:nvPr/>
        </p:nvSpPr>
        <p:spPr>
          <a:xfrm>
            <a:off x="11725200" y="1218960"/>
            <a:ext cx="9720" cy="438480"/>
          </a:xfrm>
          <a:custGeom>
            <a:avLst/>
            <a:gdLst/>
            <a:ahLst/>
            <a:rect l="0" t="0" r="r" b="b"/>
            <a:pathLst>
              <a:path w="27" h="1218">
                <a:moveTo>
                  <a:pt x="0" y="0"/>
                </a:moveTo>
                <a:lnTo>
                  <a:pt x="27" y="0"/>
                </a:lnTo>
                <a:lnTo>
                  <a:pt x="27" y="1218"/>
                </a:lnTo>
                <a:lnTo>
                  <a:pt x="0" y="121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"/>
          <p:cNvSpPr/>
          <p:nvPr/>
        </p:nvSpPr>
        <p:spPr>
          <a:xfrm>
            <a:off x="456840" y="1647720"/>
            <a:ext cx="1371960" cy="9720"/>
          </a:xfrm>
          <a:custGeom>
            <a:avLst/>
            <a:gdLst/>
            <a:ahLst/>
            <a:rect l="0" t="0" r="r" b="b"/>
            <a:pathLst>
              <a:path w="3811" h="27">
                <a:moveTo>
                  <a:pt x="0" y="0"/>
                </a:moveTo>
                <a:lnTo>
                  <a:pt x="3811" y="0"/>
                </a:lnTo>
                <a:lnTo>
                  <a:pt x="3811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"/>
          <p:cNvSpPr/>
          <p:nvPr/>
        </p:nvSpPr>
        <p:spPr>
          <a:xfrm>
            <a:off x="1828440" y="1647720"/>
            <a:ext cx="1648440" cy="9720"/>
          </a:xfrm>
          <a:custGeom>
            <a:avLst/>
            <a:gdLst/>
            <a:ahLst/>
            <a:rect l="0" t="0" r="r" b="b"/>
            <a:pathLst>
              <a:path w="4579" h="27">
                <a:moveTo>
                  <a:pt x="0" y="0"/>
                </a:moveTo>
                <a:lnTo>
                  <a:pt x="4579" y="0"/>
                </a:lnTo>
                <a:lnTo>
                  <a:pt x="4579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1" name=""/>
          <p:cNvSpPr/>
          <p:nvPr/>
        </p:nvSpPr>
        <p:spPr>
          <a:xfrm>
            <a:off x="3476520" y="16477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2" name=""/>
          <p:cNvSpPr/>
          <p:nvPr/>
        </p:nvSpPr>
        <p:spPr>
          <a:xfrm>
            <a:off x="5124240" y="1647720"/>
            <a:ext cx="1657800" cy="9720"/>
          </a:xfrm>
          <a:custGeom>
            <a:avLst/>
            <a:gdLst/>
            <a:ahLst/>
            <a:rect l="0" t="0" r="r" b="b"/>
            <a:pathLst>
              <a:path w="4605" h="27">
                <a:moveTo>
                  <a:pt x="0" y="0"/>
                </a:moveTo>
                <a:lnTo>
                  <a:pt x="4605" y="0"/>
                </a:lnTo>
                <a:lnTo>
                  <a:pt x="460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"/>
          <p:cNvSpPr/>
          <p:nvPr/>
        </p:nvSpPr>
        <p:spPr>
          <a:xfrm>
            <a:off x="6781680" y="16477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"/>
          <p:cNvSpPr/>
          <p:nvPr/>
        </p:nvSpPr>
        <p:spPr>
          <a:xfrm>
            <a:off x="8429400" y="1647720"/>
            <a:ext cx="1657800" cy="9720"/>
          </a:xfrm>
          <a:custGeom>
            <a:avLst/>
            <a:gdLst/>
            <a:ahLst/>
            <a:rect l="0" t="0" r="r" b="b"/>
            <a:pathLst>
              <a:path w="4605" h="27">
                <a:moveTo>
                  <a:pt x="0" y="0"/>
                </a:moveTo>
                <a:lnTo>
                  <a:pt x="4605" y="0"/>
                </a:lnTo>
                <a:lnTo>
                  <a:pt x="460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"/>
          <p:cNvSpPr/>
          <p:nvPr/>
        </p:nvSpPr>
        <p:spPr>
          <a:xfrm>
            <a:off x="10086840" y="16477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"/>
          <p:cNvSpPr/>
          <p:nvPr/>
        </p:nvSpPr>
        <p:spPr>
          <a:xfrm>
            <a:off x="456840" y="16570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"/>
          <p:cNvSpPr/>
          <p:nvPr/>
        </p:nvSpPr>
        <p:spPr>
          <a:xfrm>
            <a:off x="1819080" y="16570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"/>
          <p:cNvSpPr/>
          <p:nvPr/>
        </p:nvSpPr>
        <p:spPr>
          <a:xfrm>
            <a:off x="3466800" y="16570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"/>
          <p:cNvSpPr/>
          <p:nvPr/>
        </p:nvSpPr>
        <p:spPr>
          <a:xfrm>
            <a:off x="5114880" y="16570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"/>
          <p:cNvSpPr/>
          <p:nvPr/>
        </p:nvSpPr>
        <p:spPr>
          <a:xfrm>
            <a:off x="6771960" y="16570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"/>
          <p:cNvSpPr/>
          <p:nvPr/>
        </p:nvSpPr>
        <p:spPr>
          <a:xfrm>
            <a:off x="8420040" y="16570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2" name=""/>
          <p:cNvSpPr/>
          <p:nvPr/>
        </p:nvSpPr>
        <p:spPr>
          <a:xfrm>
            <a:off x="10077120" y="16570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"/>
          <p:cNvSpPr/>
          <p:nvPr/>
        </p:nvSpPr>
        <p:spPr>
          <a:xfrm>
            <a:off x="11725200" y="16570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"/>
          <p:cNvSpPr/>
          <p:nvPr/>
        </p:nvSpPr>
        <p:spPr>
          <a:xfrm>
            <a:off x="456840" y="21906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"/>
          <p:cNvSpPr/>
          <p:nvPr/>
        </p:nvSpPr>
        <p:spPr>
          <a:xfrm>
            <a:off x="456840" y="2180880"/>
            <a:ext cx="1371960" cy="10080"/>
          </a:xfrm>
          <a:custGeom>
            <a:avLst/>
            <a:gdLst/>
            <a:ahLst/>
            <a:rect l="0" t="0" r="r" b="b"/>
            <a:pathLst>
              <a:path w="3811" h="28">
                <a:moveTo>
                  <a:pt x="0" y="0"/>
                </a:moveTo>
                <a:lnTo>
                  <a:pt x="3811" y="0"/>
                </a:lnTo>
                <a:lnTo>
                  <a:pt x="381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6" name=""/>
          <p:cNvSpPr/>
          <p:nvPr/>
        </p:nvSpPr>
        <p:spPr>
          <a:xfrm>
            <a:off x="1819080" y="21906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"/>
          <p:cNvSpPr/>
          <p:nvPr/>
        </p:nvSpPr>
        <p:spPr>
          <a:xfrm>
            <a:off x="1828440" y="2180880"/>
            <a:ext cx="1648440" cy="10080"/>
          </a:xfrm>
          <a:custGeom>
            <a:avLst/>
            <a:gdLst/>
            <a:ahLst/>
            <a:rect l="0" t="0" r="r" b="b"/>
            <a:pathLst>
              <a:path w="4579" h="28">
                <a:moveTo>
                  <a:pt x="0" y="0"/>
                </a:moveTo>
                <a:lnTo>
                  <a:pt x="4579" y="0"/>
                </a:lnTo>
                <a:lnTo>
                  <a:pt x="4579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8" name=""/>
          <p:cNvSpPr/>
          <p:nvPr/>
        </p:nvSpPr>
        <p:spPr>
          <a:xfrm>
            <a:off x="3466800" y="21906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"/>
          <p:cNvSpPr/>
          <p:nvPr/>
        </p:nvSpPr>
        <p:spPr>
          <a:xfrm>
            <a:off x="3476520" y="21808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"/>
          <p:cNvSpPr/>
          <p:nvPr/>
        </p:nvSpPr>
        <p:spPr>
          <a:xfrm>
            <a:off x="5114880" y="21906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1" name=""/>
          <p:cNvSpPr/>
          <p:nvPr/>
        </p:nvSpPr>
        <p:spPr>
          <a:xfrm>
            <a:off x="5124240" y="218088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"/>
          <p:cNvSpPr/>
          <p:nvPr/>
        </p:nvSpPr>
        <p:spPr>
          <a:xfrm>
            <a:off x="6771960" y="21906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3" name=""/>
          <p:cNvSpPr/>
          <p:nvPr/>
        </p:nvSpPr>
        <p:spPr>
          <a:xfrm>
            <a:off x="6781680" y="21808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"/>
          <p:cNvSpPr/>
          <p:nvPr/>
        </p:nvSpPr>
        <p:spPr>
          <a:xfrm>
            <a:off x="8420040" y="21906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"/>
          <p:cNvSpPr/>
          <p:nvPr/>
        </p:nvSpPr>
        <p:spPr>
          <a:xfrm>
            <a:off x="8429400" y="218088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6" name=""/>
          <p:cNvSpPr/>
          <p:nvPr/>
        </p:nvSpPr>
        <p:spPr>
          <a:xfrm>
            <a:off x="10077120" y="21906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7" name=""/>
          <p:cNvSpPr/>
          <p:nvPr/>
        </p:nvSpPr>
        <p:spPr>
          <a:xfrm>
            <a:off x="10086840" y="21808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8" name=""/>
          <p:cNvSpPr/>
          <p:nvPr/>
        </p:nvSpPr>
        <p:spPr>
          <a:xfrm>
            <a:off x="11725200" y="21906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9" name=""/>
          <p:cNvSpPr/>
          <p:nvPr/>
        </p:nvSpPr>
        <p:spPr>
          <a:xfrm>
            <a:off x="456840" y="2724120"/>
            <a:ext cx="10080" cy="533520"/>
          </a:xfrm>
          <a:custGeom>
            <a:avLst/>
            <a:gdLst/>
            <a:ahLst/>
            <a:rect l="0" t="0" r="r" b="b"/>
            <a:pathLst>
              <a:path w="28" h="1482">
                <a:moveTo>
                  <a:pt x="0" y="0"/>
                </a:moveTo>
                <a:lnTo>
                  <a:pt x="28" y="0"/>
                </a:lnTo>
                <a:lnTo>
                  <a:pt x="2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0" name=""/>
          <p:cNvSpPr/>
          <p:nvPr/>
        </p:nvSpPr>
        <p:spPr>
          <a:xfrm>
            <a:off x="456840" y="2714400"/>
            <a:ext cx="1371960" cy="10080"/>
          </a:xfrm>
          <a:custGeom>
            <a:avLst/>
            <a:gdLst/>
            <a:ahLst/>
            <a:rect l="0" t="0" r="r" b="b"/>
            <a:pathLst>
              <a:path w="3811" h="28">
                <a:moveTo>
                  <a:pt x="0" y="0"/>
                </a:moveTo>
                <a:lnTo>
                  <a:pt x="3811" y="0"/>
                </a:lnTo>
                <a:lnTo>
                  <a:pt x="381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"/>
          <p:cNvSpPr/>
          <p:nvPr/>
        </p:nvSpPr>
        <p:spPr>
          <a:xfrm>
            <a:off x="1819080" y="2724120"/>
            <a:ext cx="9720" cy="533520"/>
          </a:xfrm>
          <a:custGeom>
            <a:avLst/>
            <a:gdLst/>
            <a:ahLst/>
            <a:rect l="0" t="0" r="r" b="b"/>
            <a:pathLst>
              <a:path w="27" h="1482">
                <a:moveTo>
                  <a:pt x="0" y="0"/>
                </a:moveTo>
                <a:lnTo>
                  <a:pt x="27" y="0"/>
                </a:lnTo>
                <a:lnTo>
                  <a:pt x="2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2" name=""/>
          <p:cNvSpPr/>
          <p:nvPr/>
        </p:nvSpPr>
        <p:spPr>
          <a:xfrm>
            <a:off x="1828440" y="2714400"/>
            <a:ext cx="1648440" cy="10080"/>
          </a:xfrm>
          <a:custGeom>
            <a:avLst/>
            <a:gdLst/>
            <a:ahLst/>
            <a:rect l="0" t="0" r="r" b="b"/>
            <a:pathLst>
              <a:path w="4579" h="28">
                <a:moveTo>
                  <a:pt x="0" y="0"/>
                </a:moveTo>
                <a:lnTo>
                  <a:pt x="4579" y="0"/>
                </a:lnTo>
                <a:lnTo>
                  <a:pt x="4579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"/>
          <p:cNvSpPr/>
          <p:nvPr/>
        </p:nvSpPr>
        <p:spPr>
          <a:xfrm>
            <a:off x="3466800" y="2724120"/>
            <a:ext cx="10080" cy="533520"/>
          </a:xfrm>
          <a:custGeom>
            <a:avLst/>
            <a:gdLst/>
            <a:ahLst/>
            <a:rect l="0" t="0" r="r" b="b"/>
            <a:pathLst>
              <a:path w="28" h="1482">
                <a:moveTo>
                  <a:pt x="0" y="0"/>
                </a:moveTo>
                <a:lnTo>
                  <a:pt x="28" y="0"/>
                </a:lnTo>
                <a:lnTo>
                  <a:pt x="2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4" name=""/>
          <p:cNvSpPr/>
          <p:nvPr/>
        </p:nvSpPr>
        <p:spPr>
          <a:xfrm>
            <a:off x="3476520" y="27144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"/>
          <p:cNvSpPr/>
          <p:nvPr/>
        </p:nvSpPr>
        <p:spPr>
          <a:xfrm>
            <a:off x="5114880" y="2724120"/>
            <a:ext cx="9720" cy="533520"/>
          </a:xfrm>
          <a:custGeom>
            <a:avLst/>
            <a:gdLst/>
            <a:ahLst/>
            <a:rect l="0" t="0" r="r" b="b"/>
            <a:pathLst>
              <a:path w="27" h="1482">
                <a:moveTo>
                  <a:pt x="0" y="0"/>
                </a:moveTo>
                <a:lnTo>
                  <a:pt x="27" y="0"/>
                </a:lnTo>
                <a:lnTo>
                  <a:pt x="2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6" name=""/>
          <p:cNvSpPr/>
          <p:nvPr/>
        </p:nvSpPr>
        <p:spPr>
          <a:xfrm>
            <a:off x="5124240" y="271440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7" name=""/>
          <p:cNvSpPr/>
          <p:nvPr/>
        </p:nvSpPr>
        <p:spPr>
          <a:xfrm>
            <a:off x="6771960" y="2724120"/>
            <a:ext cx="10080" cy="533520"/>
          </a:xfrm>
          <a:custGeom>
            <a:avLst/>
            <a:gdLst/>
            <a:ahLst/>
            <a:rect l="0" t="0" r="r" b="b"/>
            <a:pathLst>
              <a:path w="28" h="1482">
                <a:moveTo>
                  <a:pt x="0" y="0"/>
                </a:moveTo>
                <a:lnTo>
                  <a:pt x="28" y="0"/>
                </a:lnTo>
                <a:lnTo>
                  <a:pt x="2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8" name=""/>
          <p:cNvSpPr/>
          <p:nvPr/>
        </p:nvSpPr>
        <p:spPr>
          <a:xfrm>
            <a:off x="6781680" y="27144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9" name=""/>
          <p:cNvSpPr/>
          <p:nvPr/>
        </p:nvSpPr>
        <p:spPr>
          <a:xfrm>
            <a:off x="8420040" y="2724120"/>
            <a:ext cx="9720" cy="533520"/>
          </a:xfrm>
          <a:custGeom>
            <a:avLst/>
            <a:gdLst/>
            <a:ahLst/>
            <a:rect l="0" t="0" r="r" b="b"/>
            <a:pathLst>
              <a:path w="27" h="1482">
                <a:moveTo>
                  <a:pt x="0" y="0"/>
                </a:moveTo>
                <a:lnTo>
                  <a:pt x="27" y="0"/>
                </a:lnTo>
                <a:lnTo>
                  <a:pt x="2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0" name=""/>
          <p:cNvSpPr/>
          <p:nvPr/>
        </p:nvSpPr>
        <p:spPr>
          <a:xfrm>
            <a:off x="8429400" y="271440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1" name=""/>
          <p:cNvSpPr/>
          <p:nvPr/>
        </p:nvSpPr>
        <p:spPr>
          <a:xfrm>
            <a:off x="10077120" y="2724120"/>
            <a:ext cx="10080" cy="533520"/>
          </a:xfrm>
          <a:custGeom>
            <a:avLst/>
            <a:gdLst/>
            <a:ahLst/>
            <a:rect l="0" t="0" r="r" b="b"/>
            <a:pathLst>
              <a:path w="28" h="1482">
                <a:moveTo>
                  <a:pt x="0" y="0"/>
                </a:moveTo>
                <a:lnTo>
                  <a:pt x="28" y="0"/>
                </a:lnTo>
                <a:lnTo>
                  <a:pt x="2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"/>
          <p:cNvSpPr/>
          <p:nvPr/>
        </p:nvSpPr>
        <p:spPr>
          <a:xfrm>
            <a:off x="10086840" y="27144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3" name=""/>
          <p:cNvSpPr/>
          <p:nvPr/>
        </p:nvSpPr>
        <p:spPr>
          <a:xfrm>
            <a:off x="11725200" y="2724120"/>
            <a:ext cx="9720" cy="533520"/>
          </a:xfrm>
          <a:custGeom>
            <a:avLst/>
            <a:gdLst/>
            <a:ahLst/>
            <a:rect l="0" t="0" r="r" b="b"/>
            <a:pathLst>
              <a:path w="27" h="1482">
                <a:moveTo>
                  <a:pt x="0" y="0"/>
                </a:moveTo>
                <a:lnTo>
                  <a:pt x="27" y="0"/>
                </a:lnTo>
                <a:lnTo>
                  <a:pt x="2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"/>
          <p:cNvSpPr/>
          <p:nvPr/>
        </p:nvSpPr>
        <p:spPr>
          <a:xfrm>
            <a:off x="456840" y="32572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5" name=""/>
          <p:cNvSpPr/>
          <p:nvPr/>
        </p:nvSpPr>
        <p:spPr>
          <a:xfrm>
            <a:off x="456840" y="3247920"/>
            <a:ext cx="1371960" cy="9720"/>
          </a:xfrm>
          <a:custGeom>
            <a:avLst/>
            <a:gdLst/>
            <a:ahLst/>
            <a:rect l="0" t="0" r="r" b="b"/>
            <a:pathLst>
              <a:path w="3811" h="27">
                <a:moveTo>
                  <a:pt x="0" y="0"/>
                </a:moveTo>
                <a:lnTo>
                  <a:pt x="3811" y="0"/>
                </a:lnTo>
                <a:lnTo>
                  <a:pt x="3811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6" name=""/>
          <p:cNvSpPr/>
          <p:nvPr/>
        </p:nvSpPr>
        <p:spPr>
          <a:xfrm>
            <a:off x="1819080" y="32572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7" name=""/>
          <p:cNvSpPr/>
          <p:nvPr/>
        </p:nvSpPr>
        <p:spPr>
          <a:xfrm>
            <a:off x="1828440" y="3247920"/>
            <a:ext cx="1648440" cy="9720"/>
          </a:xfrm>
          <a:custGeom>
            <a:avLst/>
            <a:gdLst/>
            <a:ahLst/>
            <a:rect l="0" t="0" r="r" b="b"/>
            <a:pathLst>
              <a:path w="4579" h="27">
                <a:moveTo>
                  <a:pt x="0" y="0"/>
                </a:moveTo>
                <a:lnTo>
                  <a:pt x="4579" y="0"/>
                </a:lnTo>
                <a:lnTo>
                  <a:pt x="4579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8" name=""/>
          <p:cNvSpPr/>
          <p:nvPr/>
        </p:nvSpPr>
        <p:spPr>
          <a:xfrm>
            <a:off x="3466800" y="32572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9" name=""/>
          <p:cNvSpPr/>
          <p:nvPr/>
        </p:nvSpPr>
        <p:spPr>
          <a:xfrm>
            <a:off x="3476520" y="32479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0" name=""/>
          <p:cNvSpPr/>
          <p:nvPr/>
        </p:nvSpPr>
        <p:spPr>
          <a:xfrm>
            <a:off x="5114880" y="32572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"/>
          <p:cNvSpPr/>
          <p:nvPr/>
        </p:nvSpPr>
        <p:spPr>
          <a:xfrm>
            <a:off x="5124240" y="3247920"/>
            <a:ext cx="1657800" cy="9720"/>
          </a:xfrm>
          <a:custGeom>
            <a:avLst/>
            <a:gdLst/>
            <a:ahLst/>
            <a:rect l="0" t="0" r="r" b="b"/>
            <a:pathLst>
              <a:path w="4605" h="27">
                <a:moveTo>
                  <a:pt x="0" y="0"/>
                </a:moveTo>
                <a:lnTo>
                  <a:pt x="4605" y="0"/>
                </a:lnTo>
                <a:lnTo>
                  <a:pt x="460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2" name=""/>
          <p:cNvSpPr/>
          <p:nvPr/>
        </p:nvSpPr>
        <p:spPr>
          <a:xfrm>
            <a:off x="6771960" y="32572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"/>
          <p:cNvSpPr/>
          <p:nvPr/>
        </p:nvSpPr>
        <p:spPr>
          <a:xfrm>
            <a:off x="6781680" y="32479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4" name=""/>
          <p:cNvSpPr/>
          <p:nvPr/>
        </p:nvSpPr>
        <p:spPr>
          <a:xfrm>
            <a:off x="8420040" y="32572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5" name=""/>
          <p:cNvSpPr/>
          <p:nvPr/>
        </p:nvSpPr>
        <p:spPr>
          <a:xfrm>
            <a:off x="8429400" y="3247920"/>
            <a:ext cx="1657800" cy="9720"/>
          </a:xfrm>
          <a:custGeom>
            <a:avLst/>
            <a:gdLst/>
            <a:ahLst/>
            <a:rect l="0" t="0" r="r" b="b"/>
            <a:pathLst>
              <a:path w="4605" h="27">
                <a:moveTo>
                  <a:pt x="0" y="0"/>
                </a:moveTo>
                <a:lnTo>
                  <a:pt x="4605" y="0"/>
                </a:lnTo>
                <a:lnTo>
                  <a:pt x="460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6" name=""/>
          <p:cNvSpPr/>
          <p:nvPr/>
        </p:nvSpPr>
        <p:spPr>
          <a:xfrm>
            <a:off x="10077120" y="32572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7" name=""/>
          <p:cNvSpPr/>
          <p:nvPr/>
        </p:nvSpPr>
        <p:spPr>
          <a:xfrm>
            <a:off x="10086840" y="32479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8" name=""/>
          <p:cNvSpPr/>
          <p:nvPr/>
        </p:nvSpPr>
        <p:spPr>
          <a:xfrm>
            <a:off x="11725200" y="32572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9" name=""/>
          <p:cNvSpPr/>
          <p:nvPr/>
        </p:nvSpPr>
        <p:spPr>
          <a:xfrm>
            <a:off x="456840" y="37908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0" name=""/>
          <p:cNvSpPr/>
          <p:nvPr/>
        </p:nvSpPr>
        <p:spPr>
          <a:xfrm>
            <a:off x="456840" y="3781080"/>
            <a:ext cx="1371960" cy="10080"/>
          </a:xfrm>
          <a:custGeom>
            <a:avLst/>
            <a:gdLst/>
            <a:ahLst/>
            <a:rect l="0" t="0" r="r" b="b"/>
            <a:pathLst>
              <a:path w="3811" h="28">
                <a:moveTo>
                  <a:pt x="0" y="0"/>
                </a:moveTo>
                <a:lnTo>
                  <a:pt x="3811" y="0"/>
                </a:lnTo>
                <a:lnTo>
                  <a:pt x="381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1" name=""/>
          <p:cNvSpPr/>
          <p:nvPr/>
        </p:nvSpPr>
        <p:spPr>
          <a:xfrm>
            <a:off x="1819080" y="37908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2" name=""/>
          <p:cNvSpPr/>
          <p:nvPr/>
        </p:nvSpPr>
        <p:spPr>
          <a:xfrm>
            <a:off x="1828440" y="3781080"/>
            <a:ext cx="1648440" cy="10080"/>
          </a:xfrm>
          <a:custGeom>
            <a:avLst/>
            <a:gdLst/>
            <a:ahLst/>
            <a:rect l="0" t="0" r="r" b="b"/>
            <a:pathLst>
              <a:path w="4579" h="28">
                <a:moveTo>
                  <a:pt x="0" y="0"/>
                </a:moveTo>
                <a:lnTo>
                  <a:pt x="4579" y="0"/>
                </a:lnTo>
                <a:lnTo>
                  <a:pt x="4579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3" name=""/>
          <p:cNvSpPr/>
          <p:nvPr/>
        </p:nvSpPr>
        <p:spPr>
          <a:xfrm>
            <a:off x="3466800" y="37908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4" name=""/>
          <p:cNvSpPr/>
          <p:nvPr/>
        </p:nvSpPr>
        <p:spPr>
          <a:xfrm>
            <a:off x="3476520" y="37810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5" name=""/>
          <p:cNvSpPr/>
          <p:nvPr/>
        </p:nvSpPr>
        <p:spPr>
          <a:xfrm>
            <a:off x="5114880" y="37908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6" name=""/>
          <p:cNvSpPr/>
          <p:nvPr/>
        </p:nvSpPr>
        <p:spPr>
          <a:xfrm>
            <a:off x="5124240" y="378108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7" name=""/>
          <p:cNvSpPr/>
          <p:nvPr/>
        </p:nvSpPr>
        <p:spPr>
          <a:xfrm>
            <a:off x="6771960" y="37908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8" name=""/>
          <p:cNvSpPr/>
          <p:nvPr/>
        </p:nvSpPr>
        <p:spPr>
          <a:xfrm>
            <a:off x="6781680" y="37810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9" name=""/>
          <p:cNvSpPr/>
          <p:nvPr/>
        </p:nvSpPr>
        <p:spPr>
          <a:xfrm>
            <a:off x="8420040" y="37908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0" name=""/>
          <p:cNvSpPr/>
          <p:nvPr/>
        </p:nvSpPr>
        <p:spPr>
          <a:xfrm>
            <a:off x="8429400" y="378108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1" name=""/>
          <p:cNvSpPr/>
          <p:nvPr/>
        </p:nvSpPr>
        <p:spPr>
          <a:xfrm>
            <a:off x="10077120" y="37908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2" name=""/>
          <p:cNvSpPr/>
          <p:nvPr/>
        </p:nvSpPr>
        <p:spPr>
          <a:xfrm>
            <a:off x="10086840" y="37810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3" name=""/>
          <p:cNvSpPr/>
          <p:nvPr/>
        </p:nvSpPr>
        <p:spPr>
          <a:xfrm>
            <a:off x="11725200" y="37908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4" name=""/>
          <p:cNvSpPr/>
          <p:nvPr/>
        </p:nvSpPr>
        <p:spPr>
          <a:xfrm>
            <a:off x="456840" y="4324320"/>
            <a:ext cx="10080" cy="533520"/>
          </a:xfrm>
          <a:custGeom>
            <a:avLst/>
            <a:gdLst/>
            <a:ahLst/>
            <a:rect l="0" t="0" r="r" b="b"/>
            <a:pathLst>
              <a:path w="28" h="1482">
                <a:moveTo>
                  <a:pt x="0" y="0"/>
                </a:moveTo>
                <a:lnTo>
                  <a:pt x="28" y="0"/>
                </a:lnTo>
                <a:lnTo>
                  <a:pt x="2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5" name=""/>
          <p:cNvSpPr/>
          <p:nvPr/>
        </p:nvSpPr>
        <p:spPr>
          <a:xfrm>
            <a:off x="456840" y="4314600"/>
            <a:ext cx="1371960" cy="10080"/>
          </a:xfrm>
          <a:custGeom>
            <a:avLst/>
            <a:gdLst/>
            <a:ahLst/>
            <a:rect l="0" t="0" r="r" b="b"/>
            <a:pathLst>
              <a:path w="3811" h="28">
                <a:moveTo>
                  <a:pt x="0" y="0"/>
                </a:moveTo>
                <a:lnTo>
                  <a:pt x="3811" y="0"/>
                </a:lnTo>
                <a:lnTo>
                  <a:pt x="381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6" name=""/>
          <p:cNvSpPr/>
          <p:nvPr/>
        </p:nvSpPr>
        <p:spPr>
          <a:xfrm>
            <a:off x="1819080" y="4324320"/>
            <a:ext cx="9720" cy="533520"/>
          </a:xfrm>
          <a:custGeom>
            <a:avLst/>
            <a:gdLst/>
            <a:ahLst/>
            <a:rect l="0" t="0" r="r" b="b"/>
            <a:pathLst>
              <a:path w="27" h="1482">
                <a:moveTo>
                  <a:pt x="0" y="0"/>
                </a:moveTo>
                <a:lnTo>
                  <a:pt x="27" y="0"/>
                </a:lnTo>
                <a:lnTo>
                  <a:pt x="2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7" name=""/>
          <p:cNvSpPr/>
          <p:nvPr/>
        </p:nvSpPr>
        <p:spPr>
          <a:xfrm>
            <a:off x="1828440" y="4314600"/>
            <a:ext cx="1648440" cy="10080"/>
          </a:xfrm>
          <a:custGeom>
            <a:avLst/>
            <a:gdLst/>
            <a:ahLst/>
            <a:rect l="0" t="0" r="r" b="b"/>
            <a:pathLst>
              <a:path w="4579" h="28">
                <a:moveTo>
                  <a:pt x="0" y="0"/>
                </a:moveTo>
                <a:lnTo>
                  <a:pt x="4579" y="0"/>
                </a:lnTo>
                <a:lnTo>
                  <a:pt x="4579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8" name=""/>
          <p:cNvSpPr/>
          <p:nvPr/>
        </p:nvSpPr>
        <p:spPr>
          <a:xfrm>
            <a:off x="3466800" y="4324320"/>
            <a:ext cx="10080" cy="533520"/>
          </a:xfrm>
          <a:custGeom>
            <a:avLst/>
            <a:gdLst/>
            <a:ahLst/>
            <a:rect l="0" t="0" r="r" b="b"/>
            <a:pathLst>
              <a:path w="28" h="1482">
                <a:moveTo>
                  <a:pt x="0" y="0"/>
                </a:moveTo>
                <a:lnTo>
                  <a:pt x="28" y="0"/>
                </a:lnTo>
                <a:lnTo>
                  <a:pt x="2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9" name=""/>
          <p:cNvSpPr/>
          <p:nvPr/>
        </p:nvSpPr>
        <p:spPr>
          <a:xfrm>
            <a:off x="3476520" y="43146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0" name=""/>
          <p:cNvSpPr/>
          <p:nvPr/>
        </p:nvSpPr>
        <p:spPr>
          <a:xfrm>
            <a:off x="5114880" y="4324320"/>
            <a:ext cx="9720" cy="533520"/>
          </a:xfrm>
          <a:custGeom>
            <a:avLst/>
            <a:gdLst/>
            <a:ahLst/>
            <a:rect l="0" t="0" r="r" b="b"/>
            <a:pathLst>
              <a:path w="27" h="1482">
                <a:moveTo>
                  <a:pt x="0" y="0"/>
                </a:moveTo>
                <a:lnTo>
                  <a:pt x="27" y="0"/>
                </a:lnTo>
                <a:lnTo>
                  <a:pt x="2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1" name=""/>
          <p:cNvSpPr/>
          <p:nvPr/>
        </p:nvSpPr>
        <p:spPr>
          <a:xfrm>
            <a:off x="5124240" y="431460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2" name=""/>
          <p:cNvSpPr/>
          <p:nvPr/>
        </p:nvSpPr>
        <p:spPr>
          <a:xfrm>
            <a:off x="6771960" y="4324320"/>
            <a:ext cx="10080" cy="533520"/>
          </a:xfrm>
          <a:custGeom>
            <a:avLst/>
            <a:gdLst/>
            <a:ahLst/>
            <a:rect l="0" t="0" r="r" b="b"/>
            <a:pathLst>
              <a:path w="28" h="1482">
                <a:moveTo>
                  <a:pt x="0" y="0"/>
                </a:moveTo>
                <a:lnTo>
                  <a:pt x="28" y="0"/>
                </a:lnTo>
                <a:lnTo>
                  <a:pt x="2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3" name=""/>
          <p:cNvSpPr/>
          <p:nvPr/>
        </p:nvSpPr>
        <p:spPr>
          <a:xfrm>
            <a:off x="6781680" y="43146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4" name=""/>
          <p:cNvSpPr/>
          <p:nvPr/>
        </p:nvSpPr>
        <p:spPr>
          <a:xfrm>
            <a:off x="8420040" y="4324320"/>
            <a:ext cx="9720" cy="533520"/>
          </a:xfrm>
          <a:custGeom>
            <a:avLst/>
            <a:gdLst/>
            <a:ahLst/>
            <a:rect l="0" t="0" r="r" b="b"/>
            <a:pathLst>
              <a:path w="27" h="1482">
                <a:moveTo>
                  <a:pt x="0" y="0"/>
                </a:moveTo>
                <a:lnTo>
                  <a:pt x="27" y="0"/>
                </a:lnTo>
                <a:lnTo>
                  <a:pt x="2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5" name=""/>
          <p:cNvSpPr/>
          <p:nvPr/>
        </p:nvSpPr>
        <p:spPr>
          <a:xfrm>
            <a:off x="8429400" y="431460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6" name=""/>
          <p:cNvSpPr/>
          <p:nvPr/>
        </p:nvSpPr>
        <p:spPr>
          <a:xfrm>
            <a:off x="10077120" y="4324320"/>
            <a:ext cx="10080" cy="533520"/>
          </a:xfrm>
          <a:custGeom>
            <a:avLst/>
            <a:gdLst/>
            <a:ahLst/>
            <a:rect l="0" t="0" r="r" b="b"/>
            <a:pathLst>
              <a:path w="28" h="1482">
                <a:moveTo>
                  <a:pt x="0" y="0"/>
                </a:moveTo>
                <a:lnTo>
                  <a:pt x="28" y="0"/>
                </a:lnTo>
                <a:lnTo>
                  <a:pt x="28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7" name=""/>
          <p:cNvSpPr/>
          <p:nvPr/>
        </p:nvSpPr>
        <p:spPr>
          <a:xfrm>
            <a:off x="10086840" y="43146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8" name=""/>
          <p:cNvSpPr/>
          <p:nvPr/>
        </p:nvSpPr>
        <p:spPr>
          <a:xfrm>
            <a:off x="11725200" y="4324320"/>
            <a:ext cx="9720" cy="533520"/>
          </a:xfrm>
          <a:custGeom>
            <a:avLst/>
            <a:gdLst/>
            <a:ahLst/>
            <a:rect l="0" t="0" r="r" b="b"/>
            <a:pathLst>
              <a:path w="27" h="1482">
                <a:moveTo>
                  <a:pt x="0" y="0"/>
                </a:moveTo>
                <a:lnTo>
                  <a:pt x="27" y="0"/>
                </a:lnTo>
                <a:lnTo>
                  <a:pt x="27" y="1482"/>
                </a:lnTo>
                <a:lnTo>
                  <a:pt x="0" y="1482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29" name=""/>
          <p:cNvSpPr/>
          <p:nvPr/>
        </p:nvSpPr>
        <p:spPr>
          <a:xfrm>
            <a:off x="456840" y="48574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0" name=""/>
          <p:cNvSpPr/>
          <p:nvPr/>
        </p:nvSpPr>
        <p:spPr>
          <a:xfrm>
            <a:off x="456840" y="4848120"/>
            <a:ext cx="1371960" cy="9720"/>
          </a:xfrm>
          <a:custGeom>
            <a:avLst/>
            <a:gdLst/>
            <a:ahLst/>
            <a:rect l="0" t="0" r="r" b="b"/>
            <a:pathLst>
              <a:path w="3811" h="27">
                <a:moveTo>
                  <a:pt x="0" y="0"/>
                </a:moveTo>
                <a:lnTo>
                  <a:pt x="3811" y="0"/>
                </a:lnTo>
                <a:lnTo>
                  <a:pt x="3811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1" name=""/>
          <p:cNvSpPr/>
          <p:nvPr/>
        </p:nvSpPr>
        <p:spPr>
          <a:xfrm>
            <a:off x="1819080" y="48574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2" name=""/>
          <p:cNvSpPr/>
          <p:nvPr/>
        </p:nvSpPr>
        <p:spPr>
          <a:xfrm>
            <a:off x="1828440" y="4848120"/>
            <a:ext cx="1648440" cy="9720"/>
          </a:xfrm>
          <a:custGeom>
            <a:avLst/>
            <a:gdLst/>
            <a:ahLst/>
            <a:rect l="0" t="0" r="r" b="b"/>
            <a:pathLst>
              <a:path w="4579" h="27">
                <a:moveTo>
                  <a:pt x="0" y="0"/>
                </a:moveTo>
                <a:lnTo>
                  <a:pt x="4579" y="0"/>
                </a:lnTo>
                <a:lnTo>
                  <a:pt x="4579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3" name=""/>
          <p:cNvSpPr/>
          <p:nvPr/>
        </p:nvSpPr>
        <p:spPr>
          <a:xfrm>
            <a:off x="3466800" y="48574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4" name=""/>
          <p:cNvSpPr/>
          <p:nvPr/>
        </p:nvSpPr>
        <p:spPr>
          <a:xfrm>
            <a:off x="3476520" y="48481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5" name=""/>
          <p:cNvSpPr/>
          <p:nvPr/>
        </p:nvSpPr>
        <p:spPr>
          <a:xfrm>
            <a:off x="5114880" y="48574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6" name=""/>
          <p:cNvSpPr/>
          <p:nvPr/>
        </p:nvSpPr>
        <p:spPr>
          <a:xfrm>
            <a:off x="5124240" y="4848120"/>
            <a:ext cx="1657800" cy="9720"/>
          </a:xfrm>
          <a:custGeom>
            <a:avLst/>
            <a:gdLst/>
            <a:ahLst/>
            <a:rect l="0" t="0" r="r" b="b"/>
            <a:pathLst>
              <a:path w="4605" h="27">
                <a:moveTo>
                  <a:pt x="0" y="0"/>
                </a:moveTo>
                <a:lnTo>
                  <a:pt x="4605" y="0"/>
                </a:lnTo>
                <a:lnTo>
                  <a:pt x="460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"/>
          <p:cNvSpPr/>
          <p:nvPr/>
        </p:nvSpPr>
        <p:spPr>
          <a:xfrm>
            <a:off x="6771960" y="48574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"/>
          <p:cNvSpPr/>
          <p:nvPr/>
        </p:nvSpPr>
        <p:spPr>
          <a:xfrm>
            <a:off x="6781680" y="48481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9" name=""/>
          <p:cNvSpPr/>
          <p:nvPr/>
        </p:nvSpPr>
        <p:spPr>
          <a:xfrm>
            <a:off x="8420040" y="48574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0" name=""/>
          <p:cNvSpPr/>
          <p:nvPr/>
        </p:nvSpPr>
        <p:spPr>
          <a:xfrm>
            <a:off x="8429400" y="4848120"/>
            <a:ext cx="1657800" cy="9720"/>
          </a:xfrm>
          <a:custGeom>
            <a:avLst/>
            <a:gdLst/>
            <a:ahLst/>
            <a:rect l="0" t="0" r="r" b="b"/>
            <a:pathLst>
              <a:path w="4605" h="27">
                <a:moveTo>
                  <a:pt x="0" y="0"/>
                </a:moveTo>
                <a:lnTo>
                  <a:pt x="4605" y="0"/>
                </a:lnTo>
                <a:lnTo>
                  <a:pt x="4605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1" name=""/>
          <p:cNvSpPr/>
          <p:nvPr/>
        </p:nvSpPr>
        <p:spPr>
          <a:xfrm>
            <a:off x="10077120" y="485748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2" name=""/>
          <p:cNvSpPr/>
          <p:nvPr/>
        </p:nvSpPr>
        <p:spPr>
          <a:xfrm>
            <a:off x="10086840" y="4848120"/>
            <a:ext cx="1648080" cy="9720"/>
          </a:xfrm>
          <a:custGeom>
            <a:avLst/>
            <a:gdLst/>
            <a:ahLst/>
            <a:rect l="0" t="0" r="r" b="b"/>
            <a:pathLst>
              <a:path w="4578" h="27">
                <a:moveTo>
                  <a:pt x="0" y="0"/>
                </a:moveTo>
                <a:lnTo>
                  <a:pt x="4578" y="0"/>
                </a:lnTo>
                <a:lnTo>
                  <a:pt x="4578" y="27"/>
                </a:lnTo>
                <a:lnTo>
                  <a:pt x="0" y="27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3" name=""/>
          <p:cNvSpPr/>
          <p:nvPr/>
        </p:nvSpPr>
        <p:spPr>
          <a:xfrm>
            <a:off x="11725200" y="485748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4" name=""/>
          <p:cNvSpPr/>
          <p:nvPr/>
        </p:nvSpPr>
        <p:spPr>
          <a:xfrm>
            <a:off x="456840" y="53910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5" name=""/>
          <p:cNvSpPr/>
          <p:nvPr/>
        </p:nvSpPr>
        <p:spPr>
          <a:xfrm>
            <a:off x="456840" y="5381280"/>
            <a:ext cx="1371960" cy="10080"/>
          </a:xfrm>
          <a:custGeom>
            <a:avLst/>
            <a:gdLst/>
            <a:ahLst/>
            <a:rect l="0" t="0" r="r" b="b"/>
            <a:pathLst>
              <a:path w="3811" h="28">
                <a:moveTo>
                  <a:pt x="0" y="0"/>
                </a:moveTo>
                <a:lnTo>
                  <a:pt x="3811" y="0"/>
                </a:lnTo>
                <a:lnTo>
                  <a:pt x="381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6" name=""/>
          <p:cNvSpPr/>
          <p:nvPr/>
        </p:nvSpPr>
        <p:spPr>
          <a:xfrm>
            <a:off x="1819080" y="53910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7" name=""/>
          <p:cNvSpPr/>
          <p:nvPr/>
        </p:nvSpPr>
        <p:spPr>
          <a:xfrm>
            <a:off x="1828440" y="5381280"/>
            <a:ext cx="1648440" cy="10080"/>
          </a:xfrm>
          <a:custGeom>
            <a:avLst/>
            <a:gdLst/>
            <a:ahLst/>
            <a:rect l="0" t="0" r="r" b="b"/>
            <a:pathLst>
              <a:path w="4579" h="28">
                <a:moveTo>
                  <a:pt x="0" y="0"/>
                </a:moveTo>
                <a:lnTo>
                  <a:pt x="4579" y="0"/>
                </a:lnTo>
                <a:lnTo>
                  <a:pt x="4579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8" name=""/>
          <p:cNvSpPr/>
          <p:nvPr/>
        </p:nvSpPr>
        <p:spPr>
          <a:xfrm>
            <a:off x="3466800" y="53910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9" name=""/>
          <p:cNvSpPr/>
          <p:nvPr/>
        </p:nvSpPr>
        <p:spPr>
          <a:xfrm>
            <a:off x="3476520" y="53812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0" name=""/>
          <p:cNvSpPr/>
          <p:nvPr/>
        </p:nvSpPr>
        <p:spPr>
          <a:xfrm>
            <a:off x="5114880" y="53910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1" name=""/>
          <p:cNvSpPr/>
          <p:nvPr/>
        </p:nvSpPr>
        <p:spPr>
          <a:xfrm>
            <a:off x="5124240" y="538128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2" name=""/>
          <p:cNvSpPr/>
          <p:nvPr/>
        </p:nvSpPr>
        <p:spPr>
          <a:xfrm>
            <a:off x="6771960" y="53910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3" name=""/>
          <p:cNvSpPr/>
          <p:nvPr/>
        </p:nvSpPr>
        <p:spPr>
          <a:xfrm>
            <a:off x="6781680" y="53812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4" name=""/>
          <p:cNvSpPr/>
          <p:nvPr/>
        </p:nvSpPr>
        <p:spPr>
          <a:xfrm>
            <a:off x="8420040" y="53910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5" name=""/>
          <p:cNvSpPr/>
          <p:nvPr/>
        </p:nvSpPr>
        <p:spPr>
          <a:xfrm>
            <a:off x="8429400" y="538128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"/>
          <p:cNvSpPr/>
          <p:nvPr/>
        </p:nvSpPr>
        <p:spPr>
          <a:xfrm>
            <a:off x="10077120" y="5391000"/>
            <a:ext cx="10080" cy="533880"/>
          </a:xfrm>
          <a:custGeom>
            <a:avLst/>
            <a:gdLst/>
            <a:ahLst/>
            <a:rect l="0" t="0" r="r" b="b"/>
            <a:pathLst>
              <a:path w="28" h="1483">
                <a:moveTo>
                  <a:pt x="0" y="0"/>
                </a:moveTo>
                <a:lnTo>
                  <a:pt x="28" y="0"/>
                </a:lnTo>
                <a:lnTo>
                  <a:pt x="28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7" name=""/>
          <p:cNvSpPr/>
          <p:nvPr/>
        </p:nvSpPr>
        <p:spPr>
          <a:xfrm>
            <a:off x="10086840" y="538128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8" name=""/>
          <p:cNvSpPr/>
          <p:nvPr/>
        </p:nvSpPr>
        <p:spPr>
          <a:xfrm>
            <a:off x="11725200" y="5391000"/>
            <a:ext cx="9720" cy="533880"/>
          </a:xfrm>
          <a:custGeom>
            <a:avLst/>
            <a:gdLst/>
            <a:ahLst/>
            <a:rect l="0" t="0" r="r" b="b"/>
            <a:pathLst>
              <a:path w="27" h="1483">
                <a:moveTo>
                  <a:pt x="0" y="0"/>
                </a:moveTo>
                <a:lnTo>
                  <a:pt x="27" y="0"/>
                </a:lnTo>
                <a:lnTo>
                  <a:pt x="27" y="1483"/>
                </a:lnTo>
                <a:lnTo>
                  <a:pt x="0" y="148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9" name=""/>
          <p:cNvSpPr/>
          <p:nvPr/>
        </p:nvSpPr>
        <p:spPr>
          <a:xfrm>
            <a:off x="456840" y="5924520"/>
            <a:ext cx="10080" cy="476280"/>
          </a:xfrm>
          <a:custGeom>
            <a:avLst/>
            <a:gdLst/>
            <a:ahLst/>
            <a:rect l="0" t="0" r="r" b="b"/>
            <a:pathLst>
              <a:path w="28" h="1323">
                <a:moveTo>
                  <a:pt x="0" y="0"/>
                </a:moveTo>
                <a:lnTo>
                  <a:pt x="28" y="0"/>
                </a:lnTo>
                <a:lnTo>
                  <a:pt x="28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"/>
          <p:cNvSpPr/>
          <p:nvPr/>
        </p:nvSpPr>
        <p:spPr>
          <a:xfrm>
            <a:off x="456840" y="5914800"/>
            <a:ext cx="1371960" cy="10080"/>
          </a:xfrm>
          <a:custGeom>
            <a:avLst/>
            <a:gdLst/>
            <a:ahLst/>
            <a:rect l="0" t="0" r="r" b="b"/>
            <a:pathLst>
              <a:path w="3811" h="28">
                <a:moveTo>
                  <a:pt x="0" y="0"/>
                </a:moveTo>
                <a:lnTo>
                  <a:pt x="3811" y="0"/>
                </a:lnTo>
                <a:lnTo>
                  <a:pt x="3811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1" name=""/>
          <p:cNvSpPr/>
          <p:nvPr/>
        </p:nvSpPr>
        <p:spPr>
          <a:xfrm>
            <a:off x="1819080" y="5924520"/>
            <a:ext cx="9720" cy="476280"/>
          </a:xfrm>
          <a:custGeom>
            <a:avLst/>
            <a:gdLst/>
            <a:ahLst/>
            <a:rect l="0" t="0" r="r" b="b"/>
            <a:pathLst>
              <a:path w="27" h="1323">
                <a:moveTo>
                  <a:pt x="0" y="0"/>
                </a:moveTo>
                <a:lnTo>
                  <a:pt x="27" y="0"/>
                </a:lnTo>
                <a:lnTo>
                  <a:pt x="27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2" name=""/>
          <p:cNvSpPr/>
          <p:nvPr/>
        </p:nvSpPr>
        <p:spPr>
          <a:xfrm>
            <a:off x="1828440" y="5914800"/>
            <a:ext cx="1648440" cy="10080"/>
          </a:xfrm>
          <a:custGeom>
            <a:avLst/>
            <a:gdLst/>
            <a:ahLst/>
            <a:rect l="0" t="0" r="r" b="b"/>
            <a:pathLst>
              <a:path w="4579" h="28">
                <a:moveTo>
                  <a:pt x="0" y="0"/>
                </a:moveTo>
                <a:lnTo>
                  <a:pt x="4579" y="0"/>
                </a:lnTo>
                <a:lnTo>
                  <a:pt x="4579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3" name=""/>
          <p:cNvSpPr/>
          <p:nvPr/>
        </p:nvSpPr>
        <p:spPr>
          <a:xfrm>
            <a:off x="3466800" y="5924520"/>
            <a:ext cx="10080" cy="476280"/>
          </a:xfrm>
          <a:custGeom>
            <a:avLst/>
            <a:gdLst/>
            <a:ahLst/>
            <a:rect l="0" t="0" r="r" b="b"/>
            <a:pathLst>
              <a:path w="28" h="1323">
                <a:moveTo>
                  <a:pt x="0" y="0"/>
                </a:moveTo>
                <a:lnTo>
                  <a:pt x="28" y="0"/>
                </a:lnTo>
                <a:lnTo>
                  <a:pt x="28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4" name=""/>
          <p:cNvSpPr/>
          <p:nvPr/>
        </p:nvSpPr>
        <p:spPr>
          <a:xfrm>
            <a:off x="3476520" y="59148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5" name=""/>
          <p:cNvSpPr/>
          <p:nvPr/>
        </p:nvSpPr>
        <p:spPr>
          <a:xfrm>
            <a:off x="5114880" y="5924520"/>
            <a:ext cx="9720" cy="476280"/>
          </a:xfrm>
          <a:custGeom>
            <a:avLst/>
            <a:gdLst/>
            <a:ahLst/>
            <a:rect l="0" t="0" r="r" b="b"/>
            <a:pathLst>
              <a:path w="27" h="1323">
                <a:moveTo>
                  <a:pt x="0" y="0"/>
                </a:moveTo>
                <a:lnTo>
                  <a:pt x="27" y="0"/>
                </a:lnTo>
                <a:lnTo>
                  <a:pt x="27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6" name=""/>
          <p:cNvSpPr/>
          <p:nvPr/>
        </p:nvSpPr>
        <p:spPr>
          <a:xfrm>
            <a:off x="5124240" y="591480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7" name=""/>
          <p:cNvSpPr/>
          <p:nvPr/>
        </p:nvSpPr>
        <p:spPr>
          <a:xfrm>
            <a:off x="6771960" y="5924520"/>
            <a:ext cx="10080" cy="476280"/>
          </a:xfrm>
          <a:custGeom>
            <a:avLst/>
            <a:gdLst/>
            <a:ahLst/>
            <a:rect l="0" t="0" r="r" b="b"/>
            <a:pathLst>
              <a:path w="28" h="1323">
                <a:moveTo>
                  <a:pt x="0" y="0"/>
                </a:moveTo>
                <a:lnTo>
                  <a:pt x="28" y="0"/>
                </a:lnTo>
                <a:lnTo>
                  <a:pt x="28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8" name=""/>
          <p:cNvSpPr/>
          <p:nvPr/>
        </p:nvSpPr>
        <p:spPr>
          <a:xfrm>
            <a:off x="6781680" y="59148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"/>
          <p:cNvSpPr/>
          <p:nvPr/>
        </p:nvSpPr>
        <p:spPr>
          <a:xfrm>
            <a:off x="8420040" y="5924520"/>
            <a:ext cx="9720" cy="476280"/>
          </a:xfrm>
          <a:custGeom>
            <a:avLst/>
            <a:gdLst/>
            <a:ahLst/>
            <a:rect l="0" t="0" r="r" b="b"/>
            <a:pathLst>
              <a:path w="27" h="1323">
                <a:moveTo>
                  <a:pt x="0" y="0"/>
                </a:moveTo>
                <a:lnTo>
                  <a:pt x="27" y="0"/>
                </a:lnTo>
                <a:lnTo>
                  <a:pt x="27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"/>
          <p:cNvSpPr/>
          <p:nvPr/>
        </p:nvSpPr>
        <p:spPr>
          <a:xfrm>
            <a:off x="8429400" y="5914800"/>
            <a:ext cx="1657800" cy="10080"/>
          </a:xfrm>
          <a:custGeom>
            <a:avLst/>
            <a:gdLst/>
            <a:ahLst/>
            <a:rect l="0" t="0" r="r" b="b"/>
            <a:pathLst>
              <a:path w="4605" h="28">
                <a:moveTo>
                  <a:pt x="0" y="0"/>
                </a:moveTo>
                <a:lnTo>
                  <a:pt x="4605" y="0"/>
                </a:lnTo>
                <a:lnTo>
                  <a:pt x="4605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"/>
          <p:cNvSpPr/>
          <p:nvPr/>
        </p:nvSpPr>
        <p:spPr>
          <a:xfrm>
            <a:off x="10077120" y="5924520"/>
            <a:ext cx="10080" cy="476280"/>
          </a:xfrm>
          <a:custGeom>
            <a:avLst/>
            <a:gdLst/>
            <a:ahLst/>
            <a:rect l="0" t="0" r="r" b="b"/>
            <a:pathLst>
              <a:path w="28" h="1323">
                <a:moveTo>
                  <a:pt x="0" y="0"/>
                </a:moveTo>
                <a:lnTo>
                  <a:pt x="28" y="0"/>
                </a:lnTo>
                <a:lnTo>
                  <a:pt x="28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2" name=""/>
          <p:cNvSpPr/>
          <p:nvPr/>
        </p:nvSpPr>
        <p:spPr>
          <a:xfrm>
            <a:off x="10086840" y="5914800"/>
            <a:ext cx="1648080" cy="10080"/>
          </a:xfrm>
          <a:custGeom>
            <a:avLst/>
            <a:gdLst/>
            <a:ahLst/>
            <a:rect l="0" t="0" r="r" b="b"/>
            <a:pathLst>
              <a:path w="4578" h="28">
                <a:moveTo>
                  <a:pt x="0" y="0"/>
                </a:moveTo>
                <a:lnTo>
                  <a:pt x="4578" y="0"/>
                </a:lnTo>
                <a:lnTo>
                  <a:pt x="4578" y="28"/>
                </a:lnTo>
                <a:lnTo>
                  <a:pt x="0" y="28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3" name=""/>
          <p:cNvSpPr/>
          <p:nvPr/>
        </p:nvSpPr>
        <p:spPr>
          <a:xfrm>
            <a:off x="11725200" y="5924520"/>
            <a:ext cx="9720" cy="476280"/>
          </a:xfrm>
          <a:custGeom>
            <a:avLst/>
            <a:gdLst/>
            <a:ahLst/>
            <a:rect l="0" t="0" r="r" b="b"/>
            <a:pathLst>
              <a:path w="27" h="1323">
                <a:moveTo>
                  <a:pt x="0" y="0"/>
                </a:moveTo>
                <a:lnTo>
                  <a:pt x="27" y="0"/>
                </a:lnTo>
                <a:lnTo>
                  <a:pt x="27" y="1323"/>
                </a:lnTo>
                <a:lnTo>
                  <a:pt x="0" y="1323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4" name=""/>
          <p:cNvSpPr txBox="1"/>
          <p:nvPr/>
        </p:nvSpPr>
        <p:spPr>
          <a:xfrm>
            <a:off x="4171680" y="443880"/>
            <a:ext cx="308736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700" strike="noStrike" u="none">
                <a:solidFill>
                  <a:srgbClr val="a87c7c"/>
                </a:solidFill>
                <a:effectLst/>
                <a:uFillTx/>
                <a:latin typeface="NotoSerifSC"/>
                <a:ea typeface="NotoSerifSC"/>
              </a:rPr>
              <a:t>十大知识领域与装修阶段对应矩阵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5" name=""/>
          <p:cNvSpPr txBox="1"/>
          <p:nvPr/>
        </p:nvSpPr>
        <p:spPr>
          <a:xfrm>
            <a:off x="581040" y="1343160"/>
            <a:ext cx="31896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05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知识领域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6" name=""/>
          <p:cNvSpPr txBox="1"/>
          <p:nvPr/>
        </p:nvSpPr>
        <p:spPr>
          <a:xfrm>
            <a:off x="1938600" y="1343160"/>
            <a:ext cx="47808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05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域与装修阶段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7" name=""/>
          <p:cNvSpPr txBox="1"/>
          <p:nvPr/>
        </p:nvSpPr>
        <p:spPr>
          <a:xfrm>
            <a:off x="3590280" y="1343160"/>
            <a:ext cx="47808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05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域与装修阶段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8" name=""/>
          <p:cNvSpPr txBox="1"/>
          <p:nvPr/>
        </p:nvSpPr>
        <p:spPr>
          <a:xfrm>
            <a:off x="5241960" y="1343160"/>
            <a:ext cx="47808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05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域与装修阶段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9" name=""/>
          <p:cNvSpPr txBox="1"/>
          <p:nvPr/>
        </p:nvSpPr>
        <p:spPr>
          <a:xfrm>
            <a:off x="6893640" y="1343160"/>
            <a:ext cx="47808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05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域与装修阶段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0" name=""/>
          <p:cNvSpPr txBox="1"/>
          <p:nvPr/>
        </p:nvSpPr>
        <p:spPr>
          <a:xfrm>
            <a:off x="8545320" y="1343160"/>
            <a:ext cx="31896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05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装装阶段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1" name=""/>
          <p:cNvSpPr txBox="1"/>
          <p:nvPr/>
        </p:nvSpPr>
        <p:spPr>
          <a:xfrm>
            <a:off x="10197000" y="1343160"/>
            <a:ext cx="478080" cy="1558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05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域装装修阶段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2" name=""/>
          <p:cNvSpPr txBox="1"/>
          <p:nvPr/>
        </p:nvSpPr>
        <p:spPr>
          <a:xfrm>
            <a:off x="542880" y="183708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整度≤2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3" name=""/>
          <p:cNvSpPr txBox="1"/>
          <p:nvPr/>
        </p:nvSpPr>
        <p:spPr>
          <a:xfrm>
            <a:off x="1900440" y="1837080"/>
            <a:ext cx="7552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PMBOK十大知识领理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4" name=""/>
          <p:cNvSpPr txBox="1"/>
          <p:nvPr/>
        </p:nvSpPr>
        <p:spPr>
          <a:xfrm>
            <a:off x="3552120" y="183708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PMBOK十大知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5" name=""/>
          <p:cNvSpPr txBox="1"/>
          <p:nvPr/>
        </p:nvSpPr>
        <p:spPr>
          <a:xfrm>
            <a:off x="5203800" y="174168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PMBOK十大知识领域与走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6" name=""/>
          <p:cNvSpPr txBox="1"/>
          <p:nvPr/>
        </p:nvSpPr>
        <p:spPr>
          <a:xfrm>
            <a:off x="5203800" y="193212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%平整)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7" name=""/>
          <p:cNvSpPr txBox="1"/>
          <p:nvPr/>
        </p:nvSpPr>
        <p:spPr>
          <a:xfrm>
            <a:off x="6855480" y="1837080"/>
            <a:ext cx="6865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PMBOK十大知识领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8" name=""/>
          <p:cNvSpPr txBox="1"/>
          <p:nvPr/>
        </p:nvSpPr>
        <p:spPr>
          <a:xfrm>
            <a:off x="8507160" y="174168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与装修阶整对应矩阵蓄水≥吊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9" name=""/>
          <p:cNvSpPr txBox="1"/>
          <p:nvPr/>
        </p:nvSpPr>
        <p:spPr>
          <a:xfrm>
            <a:off x="8507160" y="1932120"/>
            <a:ext cx="1137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0" name=""/>
          <p:cNvSpPr txBox="1"/>
          <p:nvPr/>
        </p:nvSpPr>
        <p:spPr>
          <a:xfrm>
            <a:off x="8621640" y="1935000"/>
            <a:ext cx="11520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→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1" name=""/>
          <p:cNvSpPr txBox="1"/>
          <p:nvPr/>
        </p:nvSpPr>
        <p:spPr>
          <a:xfrm>
            <a:off x="8735760" y="193212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2" name=""/>
          <p:cNvSpPr txBox="1"/>
          <p:nvPr/>
        </p:nvSpPr>
        <p:spPr>
          <a:xfrm>
            <a:off x="10158840" y="183708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%平整度≤2mm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3" name=""/>
          <p:cNvSpPr txBox="1"/>
          <p:nvPr/>
        </p:nvSpPr>
        <p:spPr>
          <a:xfrm>
            <a:off x="542880" y="237060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4" name=""/>
          <p:cNvSpPr txBox="1"/>
          <p:nvPr/>
        </p:nvSpPr>
        <p:spPr>
          <a:xfrm>
            <a:off x="1900440" y="2275200"/>
            <a:ext cx="4809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PMBOK十格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5" name=""/>
          <p:cNvSpPr txBox="1"/>
          <p:nvPr/>
        </p:nvSpPr>
        <p:spPr>
          <a:xfrm>
            <a:off x="2700720" y="227772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6" name=""/>
          <p:cNvSpPr txBox="1"/>
          <p:nvPr/>
        </p:nvSpPr>
        <p:spPr>
          <a:xfrm>
            <a:off x="2732400" y="227520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PM)、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7" name=""/>
          <p:cNvSpPr txBox="1"/>
          <p:nvPr/>
        </p:nvSpPr>
        <p:spPr>
          <a:xfrm>
            <a:off x="1900440" y="2468160"/>
            <a:ext cx="26100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8" name=""/>
          <p:cNvSpPr txBox="1"/>
          <p:nvPr/>
        </p:nvSpPr>
        <p:spPr>
          <a:xfrm>
            <a:off x="2158920" y="246564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99" name=""/>
          <p:cNvSpPr txBox="1"/>
          <p:nvPr/>
        </p:nvSpPr>
        <p:spPr>
          <a:xfrm>
            <a:off x="3552120" y="2370600"/>
            <a:ext cx="8236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PMBOK十大知识领字)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0" name=""/>
          <p:cNvSpPr txBox="1"/>
          <p:nvPr/>
        </p:nvSpPr>
        <p:spPr>
          <a:xfrm>
            <a:off x="5203800" y="237060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水≥36小时空鼓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1" name=""/>
          <p:cNvSpPr txBox="1"/>
          <p:nvPr/>
        </p:nvSpPr>
        <p:spPr>
          <a:xfrm>
            <a:off x="6855480" y="2275200"/>
            <a:ext cx="8236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PMBOK十大知识领域漏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2" name=""/>
          <p:cNvSpPr txBox="1"/>
          <p:nvPr/>
        </p:nvSpPr>
        <p:spPr>
          <a:xfrm>
            <a:off x="6855480" y="246564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3" name=""/>
          <p:cNvSpPr txBox="1"/>
          <p:nvPr/>
        </p:nvSpPr>
        <p:spPr>
          <a:xfrm>
            <a:off x="8507160" y="227520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与装修阶段对应矩阵蓄水≥数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4" name=""/>
          <p:cNvSpPr txBox="1"/>
          <p:nvPr/>
        </p:nvSpPr>
        <p:spPr>
          <a:xfrm>
            <a:off x="8507160" y="246564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5" name=""/>
          <p:cNvSpPr txBox="1"/>
          <p:nvPr/>
        </p:nvSpPr>
        <p:spPr>
          <a:xfrm>
            <a:off x="10158840" y="237060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与装修阶段对应矩阵蓄水漏)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6" name=""/>
          <p:cNvSpPr txBox="1"/>
          <p:nvPr/>
        </p:nvSpPr>
        <p:spPr>
          <a:xfrm>
            <a:off x="542880" y="290376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时空鼓率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7" name=""/>
          <p:cNvSpPr txBox="1"/>
          <p:nvPr/>
        </p:nvSpPr>
        <p:spPr>
          <a:xfrm>
            <a:off x="1900440" y="290376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PMBOK十大工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8" name=""/>
          <p:cNvSpPr txBox="1"/>
          <p:nvPr/>
        </p:nvSpPr>
        <p:spPr>
          <a:xfrm>
            <a:off x="2814840" y="29062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9" name=""/>
          <p:cNvSpPr txBox="1"/>
          <p:nvPr/>
        </p:nvSpPr>
        <p:spPr>
          <a:xfrm>
            <a:off x="2846880" y="2903760"/>
            <a:ext cx="860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PMBOK十大知识领跟踪(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0" name=""/>
          <p:cNvSpPr txBox="1"/>
          <p:nvPr/>
        </p:nvSpPr>
        <p:spPr>
          <a:xfrm>
            <a:off x="4352400" y="2906280"/>
            <a:ext cx="1659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1-5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1" name=""/>
          <p:cNvSpPr txBox="1"/>
          <p:nvPr/>
        </p:nvSpPr>
        <p:spPr>
          <a:xfrm>
            <a:off x="4517640" y="29037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2" name=""/>
          <p:cNvSpPr txBox="1"/>
          <p:nvPr/>
        </p:nvSpPr>
        <p:spPr>
          <a:xfrm>
            <a:off x="5203800" y="2903760"/>
            <a:ext cx="6181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水≥36小时空鼓(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3" name=""/>
          <p:cNvSpPr txBox="1"/>
          <p:nvPr/>
        </p:nvSpPr>
        <p:spPr>
          <a:xfrm>
            <a:off x="6232680" y="2906280"/>
            <a:ext cx="1659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3-8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4" name=""/>
          <p:cNvSpPr txBox="1"/>
          <p:nvPr/>
        </p:nvSpPr>
        <p:spPr>
          <a:xfrm>
            <a:off x="6397920" y="29037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5" name=""/>
          <p:cNvSpPr txBox="1"/>
          <p:nvPr/>
        </p:nvSpPr>
        <p:spPr>
          <a:xfrm>
            <a:off x="6855480" y="280872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6" name=""/>
          <p:cNvSpPr txBox="1"/>
          <p:nvPr/>
        </p:nvSpPr>
        <p:spPr>
          <a:xfrm>
            <a:off x="7084080" y="281124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7" name=""/>
          <p:cNvSpPr txBox="1"/>
          <p:nvPr/>
        </p:nvSpPr>
        <p:spPr>
          <a:xfrm>
            <a:off x="7116120" y="280872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8" name=""/>
          <p:cNvSpPr txBox="1"/>
          <p:nvPr/>
        </p:nvSpPr>
        <p:spPr>
          <a:xfrm>
            <a:off x="7344720" y="281124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9" name=""/>
          <p:cNvSpPr txBox="1"/>
          <p:nvPr/>
        </p:nvSpPr>
        <p:spPr>
          <a:xfrm>
            <a:off x="7376400" y="280872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PMBOK十大如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0" name=""/>
          <p:cNvSpPr txBox="1"/>
          <p:nvPr/>
        </p:nvSpPr>
        <p:spPr>
          <a:xfrm>
            <a:off x="6855480" y="29991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1" name=""/>
          <p:cNvSpPr txBox="1"/>
          <p:nvPr/>
        </p:nvSpPr>
        <p:spPr>
          <a:xfrm>
            <a:off x="7084080" y="3001680"/>
            <a:ext cx="11520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→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2" name=""/>
          <p:cNvSpPr txBox="1"/>
          <p:nvPr/>
        </p:nvSpPr>
        <p:spPr>
          <a:xfrm>
            <a:off x="7198560" y="299916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3" name=""/>
          <p:cNvSpPr txBox="1"/>
          <p:nvPr/>
        </p:nvSpPr>
        <p:spPr>
          <a:xfrm>
            <a:off x="8507160" y="2808720"/>
            <a:ext cx="6865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与装修阶段对应矩阵板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4" name=""/>
          <p:cNvSpPr txBox="1"/>
          <p:nvPr/>
        </p:nvSpPr>
        <p:spPr>
          <a:xfrm>
            <a:off x="9650160" y="2811240"/>
            <a:ext cx="11520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→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5" name=""/>
          <p:cNvSpPr txBox="1"/>
          <p:nvPr/>
        </p:nvSpPr>
        <p:spPr>
          <a:xfrm>
            <a:off x="9764640" y="2808720"/>
            <a:ext cx="1137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6" name=""/>
          <p:cNvSpPr txBox="1"/>
          <p:nvPr/>
        </p:nvSpPr>
        <p:spPr>
          <a:xfrm>
            <a:off x="8507160" y="29991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7" name=""/>
          <p:cNvSpPr txBox="1"/>
          <p:nvPr/>
        </p:nvSpPr>
        <p:spPr>
          <a:xfrm>
            <a:off x="10158840" y="2808720"/>
            <a:ext cx="6181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与装修阶时对应矩(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8" name=""/>
          <p:cNvSpPr txBox="1"/>
          <p:nvPr/>
        </p:nvSpPr>
        <p:spPr>
          <a:xfrm>
            <a:off x="11187720" y="2811240"/>
            <a:ext cx="29304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10-15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29" name=""/>
          <p:cNvSpPr txBox="1"/>
          <p:nvPr/>
        </p:nvSpPr>
        <p:spPr>
          <a:xfrm>
            <a:off x="10158840" y="29991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0" name=""/>
          <p:cNvSpPr txBox="1"/>
          <p:nvPr/>
        </p:nvSpPr>
        <p:spPr>
          <a:xfrm>
            <a:off x="542880" y="343728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1" name=""/>
          <p:cNvSpPr txBox="1"/>
          <p:nvPr/>
        </p:nvSpPr>
        <p:spPr>
          <a:xfrm>
            <a:off x="1900440" y="3437280"/>
            <a:ext cx="4809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PMBOK十工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2" name=""/>
          <p:cNvSpPr txBox="1"/>
          <p:nvPr/>
        </p:nvSpPr>
        <p:spPr>
          <a:xfrm>
            <a:off x="2700720" y="343980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3" name=""/>
          <p:cNvSpPr txBox="1"/>
          <p:nvPr/>
        </p:nvSpPr>
        <p:spPr>
          <a:xfrm>
            <a:off x="2732400" y="3437280"/>
            <a:ext cx="34380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4" name=""/>
          <p:cNvSpPr txBox="1"/>
          <p:nvPr/>
        </p:nvSpPr>
        <p:spPr>
          <a:xfrm>
            <a:off x="3552120" y="343728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PMBOK十大知识领域运)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5" name=""/>
          <p:cNvSpPr txBox="1"/>
          <p:nvPr/>
        </p:nvSpPr>
        <p:spPr>
          <a:xfrm>
            <a:off x="5203800" y="334188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水≥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6" name=""/>
          <p:cNvSpPr txBox="1"/>
          <p:nvPr/>
        </p:nvSpPr>
        <p:spPr>
          <a:xfrm>
            <a:off x="5432400" y="334476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7" name=""/>
          <p:cNvSpPr txBox="1"/>
          <p:nvPr/>
        </p:nvSpPr>
        <p:spPr>
          <a:xfrm>
            <a:off x="5464440" y="3341880"/>
            <a:ext cx="6865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蓄水≥36小时空鼓超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8" name=""/>
          <p:cNvSpPr txBox="1"/>
          <p:nvPr/>
        </p:nvSpPr>
        <p:spPr>
          <a:xfrm>
            <a:off x="5203800" y="353232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39" name=""/>
          <p:cNvSpPr txBox="1"/>
          <p:nvPr/>
        </p:nvSpPr>
        <p:spPr>
          <a:xfrm>
            <a:off x="6855480" y="3341880"/>
            <a:ext cx="7552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域与装修阶段对应矩阵际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0" name=""/>
          <p:cNvSpPr txBox="1"/>
          <p:nvPr/>
        </p:nvSpPr>
        <p:spPr>
          <a:xfrm>
            <a:off x="8112960" y="3344760"/>
            <a:ext cx="11520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1" name=""/>
          <p:cNvSpPr txBox="1"/>
          <p:nvPr/>
        </p:nvSpPr>
        <p:spPr>
          <a:xfrm>
            <a:off x="8226360" y="3341880"/>
            <a:ext cx="1137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2" name=""/>
          <p:cNvSpPr txBox="1"/>
          <p:nvPr/>
        </p:nvSpPr>
        <p:spPr>
          <a:xfrm>
            <a:off x="6855480" y="353232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3" name=""/>
          <p:cNvSpPr txBox="1"/>
          <p:nvPr/>
        </p:nvSpPr>
        <p:spPr>
          <a:xfrm>
            <a:off x="8507160" y="343728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与装修阶段对应矩阵蓄水款)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4" name=""/>
          <p:cNvSpPr txBox="1"/>
          <p:nvPr/>
        </p:nvSpPr>
        <p:spPr>
          <a:xfrm>
            <a:off x="10158840" y="3437280"/>
            <a:ext cx="41220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与装修阶段对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5" name=""/>
          <p:cNvSpPr txBox="1"/>
          <p:nvPr/>
        </p:nvSpPr>
        <p:spPr>
          <a:xfrm>
            <a:off x="542880" y="397080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6" name=""/>
          <p:cNvSpPr txBox="1"/>
          <p:nvPr/>
        </p:nvSpPr>
        <p:spPr>
          <a:xfrm>
            <a:off x="1900440" y="3875400"/>
            <a:ext cx="7552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阵蓄水≥36小如空鼓率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7" name=""/>
          <p:cNvSpPr txBox="1"/>
          <p:nvPr/>
        </p:nvSpPr>
        <p:spPr>
          <a:xfrm>
            <a:off x="1900440" y="4068360"/>
            <a:ext cx="22860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≤5%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8" name=""/>
          <p:cNvSpPr txBox="1"/>
          <p:nvPr/>
        </p:nvSpPr>
        <p:spPr>
          <a:xfrm>
            <a:off x="2128320" y="4065840"/>
            <a:ext cx="1137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49" name=""/>
          <p:cNvSpPr txBox="1"/>
          <p:nvPr/>
        </p:nvSpPr>
        <p:spPr>
          <a:xfrm>
            <a:off x="3552120" y="3875400"/>
            <a:ext cx="8236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PMBOK十大知识领域保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0" name=""/>
          <p:cNvSpPr txBox="1"/>
          <p:nvPr/>
        </p:nvSpPr>
        <p:spPr>
          <a:xfrm>
            <a:off x="3552120" y="406584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1" name=""/>
          <p:cNvSpPr txBox="1"/>
          <p:nvPr/>
        </p:nvSpPr>
        <p:spPr>
          <a:xfrm>
            <a:off x="5203800" y="387540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水阶段对应矩阵防水≥收(</a:t>
            </a:r>
            <a:r>
              <a:rPr b="0" lang="zh-CN" sz="90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蓄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2" name=""/>
          <p:cNvSpPr txBox="1"/>
          <p:nvPr/>
        </p:nvSpPr>
        <p:spPr>
          <a:xfrm>
            <a:off x="5203800" y="4065840"/>
            <a:ext cx="1137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水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3" name=""/>
          <p:cNvSpPr txBox="1"/>
          <p:nvPr/>
        </p:nvSpPr>
        <p:spPr>
          <a:xfrm>
            <a:off x="5318280" y="4068360"/>
            <a:ext cx="19044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90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≥36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4" name=""/>
          <p:cNvSpPr txBox="1"/>
          <p:nvPr/>
        </p:nvSpPr>
        <p:spPr>
          <a:xfrm>
            <a:off x="5508000" y="406584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小时</a:t>
            </a:r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5" name=""/>
          <p:cNvSpPr txBox="1"/>
          <p:nvPr/>
        </p:nvSpPr>
        <p:spPr>
          <a:xfrm>
            <a:off x="6855480" y="3875400"/>
            <a:ext cx="5497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PMBO(</a:t>
            </a:r>
            <a:r>
              <a:rPr b="0" lang="zh-CN" sz="90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空鼓率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6" name=""/>
          <p:cNvSpPr txBox="1"/>
          <p:nvPr/>
        </p:nvSpPr>
        <p:spPr>
          <a:xfrm>
            <a:off x="7770240" y="3877920"/>
            <a:ext cx="22860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90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≤5%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7" name=""/>
          <p:cNvSpPr txBox="1"/>
          <p:nvPr/>
        </p:nvSpPr>
        <p:spPr>
          <a:xfrm>
            <a:off x="7998120" y="387540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P、墙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8" name=""/>
          <p:cNvSpPr txBox="1"/>
          <p:nvPr/>
        </p:nvSpPr>
        <p:spPr>
          <a:xfrm>
            <a:off x="6855480" y="4065840"/>
            <a:ext cx="27540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</a:t>
            </a:r>
            <a:r>
              <a:rPr b="0" lang="zh-CN" sz="90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平整度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9" name=""/>
          <p:cNvSpPr txBox="1"/>
          <p:nvPr/>
        </p:nvSpPr>
        <p:spPr>
          <a:xfrm>
            <a:off x="7313040" y="4068360"/>
            <a:ext cx="33012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90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≤2mm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0" name=""/>
          <p:cNvSpPr txBox="1"/>
          <p:nvPr/>
        </p:nvSpPr>
        <p:spPr>
          <a:xfrm>
            <a:off x="8507160" y="387540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与装修阶段对应矩阵蓄水≥通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1" name=""/>
          <p:cNvSpPr txBox="1"/>
          <p:nvPr/>
        </p:nvSpPr>
        <p:spPr>
          <a:xfrm>
            <a:off x="8507160" y="406584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2" name=""/>
          <p:cNvSpPr txBox="1"/>
          <p:nvPr/>
        </p:nvSpPr>
        <p:spPr>
          <a:xfrm>
            <a:off x="10158840" y="3970800"/>
            <a:ext cx="8236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与装修阶(对应矩阵蓄准)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3" name=""/>
          <p:cNvSpPr txBox="1"/>
          <p:nvPr/>
        </p:nvSpPr>
        <p:spPr>
          <a:xfrm>
            <a:off x="542880" y="450396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4" name=""/>
          <p:cNvSpPr txBox="1"/>
          <p:nvPr/>
        </p:nvSpPr>
        <p:spPr>
          <a:xfrm>
            <a:off x="1900440" y="450396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5" name=""/>
          <p:cNvSpPr txBox="1"/>
          <p:nvPr/>
        </p:nvSpPr>
        <p:spPr>
          <a:xfrm>
            <a:off x="2357640" y="45064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6" name=""/>
          <p:cNvSpPr txBox="1"/>
          <p:nvPr/>
        </p:nvSpPr>
        <p:spPr>
          <a:xfrm>
            <a:off x="2389680" y="4503960"/>
            <a:ext cx="4809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阶段对应矩阵蓄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7" name=""/>
          <p:cNvSpPr txBox="1"/>
          <p:nvPr/>
        </p:nvSpPr>
        <p:spPr>
          <a:xfrm>
            <a:off x="3552120" y="450396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8" name=""/>
          <p:cNvSpPr txBox="1"/>
          <p:nvPr/>
        </p:nvSpPr>
        <p:spPr>
          <a:xfrm>
            <a:off x="4009320" y="45064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9" name=""/>
          <p:cNvSpPr txBox="1"/>
          <p:nvPr/>
        </p:nvSpPr>
        <p:spPr>
          <a:xfrm>
            <a:off x="4041360" y="450396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0" name=""/>
          <p:cNvSpPr txBox="1"/>
          <p:nvPr/>
        </p:nvSpPr>
        <p:spPr>
          <a:xfrm>
            <a:off x="5203800" y="450396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水≥3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1" name=""/>
          <p:cNvSpPr txBox="1"/>
          <p:nvPr/>
        </p:nvSpPr>
        <p:spPr>
          <a:xfrm>
            <a:off x="5546880" y="45064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2" name=""/>
          <p:cNvSpPr txBox="1"/>
          <p:nvPr/>
        </p:nvSpPr>
        <p:spPr>
          <a:xfrm>
            <a:off x="5578560" y="450396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蓄水≥36小时空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3" name=""/>
          <p:cNvSpPr txBox="1"/>
          <p:nvPr/>
        </p:nvSpPr>
        <p:spPr>
          <a:xfrm>
            <a:off x="6855480" y="450396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4" name=""/>
          <p:cNvSpPr txBox="1"/>
          <p:nvPr/>
        </p:nvSpPr>
        <p:spPr>
          <a:xfrm>
            <a:off x="7198560" y="45064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5" name=""/>
          <p:cNvSpPr txBox="1"/>
          <p:nvPr/>
        </p:nvSpPr>
        <p:spPr>
          <a:xfrm>
            <a:off x="7230240" y="45039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6" name=""/>
          <p:cNvSpPr txBox="1"/>
          <p:nvPr/>
        </p:nvSpPr>
        <p:spPr>
          <a:xfrm>
            <a:off x="7458840" y="45064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7" name=""/>
          <p:cNvSpPr txBox="1"/>
          <p:nvPr/>
        </p:nvSpPr>
        <p:spPr>
          <a:xfrm>
            <a:off x="7490520" y="4503960"/>
            <a:ext cx="34380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8" name=""/>
          <p:cNvSpPr txBox="1"/>
          <p:nvPr/>
        </p:nvSpPr>
        <p:spPr>
          <a:xfrm>
            <a:off x="8507160" y="440892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与装修阶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9" name=""/>
          <p:cNvSpPr txBox="1"/>
          <p:nvPr/>
        </p:nvSpPr>
        <p:spPr>
          <a:xfrm>
            <a:off x="8964360" y="441144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0" name=""/>
          <p:cNvSpPr txBox="1"/>
          <p:nvPr/>
        </p:nvSpPr>
        <p:spPr>
          <a:xfrm>
            <a:off x="8996400" y="440892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阶段对应矩阵热水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1" name=""/>
          <p:cNvSpPr txBox="1"/>
          <p:nvPr/>
        </p:nvSpPr>
        <p:spPr>
          <a:xfrm>
            <a:off x="8507160" y="459936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域与装)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2" name=""/>
          <p:cNvSpPr txBox="1"/>
          <p:nvPr/>
        </p:nvSpPr>
        <p:spPr>
          <a:xfrm>
            <a:off x="10158840" y="45039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3" name=""/>
          <p:cNvSpPr txBox="1"/>
          <p:nvPr/>
        </p:nvSpPr>
        <p:spPr>
          <a:xfrm>
            <a:off x="10387440" y="45064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4" name=""/>
          <p:cNvSpPr txBox="1"/>
          <p:nvPr/>
        </p:nvSpPr>
        <p:spPr>
          <a:xfrm>
            <a:off x="10419480" y="450396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PMBOK十大知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5" name=""/>
          <p:cNvSpPr txBox="1"/>
          <p:nvPr/>
        </p:nvSpPr>
        <p:spPr>
          <a:xfrm>
            <a:off x="542880" y="503748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6" name=""/>
          <p:cNvSpPr txBox="1"/>
          <p:nvPr/>
        </p:nvSpPr>
        <p:spPr>
          <a:xfrm>
            <a:off x="1900440" y="4942080"/>
            <a:ext cx="8236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PMBOK十大知识领域计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7" name=""/>
          <p:cNvSpPr txBox="1"/>
          <p:nvPr/>
        </p:nvSpPr>
        <p:spPr>
          <a:xfrm>
            <a:off x="1900440" y="513252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8" name=""/>
          <p:cNvSpPr txBox="1"/>
          <p:nvPr/>
        </p:nvSpPr>
        <p:spPr>
          <a:xfrm>
            <a:off x="3552120" y="503748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%平整度≤2mm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9" name=""/>
          <p:cNvSpPr txBox="1"/>
          <p:nvPr/>
        </p:nvSpPr>
        <p:spPr>
          <a:xfrm>
            <a:off x="5203800" y="494208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PMBOK十大知识领域与管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0" name=""/>
          <p:cNvSpPr txBox="1"/>
          <p:nvPr/>
        </p:nvSpPr>
        <p:spPr>
          <a:xfrm>
            <a:off x="5203800" y="5132520"/>
            <a:ext cx="41220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1" name=""/>
          <p:cNvSpPr txBox="1"/>
          <p:nvPr/>
        </p:nvSpPr>
        <p:spPr>
          <a:xfrm>
            <a:off x="6855480" y="494208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PMBOK度大知识领域与序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2" name=""/>
          <p:cNvSpPr txBox="1"/>
          <p:nvPr/>
        </p:nvSpPr>
        <p:spPr>
          <a:xfrm>
            <a:off x="6855480" y="513252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3" name=""/>
          <p:cNvSpPr txBox="1"/>
          <p:nvPr/>
        </p:nvSpPr>
        <p:spPr>
          <a:xfrm>
            <a:off x="8507160" y="494208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域装装修应段对应矩阵蓄水测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4" name=""/>
          <p:cNvSpPr txBox="1"/>
          <p:nvPr/>
        </p:nvSpPr>
        <p:spPr>
          <a:xfrm>
            <a:off x="8507160" y="513252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5" name=""/>
          <p:cNvSpPr txBox="1"/>
          <p:nvPr/>
        </p:nvSpPr>
        <p:spPr>
          <a:xfrm>
            <a:off x="10158840" y="503748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PMBOK十大知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6" name=""/>
          <p:cNvSpPr txBox="1"/>
          <p:nvPr/>
        </p:nvSpPr>
        <p:spPr>
          <a:xfrm>
            <a:off x="542880" y="557100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7" name=""/>
          <p:cNvSpPr txBox="1"/>
          <p:nvPr/>
        </p:nvSpPr>
        <p:spPr>
          <a:xfrm>
            <a:off x="1900440" y="5571000"/>
            <a:ext cx="4809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大知识领域与期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8" name=""/>
          <p:cNvSpPr txBox="1"/>
          <p:nvPr/>
        </p:nvSpPr>
        <p:spPr>
          <a:xfrm>
            <a:off x="2700720" y="557352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99" name=""/>
          <p:cNvSpPr txBox="1"/>
          <p:nvPr/>
        </p:nvSpPr>
        <p:spPr>
          <a:xfrm>
            <a:off x="2732400" y="557100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0" name=""/>
          <p:cNvSpPr txBox="1"/>
          <p:nvPr/>
        </p:nvSpPr>
        <p:spPr>
          <a:xfrm>
            <a:off x="3552120" y="557100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与装修阶应对应矩阵蓄水护)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1" name=""/>
          <p:cNvSpPr txBox="1"/>
          <p:nvPr/>
        </p:nvSpPr>
        <p:spPr>
          <a:xfrm>
            <a:off x="5203800" y="547560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水≥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2" name=""/>
          <p:cNvSpPr txBox="1"/>
          <p:nvPr/>
        </p:nvSpPr>
        <p:spPr>
          <a:xfrm>
            <a:off x="5432400" y="547812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3" name=""/>
          <p:cNvSpPr txBox="1"/>
          <p:nvPr/>
        </p:nvSpPr>
        <p:spPr>
          <a:xfrm>
            <a:off x="5464440" y="5475600"/>
            <a:ext cx="6865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装水阶段对应矩阵漏水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4" name=""/>
          <p:cNvSpPr txBox="1"/>
          <p:nvPr/>
        </p:nvSpPr>
        <p:spPr>
          <a:xfrm>
            <a:off x="5203800" y="5666040"/>
            <a:ext cx="34380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5" name=""/>
          <p:cNvSpPr txBox="1"/>
          <p:nvPr/>
        </p:nvSpPr>
        <p:spPr>
          <a:xfrm>
            <a:off x="6855480" y="547560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领域与装修阶应对应矩阵蓄破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6" name=""/>
          <p:cNvSpPr txBox="1"/>
          <p:nvPr/>
        </p:nvSpPr>
        <p:spPr>
          <a:xfrm>
            <a:off x="6855480" y="566604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7" name=""/>
          <p:cNvSpPr txBox="1"/>
          <p:nvPr/>
        </p:nvSpPr>
        <p:spPr>
          <a:xfrm>
            <a:off x="8507160" y="547560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与装修阶段对应矩阵蓄水≥保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8" name=""/>
          <p:cNvSpPr txBox="1"/>
          <p:nvPr/>
        </p:nvSpPr>
        <p:spPr>
          <a:xfrm>
            <a:off x="8507160" y="566604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09" name=""/>
          <p:cNvSpPr txBox="1"/>
          <p:nvPr/>
        </p:nvSpPr>
        <p:spPr>
          <a:xfrm>
            <a:off x="10158840" y="5571000"/>
            <a:ext cx="8924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与装修阶段对应矩阵蓄水碰)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0" name=""/>
          <p:cNvSpPr txBox="1"/>
          <p:nvPr/>
        </p:nvSpPr>
        <p:spPr>
          <a:xfrm>
            <a:off x="542880" y="610416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1" name=""/>
          <p:cNvSpPr txBox="1"/>
          <p:nvPr/>
        </p:nvSpPr>
        <p:spPr>
          <a:xfrm>
            <a:off x="1900440" y="6009120"/>
            <a:ext cx="6181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PMBOK十大知前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2" name=""/>
          <p:cNvSpPr txBox="1"/>
          <p:nvPr/>
        </p:nvSpPr>
        <p:spPr>
          <a:xfrm>
            <a:off x="2929320" y="6011640"/>
            <a:ext cx="1659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1-2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3" name=""/>
          <p:cNvSpPr txBox="1"/>
          <p:nvPr/>
        </p:nvSpPr>
        <p:spPr>
          <a:xfrm>
            <a:off x="3094560" y="600912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4" name=""/>
          <p:cNvSpPr txBox="1"/>
          <p:nvPr/>
        </p:nvSpPr>
        <p:spPr>
          <a:xfrm>
            <a:off x="1900440" y="619956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5" name=""/>
          <p:cNvSpPr txBox="1"/>
          <p:nvPr/>
        </p:nvSpPr>
        <p:spPr>
          <a:xfrm>
            <a:off x="3552120" y="6104160"/>
            <a:ext cx="4809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对应矩阵(水泥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6" name=""/>
          <p:cNvSpPr txBox="1"/>
          <p:nvPr/>
        </p:nvSpPr>
        <p:spPr>
          <a:xfrm>
            <a:off x="4352400" y="61066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7" name=""/>
          <p:cNvSpPr txBox="1"/>
          <p:nvPr/>
        </p:nvSpPr>
        <p:spPr>
          <a:xfrm>
            <a:off x="4384080" y="610416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8" name=""/>
          <p:cNvSpPr txBox="1"/>
          <p:nvPr/>
        </p:nvSpPr>
        <p:spPr>
          <a:xfrm>
            <a:off x="5203800" y="600912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蓄水≥3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9" name=""/>
          <p:cNvSpPr txBox="1"/>
          <p:nvPr/>
        </p:nvSpPr>
        <p:spPr>
          <a:xfrm>
            <a:off x="5661000" y="601164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0" name=""/>
          <p:cNvSpPr txBox="1"/>
          <p:nvPr/>
        </p:nvSpPr>
        <p:spPr>
          <a:xfrm>
            <a:off x="5693040" y="6009120"/>
            <a:ext cx="4809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PMBOK十牌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1" name=""/>
          <p:cNvSpPr txBox="1"/>
          <p:nvPr/>
        </p:nvSpPr>
        <p:spPr>
          <a:xfrm>
            <a:off x="6492960" y="601164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2" name=""/>
          <p:cNvSpPr txBox="1"/>
          <p:nvPr/>
        </p:nvSpPr>
        <p:spPr>
          <a:xfrm>
            <a:off x="6524640" y="6009120"/>
            <a:ext cx="1137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3" name=""/>
          <p:cNvSpPr txBox="1"/>
          <p:nvPr/>
        </p:nvSpPr>
        <p:spPr>
          <a:xfrm>
            <a:off x="5203800" y="619956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4" name=""/>
          <p:cNvSpPr txBox="1"/>
          <p:nvPr/>
        </p:nvSpPr>
        <p:spPr>
          <a:xfrm>
            <a:off x="6855480" y="61041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5" name=""/>
          <p:cNvSpPr txBox="1"/>
          <p:nvPr/>
        </p:nvSpPr>
        <p:spPr>
          <a:xfrm>
            <a:off x="7084080" y="61066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6" name=""/>
          <p:cNvSpPr txBox="1"/>
          <p:nvPr/>
        </p:nvSpPr>
        <p:spPr>
          <a:xfrm>
            <a:off x="7116120" y="6104160"/>
            <a:ext cx="68652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PMBOK十大知收)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7" name=""/>
          <p:cNvSpPr txBox="1"/>
          <p:nvPr/>
        </p:nvSpPr>
        <p:spPr>
          <a:xfrm>
            <a:off x="8507160" y="6009120"/>
            <a:ext cx="2750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900" strike="noStrike" u="none">
                <a:solidFill>
                  <a:srgbClr val="4a4a4a"/>
                </a:solidFill>
                <a:effectLst/>
                <a:uFillTx/>
                <a:latin typeface="NotoSerifSC"/>
                <a:ea typeface="NotoSerifSC"/>
              </a:rPr>
              <a:t>PMBO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8" name=""/>
          <p:cNvSpPr txBox="1"/>
          <p:nvPr/>
        </p:nvSpPr>
        <p:spPr>
          <a:xfrm>
            <a:off x="8964360" y="601164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9" name=""/>
          <p:cNvSpPr txBox="1"/>
          <p:nvPr/>
        </p:nvSpPr>
        <p:spPr>
          <a:xfrm>
            <a:off x="8996400" y="6009120"/>
            <a:ext cx="5493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PMBOK十大核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0" name=""/>
          <p:cNvSpPr txBox="1"/>
          <p:nvPr/>
        </p:nvSpPr>
        <p:spPr>
          <a:xfrm>
            <a:off x="8507160" y="6199560"/>
            <a:ext cx="13788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对)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1" name=""/>
          <p:cNvSpPr txBox="1"/>
          <p:nvPr/>
        </p:nvSpPr>
        <p:spPr>
          <a:xfrm>
            <a:off x="10158840" y="6104160"/>
            <a:ext cx="48096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与装修阶段对具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2" name=""/>
          <p:cNvSpPr txBox="1"/>
          <p:nvPr/>
        </p:nvSpPr>
        <p:spPr>
          <a:xfrm>
            <a:off x="10959120" y="6106680"/>
            <a:ext cx="113760" cy="1285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900" strike="noStrike" u="none">
                <a:solidFill>
                  <a:srgbClr val="4a4a4a"/>
                </a:solidFill>
                <a:effectLst/>
                <a:uFillTx/>
                <a:latin typeface="NimbusSans"/>
                <a:ea typeface="NimbusSans"/>
              </a:rPr>
              <a:t>/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3" name=""/>
          <p:cNvSpPr/>
          <p:nvPr/>
        </p:nvSpPr>
        <p:spPr>
          <a:xfrm>
            <a:off x="456840" y="6448320"/>
            <a:ext cx="1905480" cy="28800"/>
          </a:xfrm>
          <a:custGeom>
            <a:avLst/>
            <a:gdLst/>
            <a:ahLst/>
            <a:rect l="0" t="0" r="r" b="b"/>
            <a:pathLst>
              <a:path w="5293" h="80">
                <a:moveTo>
                  <a:pt x="0" y="0"/>
                </a:moveTo>
                <a:lnTo>
                  <a:pt x="5293" y="0"/>
                </a:lnTo>
                <a:lnTo>
                  <a:pt x="5293" y="80"/>
                </a:lnTo>
                <a:lnTo>
                  <a:pt x="0" y="80"/>
                </a:lnTo>
                <a:lnTo>
                  <a:pt x="0" y="0"/>
                </a:lnTo>
                <a:close/>
              </a:path>
            </a:pathLst>
          </a:custGeom>
          <a:solidFill>
            <a:srgbClr val="a87c7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4" name=""/>
          <p:cNvSpPr txBox="1"/>
          <p:nvPr/>
        </p:nvSpPr>
        <p:spPr>
          <a:xfrm>
            <a:off x="10990800" y="6104160"/>
            <a:ext cx="206640" cy="13464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9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PM)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8f5f2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6" name=""/>
          <p:cNvSpPr/>
          <p:nvPr/>
        </p:nvSpPr>
        <p:spPr>
          <a:xfrm>
            <a:off x="0" y="0"/>
            <a:ext cx="12192120" cy="6858000"/>
          </a:xfrm>
          <a:custGeom>
            <a:avLst/>
            <a:gdLst/>
            <a:ahLst/>
            <a:rect l="0" t="0" r="r" b="b"/>
            <a:pathLst>
              <a:path w="33867" h="19050">
                <a:moveTo>
                  <a:pt x="0" y="0"/>
                </a:moveTo>
                <a:lnTo>
                  <a:pt x="33867" y="0"/>
                </a:lnTo>
                <a:lnTo>
                  <a:pt x="33867" y="19050"/>
                </a:lnTo>
                <a:lnTo>
                  <a:pt x="0" y="19050"/>
                </a:lnTo>
                <a:lnTo>
                  <a:pt x="0" y="0"/>
                </a:lnTo>
                <a:close/>
              </a:path>
            </a:pathLst>
          </a:custGeom>
          <a:solidFill>
            <a:srgbClr val="f2e9e4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7" name=""/>
          <p:cNvSpPr/>
          <p:nvPr/>
        </p:nvSpPr>
        <p:spPr>
          <a:xfrm>
            <a:off x="641160" y="657000"/>
            <a:ext cx="317880" cy="270360"/>
          </a:xfrm>
          <a:custGeom>
            <a:avLst/>
            <a:gdLst/>
            <a:ahLst/>
            <a:rect l="0" t="0" r="r" b="b"/>
            <a:pathLst>
              <a:path w="883" h="751">
                <a:moveTo>
                  <a:pt x="442" y="0"/>
                </a:moveTo>
                <a:lnTo>
                  <a:pt x="0" y="398"/>
                </a:lnTo>
                <a:lnTo>
                  <a:pt x="132" y="398"/>
                </a:lnTo>
                <a:lnTo>
                  <a:pt x="132" y="751"/>
                </a:lnTo>
                <a:lnTo>
                  <a:pt x="397" y="751"/>
                </a:lnTo>
                <a:lnTo>
                  <a:pt x="397" y="486"/>
                </a:lnTo>
                <a:lnTo>
                  <a:pt x="486" y="486"/>
                </a:lnTo>
                <a:lnTo>
                  <a:pt x="486" y="751"/>
                </a:lnTo>
                <a:lnTo>
                  <a:pt x="751" y="751"/>
                </a:lnTo>
                <a:lnTo>
                  <a:pt x="751" y="398"/>
                </a:lnTo>
                <a:lnTo>
                  <a:pt x="883" y="398"/>
                </a:lnTo>
                <a:lnTo>
                  <a:pt x="442" y="0"/>
                </a:lnTo>
                <a:moveTo>
                  <a:pt x="221" y="663"/>
                </a:moveTo>
                <a:lnTo>
                  <a:pt x="221" y="442"/>
                </a:lnTo>
                <a:lnTo>
                  <a:pt x="132" y="442"/>
                </a:lnTo>
                <a:lnTo>
                  <a:pt x="132" y="663"/>
                </a:lnTo>
                <a:lnTo>
                  <a:pt x="221" y="663"/>
                </a:lnTo>
                <a:moveTo>
                  <a:pt x="662" y="663"/>
                </a:moveTo>
                <a:lnTo>
                  <a:pt x="662" y="442"/>
                </a:lnTo>
                <a:lnTo>
                  <a:pt x="574" y="442"/>
                </a:lnTo>
                <a:lnTo>
                  <a:pt x="574" y="663"/>
                </a:lnTo>
                <a:lnTo>
                  <a:pt x="662" y="663"/>
                </a:lnTo>
                <a:close/>
              </a:path>
            </a:pathLst>
          </a:custGeom>
          <a:solidFill>
            <a:srgbClr val="a87c7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38" name=""/>
          <p:cNvSpPr/>
          <p:nvPr/>
        </p:nvSpPr>
        <p:spPr>
          <a:xfrm>
            <a:off x="10762920" y="5429160"/>
            <a:ext cx="1429200" cy="1428840"/>
          </a:xfrm>
          <a:custGeom>
            <a:avLst/>
            <a:gdLst/>
            <a:ahLst/>
            <a:rect l="0" t="0" r="r" b="b"/>
            <a:pathLst>
              <a:path w="3970" h="3969">
                <a:moveTo>
                  <a:pt x="3970" y="3969"/>
                </a:moveTo>
                <a:lnTo>
                  <a:pt x="0" y="3969"/>
                </a:lnTo>
                <a:lnTo>
                  <a:pt x="3970" y="0"/>
                </a:lnTo>
                <a:lnTo>
                  <a:pt x="3970" y="3969"/>
                </a:lnTo>
                <a:close/>
              </a:path>
            </a:pathLst>
          </a:custGeom>
          <a:solidFill>
            <a:srgbClr val="ead2ac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39" name=""/>
          <p:cNvSpPr/>
          <p:nvPr/>
        </p:nvSpPr>
        <p:spPr>
          <a:xfrm>
            <a:off x="609480" y="2904840"/>
            <a:ext cx="5296320" cy="19440"/>
          </a:xfrm>
          <a:custGeom>
            <a:avLst/>
            <a:gdLst/>
            <a:ahLst/>
            <a:rect l="0" t="0" r="r" b="b"/>
            <a:pathLst>
              <a:path w="14712" h="54">
                <a:moveTo>
                  <a:pt x="0" y="0"/>
                </a:moveTo>
                <a:lnTo>
                  <a:pt x="14712" y="0"/>
                </a:lnTo>
                <a:lnTo>
                  <a:pt x="14712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0" name=""/>
          <p:cNvSpPr txBox="1"/>
          <p:nvPr/>
        </p:nvSpPr>
        <p:spPr>
          <a:xfrm>
            <a:off x="3352680" y="596160"/>
            <a:ext cx="3292920" cy="3996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2700" strike="noStrike" u="none">
                <a:solidFill>
                  <a:srgbClr val="a87c7c"/>
                </a:solidFill>
                <a:effectLst/>
                <a:uFillTx/>
                <a:latin typeface="NotoSerifSC"/>
                <a:ea typeface="NotoSerifSC"/>
              </a:rPr>
              <a:t>家庭装修项目关键交付物与成功标准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1" name=""/>
          <p:cNvSpPr txBox="1"/>
          <p:nvPr/>
        </p:nvSpPr>
        <p:spPr>
          <a:xfrm>
            <a:off x="609480" y="2540520"/>
            <a:ext cx="68652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>
                <a:solidFill>
                  <a:srgbClr val="a87c7c"/>
                </a:solidFill>
                <a:effectLst/>
                <a:uFillTx/>
                <a:latin typeface="NotoSerifSC"/>
                <a:ea typeface="NotoSerifSC"/>
              </a:rPr>
              <a:t>关键交付物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2" name=""/>
          <p:cNvSpPr txBox="1"/>
          <p:nvPr/>
        </p:nvSpPr>
        <p:spPr>
          <a:xfrm>
            <a:off x="609480" y="318816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◆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3" name=""/>
          <p:cNvSpPr txBox="1"/>
          <p:nvPr/>
        </p:nvSpPr>
        <p:spPr>
          <a:xfrm>
            <a:off x="894600" y="3126960"/>
            <a:ext cx="12297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设计文件:装修图纸(平面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4" name=""/>
          <p:cNvSpPr txBox="1"/>
          <p:nvPr/>
        </p:nvSpPr>
        <p:spPr>
          <a:xfrm>
            <a:off x="2952000" y="313092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/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5" name=""/>
          <p:cNvSpPr txBox="1"/>
          <p:nvPr/>
        </p:nvSpPr>
        <p:spPr>
          <a:xfrm>
            <a:off x="2999880" y="312696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水电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6" name=""/>
          <p:cNvSpPr txBox="1"/>
          <p:nvPr/>
        </p:nvSpPr>
        <p:spPr>
          <a:xfrm>
            <a:off x="3342600" y="313092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/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7" name=""/>
          <p:cNvSpPr txBox="1"/>
          <p:nvPr/>
        </p:nvSpPr>
        <p:spPr>
          <a:xfrm>
            <a:off x="3390480" y="3126960"/>
            <a:ext cx="12297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效果图)、材料清单(主材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8" name=""/>
          <p:cNvSpPr txBox="1"/>
          <p:nvPr/>
        </p:nvSpPr>
        <p:spPr>
          <a:xfrm>
            <a:off x="5362200" y="313092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/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9" name=""/>
          <p:cNvSpPr txBox="1"/>
          <p:nvPr/>
        </p:nvSpPr>
        <p:spPr>
          <a:xfrm>
            <a:off x="5409720" y="312696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辅材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0" name=""/>
          <p:cNvSpPr txBox="1"/>
          <p:nvPr/>
        </p:nvSpPr>
        <p:spPr>
          <a:xfrm>
            <a:off x="894600" y="3412800"/>
            <a:ext cx="6152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规格型号);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1" name=""/>
          <p:cNvSpPr txBox="1"/>
          <p:nvPr/>
        </p:nvSpPr>
        <p:spPr>
          <a:xfrm>
            <a:off x="609480" y="390240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◆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2" name=""/>
          <p:cNvSpPr txBox="1"/>
          <p:nvPr/>
        </p:nvSpPr>
        <p:spPr>
          <a:xfrm>
            <a:off x="894600" y="3841560"/>
            <a:ext cx="2561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施工成果:拆改后空间结构、隐蔽工程记录(水电竣工图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3" name=""/>
          <p:cNvSpPr txBox="1"/>
          <p:nvPr/>
        </p:nvSpPr>
        <p:spPr>
          <a:xfrm>
            <a:off x="5181120" y="384516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/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4" name=""/>
          <p:cNvSpPr txBox="1"/>
          <p:nvPr/>
        </p:nvSpPr>
        <p:spPr>
          <a:xfrm>
            <a:off x="5228640" y="3841560"/>
            <a:ext cx="3081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防水验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5" name=""/>
          <p:cNvSpPr txBox="1"/>
          <p:nvPr/>
        </p:nvSpPr>
        <p:spPr>
          <a:xfrm>
            <a:off x="894600" y="4117680"/>
            <a:ext cx="14346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收单)、基础施工验收单(瓷砖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6" name=""/>
          <p:cNvSpPr txBox="1"/>
          <p:nvPr/>
        </p:nvSpPr>
        <p:spPr>
          <a:xfrm>
            <a:off x="3209400" y="412164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/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7" name=""/>
          <p:cNvSpPr txBox="1"/>
          <p:nvPr/>
        </p:nvSpPr>
        <p:spPr>
          <a:xfrm>
            <a:off x="3256920" y="4117680"/>
            <a:ext cx="4104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墙面);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8" name=""/>
          <p:cNvSpPr txBox="1"/>
          <p:nvPr/>
        </p:nvSpPr>
        <p:spPr>
          <a:xfrm>
            <a:off x="609480" y="4607280"/>
            <a:ext cx="17100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35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◆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59" name=""/>
          <p:cNvSpPr txBox="1"/>
          <p:nvPr/>
        </p:nvSpPr>
        <p:spPr>
          <a:xfrm>
            <a:off x="894600" y="4546080"/>
            <a:ext cx="297144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验收文件:分部分项工程质量验收表、竣工图、环境检测报告(</a:t>
            </a:r>
            <a:r>
              <a:rPr b="0" lang="zh-CN" sz="135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甲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0" name=""/>
          <p:cNvSpPr txBox="1"/>
          <p:nvPr/>
        </p:nvSpPr>
        <p:spPr>
          <a:xfrm>
            <a:off x="894600" y="4831920"/>
            <a:ext cx="17100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醛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1" name=""/>
          <p:cNvSpPr txBox="1"/>
          <p:nvPr/>
        </p:nvSpPr>
        <p:spPr>
          <a:xfrm>
            <a:off x="1066320" y="4835880"/>
            <a:ext cx="938520" cy="1911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en-US" sz="1350" strike="noStrike" u="none">
                <a:solidFill>
                  <a:srgbClr val="a87c7c"/>
                </a:solidFill>
                <a:effectLst/>
                <a:uFillTx/>
                <a:latin typeface="NotoSansSC"/>
                <a:ea typeface="NotoSansSC"/>
              </a:rPr>
              <a:t>≤0.08mg/m3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2" name=""/>
          <p:cNvSpPr/>
          <p:nvPr/>
        </p:nvSpPr>
        <p:spPr>
          <a:xfrm>
            <a:off x="6286320" y="1714320"/>
            <a:ext cx="5296320" cy="19440"/>
          </a:xfrm>
          <a:custGeom>
            <a:avLst/>
            <a:gdLst/>
            <a:ahLst/>
            <a:rect l="0" t="0" r="r" b="b"/>
            <a:pathLst>
              <a:path w="14712" h="54">
                <a:moveTo>
                  <a:pt x="0" y="0"/>
                </a:moveTo>
                <a:lnTo>
                  <a:pt x="14712" y="0"/>
                </a:lnTo>
                <a:lnTo>
                  <a:pt x="14712" y="54"/>
                </a:lnTo>
                <a:lnTo>
                  <a:pt x="0" y="54"/>
                </a:lnTo>
                <a:lnTo>
                  <a:pt x="0" y="0"/>
                </a:lnTo>
                <a:close/>
              </a:path>
            </a:pathLst>
          </a:custGeom>
          <a:solidFill>
            <a:srgbClr val="c9ada7"/>
          </a:solidFill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3" name=""/>
          <p:cNvSpPr txBox="1"/>
          <p:nvPr/>
        </p:nvSpPr>
        <p:spPr>
          <a:xfrm>
            <a:off x="2008080" y="4831920"/>
            <a:ext cx="205560" cy="19836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35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)。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364" name="" descr=""/>
          <p:cNvPicPr/>
          <p:nvPr/>
        </p:nvPicPr>
        <p:blipFill>
          <a:blip r:embed="rId1"/>
          <a:stretch/>
        </p:blipFill>
        <p:spPr>
          <a:xfrm>
            <a:off x="6286320" y="2038320"/>
            <a:ext cx="5295600" cy="2666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5" name=""/>
          <p:cNvSpPr txBox="1"/>
          <p:nvPr/>
        </p:nvSpPr>
        <p:spPr>
          <a:xfrm>
            <a:off x="6286320" y="1350000"/>
            <a:ext cx="549360" cy="26568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1" lang="zh-CN" sz="1800" strike="noStrike" u="none">
                <a:solidFill>
                  <a:srgbClr val="a87c7c"/>
                </a:solidFill>
                <a:effectLst/>
                <a:uFillTx/>
                <a:latin typeface="NotoSerifSC"/>
                <a:ea typeface="NotoSerifSC"/>
              </a:rPr>
              <a:t>成功标准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6" name=""/>
          <p:cNvSpPr txBox="1"/>
          <p:nvPr/>
        </p:nvSpPr>
        <p:spPr>
          <a:xfrm>
            <a:off x="7809120" y="4935240"/>
            <a:ext cx="5493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质量:空鼓率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7" name=""/>
          <p:cNvSpPr txBox="1"/>
          <p:nvPr/>
        </p:nvSpPr>
        <p:spPr>
          <a:xfrm>
            <a:off x="8723880" y="4938840"/>
            <a:ext cx="30456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≤5%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8" name=""/>
          <p:cNvSpPr txBox="1"/>
          <p:nvPr/>
        </p:nvSpPr>
        <p:spPr>
          <a:xfrm>
            <a:off x="9027720" y="4935240"/>
            <a:ext cx="3664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、平整度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69" name=""/>
          <p:cNvSpPr txBox="1"/>
          <p:nvPr/>
        </p:nvSpPr>
        <p:spPr>
          <a:xfrm>
            <a:off x="9637200" y="4938840"/>
            <a:ext cx="42300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≤2mm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0" name=""/>
          <p:cNvSpPr txBox="1"/>
          <p:nvPr/>
        </p:nvSpPr>
        <p:spPr>
          <a:xfrm>
            <a:off x="8079120" y="5221080"/>
            <a:ext cx="2750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时间: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1" name=""/>
          <p:cNvSpPr txBox="1"/>
          <p:nvPr/>
        </p:nvSpPr>
        <p:spPr>
          <a:xfrm>
            <a:off x="8536320" y="5224680"/>
            <a:ext cx="25488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100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2" name=""/>
          <p:cNvSpPr txBox="1"/>
          <p:nvPr/>
        </p:nvSpPr>
        <p:spPr>
          <a:xfrm>
            <a:off x="8790480" y="5221080"/>
            <a:ext cx="1836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m2约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3" name=""/>
          <p:cNvSpPr txBox="1"/>
          <p:nvPr/>
        </p:nvSpPr>
        <p:spPr>
          <a:xfrm>
            <a:off x="9095400" y="5224680"/>
            <a:ext cx="15192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3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4" name=""/>
          <p:cNvSpPr txBox="1"/>
          <p:nvPr/>
        </p:nvSpPr>
        <p:spPr>
          <a:xfrm>
            <a:off x="9180000" y="5221080"/>
            <a:ext cx="3664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个月工期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5" name=""/>
          <p:cNvSpPr txBox="1"/>
          <p:nvPr/>
        </p:nvSpPr>
        <p:spPr>
          <a:xfrm>
            <a:off x="7831800" y="5506920"/>
            <a:ext cx="27504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成本: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6" name=""/>
          <p:cNvSpPr txBox="1"/>
          <p:nvPr/>
        </p:nvSpPr>
        <p:spPr>
          <a:xfrm>
            <a:off x="8289000" y="5510520"/>
            <a:ext cx="15192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≤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7" name=""/>
          <p:cNvSpPr txBox="1"/>
          <p:nvPr/>
        </p:nvSpPr>
        <p:spPr>
          <a:xfrm>
            <a:off x="8372880" y="5506920"/>
            <a:ext cx="1836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预算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8" name=""/>
          <p:cNvSpPr txBox="1"/>
          <p:nvPr/>
        </p:nvSpPr>
        <p:spPr>
          <a:xfrm>
            <a:off x="8677440" y="5510520"/>
            <a:ext cx="75060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+10%-20%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9" name=""/>
          <p:cNvSpPr txBox="1"/>
          <p:nvPr/>
        </p:nvSpPr>
        <p:spPr>
          <a:xfrm>
            <a:off x="9427320" y="5506920"/>
            <a:ext cx="36648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应急储备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0" name=""/>
          <p:cNvSpPr txBox="1"/>
          <p:nvPr/>
        </p:nvSpPr>
        <p:spPr>
          <a:xfrm>
            <a:off x="8020080" y="5792760"/>
            <a:ext cx="109800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满意:功能与⻛格符合预期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1" name=""/>
          <p:cNvSpPr txBox="1"/>
          <p:nvPr/>
        </p:nvSpPr>
        <p:spPr>
          <a:xfrm>
            <a:off x="7689960" y="6078240"/>
            <a:ext cx="45792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CJKsc"/>
                <a:ea typeface="NotoSansCJKsc"/>
              </a:rPr>
              <a:t>安全:甲醛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2" name=""/>
          <p:cNvSpPr txBox="1"/>
          <p:nvPr/>
        </p:nvSpPr>
        <p:spPr>
          <a:xfrm>
            <a:off x="8452080" y="6081840"/>
            <a:ext cx="812880" cy="17100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en-US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≤0.08mg/m3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83" name=""/>
          <p:cNvSpPr txBox="1"/>
          <p:nvPr/>
        </p:nvSpPr>
        <p:spPr>
          <a:xfrm>
            <a:off x="9264240" y="6078240"/>
            <a:ext cx="549360" cy="178920"/>
          </a:xfrm>
          <a:prstGeom prst="rect">
            <a:avLst/>
          </a:prstGeom>
          <a:noFill/>
          <a:ln w="0">
            <a:noFill/>
          </a:ln>
        </p:spPr>
        <p:txBody>
          <a:bodyPr wrap="none" lIns="0" rIns="0" tIns="0" bIns="0" anchor="t">
            <a:spAutoFit/>
          </a:bodyPr>
          <a:p>
            <a:r>
              <a:rPr b="0" lang="zh-CN" sz="1200" strike="noStrike" u="none">
                <a:solidFill>
                  <a:srgbClr val="4a4a4a"/>
                </a:solidFill>
                <a:effectLst/>
                <a:uFillTx/>
                <a:latin typeface="NotoSansSC"/>
                <a:ea typeface="NotoSansSC"/>
              </a:rPr>
              <a:t>、施工零事故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LibreOffice/25.2.3.2$Linux_X86_64 LibreOffice_project/bbb074479178df812d175f709636b368952c2ce3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