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8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3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499"/>
            <a:ext cx="11518900" cy="6378845"/>
            <a:chOff x="0" y="-63499"/>
            <a:chExt cx="11518900" cy="6378845"/>
          </a:xfrm>
        </p:grpSpPr>
        <p:sp>
          <p:nvSpPr>
            <p:cNvPr id="3" name="Freeform 3"/>
            <p:cNvSpPr/>
            <p:nvPr/>
          </p:nvSpPr>
          <p:spPr>
            <a:xfrm>
              <a:off x="0" y="28263"/>
              <a:ext cx="6172200" cy="6076741"/>
            </a:xfrm>
            <a:custGeom>
              <a:avLst/>
              <a:gdLst/>
              <a:ahLst/>
              <a:cxnLst/>
              <a:rect l="l" t="t" r="r" b="b"/>
              <a:pathLst>
                <a:path w="6172200" h="6076741">
                  <a:moveTo>
                    <a:pt x="0" y="0"/>
                  </a:moveTo>
                  <a:lnTo>
                    <a:pt x="47689" y="0"/>
                  </a:lnTo>
                  <a:cubicBezTo>
                    <a:pt x="750169" y="0"/>
                    <a:pt x="2236407" y="0"/>
                    <a:pt x="5380844" y="0"/>
                  </a:cubicBezTo>
                  <a:cubicBezTo>
                    <a:pt x="5877742" y="637078"/>
                    <a:pt x="6172200" y="1439551"/>
                    <a:pt x="6172200" y="2309408"/>
                  </a:cubicBezTo>
                  <a:cubicBezTo>
                    <a:pt x="6172200" y="4389098"/>
                    <a:pt x="4482131" y="6076741"/>
                    <a:pt x="2399452" y="6076741"/>
                  </a:cubicBezTo>
                  <a:cubicBezTo>
                    <a:pt x="1488279" y="6076741"/>
                    <a:pt x="652255" y="5753716"/>
                    <a:pt x="28" y="5216159"/>
                  </a:cubicBezTo>
                  <a:lnTo>
                    <a:pt x="0" y="521613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22230" r="-21670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solidFill>
              <a:schemeClr val="accent1">
                <a:alpha val="15000"/>
                <a:lumMod val="7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60400" y="5398853"/>
              <a:ext cx="920548" cy="91649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7" name="Freeform 7"/>
            <p:cNvSpPr/>
            <p:nvPr/>
          </p:nvSpPr>
          <p:spPr>
            <a:xfrm rot="13500000">
              <a:off x="5697227" y="-61912"/>
              <a:ext cx="2311400" cy="2308225"/>
            </a:xfrm>
            <a:custGeom>
              <a:avLst/>
              <a:gdLst/>
              <a:ahLst/>
              <a:cxnLst/>
              <a:rect l="l" t="t" r="r" b="b"/>
              <a:pathLst>
                <a:path w="1349" h="1349">
                  <a:moveTo>
                    <a:pt x="232" y="1349"/>
                  </a:moveTo>
                  <a:cubicBezTo>
                    <a:pt x="442" y="1138"/>
                    <a:pt x="442" y="1138"/>
                    <a:pt x="442" y="1138"/>
                  </a:cubicBezTo>
                  <a:cubicBezTo>
                    <a:pt x="353" y="1049"/>
                    <a:pt x="298" y="926"/>
                    <a:pt x="298" y="790"/>
                  </a:cubicBezTo>
                  <a:cubicBezTo>
                    <a:pt x="298" y="519"/>
                    <a:pt x="519" y="298"/>
                    <a:pt x="790" y="298"/>
                  </a:cubicBezTo>
                  <a:cubicBezTo>
                    <a:pt x="926" y="298"/>
                    <a:pt x="1049" y="353"/>
                    <a:pt x="1139" y="442"/>
                  </a:cubicBezTo>
                  <a:cubicBezTo>
                    <a:pt x="1349" y="232"/>
                    <a:pt x="1349" y="232"/>
                    <a:pt x="1349" y="232"/>
                  </a:cubicBezTo>
                  <a:cubicBezTo>
                    <a:pt x="1349" y="231"/>
                    <a:pt x="1349" y="231"/>
                    <a:pt x="1349" y="231"/>
                  </a:cubicBezTo>
                  <a:cubicBezTo>
                    <a:pt x="1200" y="82"/>
                    <a:pt x="1002" y="0"/>
                    <a:pt x="790" y="0"/>
                  </a:cubicBezTo>
                  <a:cubicBezTo>
                    <a:pt x="579" y="0"/>
                    <a:pt x="381" y="82"/>
                    <a:pt x="232" y="231"/>
                  </a:cubicBezTo>
                  <a:cubicBezTo>
                    <a:pt x="83" y="381"/>
                    <a:pt x="0" y="579"/>
                    <a:pt x="0" y="790"/>
                  </a:cubicBezTo>
                  <a:cubicBezTo>
                    <a:pt x="0" y="1001"/>
                    <a:pt x="83" y="1200"/>
                    <a:pt x="232" y="1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9906083" y="674488"/>
              <a:ext cx="1612817" cy="835425"/>
            </a:xfrm>
            <a:custGeom>
              <a:avLst/>
              <a:gdLst/>
              <a:ahLst/>
              <a:cxnLst/>
              <a:rect l="l" t="t" r="r" b="b"/>
              <a:pathLst>
                <a:path w="5249864" h="2719387">
                  <a:moveTo>
                    <a:pt x="5159376" y="2536825"/>
                  </a:moveTo>
                  <a:cubicBezTo>
                    <a:pt x="5209351" y="2536825"/>
                    <a:pt x="5249864" y="2577693"/>
                    <a:pt x="5249864" y="2628106"/>
                  </a:cubicBezTo>
                  <a:cubicBezTo>
                    <a:pt x="5249864" y="2678519"/>
                    <a:pt x="5209351" y="2719387"/>
                    <a:pt x="5159376" y="2719387"/>
                  </a:cubicBezTo>
                  <a:cubicBezTo>
                    <a:pt x="5109401" y="2719387"/>
                    <a:pt x="5068888" y="2678519"/>
                    <a:pt x="5068888" y="2628106"/>
                  </a:cubicBezTo>
                  <a:cubicBezTo>
                    <a:pt x="5068888" y="2577693"/>
                    <a:pt x="5109401" y="2536825"/>
                    <a:pt x="5159376" y="2536825"/>
                  </a:cubicBezTo>
                  <a:close/>
                  <a:moveTo>
                    <a:pt x="4433888" y="2536825"/>
                  </a:moveTo>
                  <a:cubicBezTo>
                    <a:pt x="4483863" y="2536825"/>
                    <a:pt x="4524376" y="2577693"/>
                    <a:pt x="4524376" y="2628106"/>
                  </a:cubicBezTo>
                  <a:cubicBezTo>
                    <a:pt x="4524376" y="2678519"/>
                    <a:pt x="4483863" y="2719387"/>
                    <a:pt x="4433888" y="2719387"/>
                  </a:cubicBezTo>
                  <a:cubicBezTo>
                    <a:pt x="4383913" y="2719387"/>
                    <a:pt x="4343400" y="2678519"/>
                    <a:pt x="4343400" y="2628106"/>
                  </a:cubicBezTo>
                  <a:cubicBezTo>
                    <a:pt x="4343400" y="2577693"/>
                    <a:pt x="4383913" y="2536825"/>
                    <a:pt x="4433888" y="2536825"/>
                  </a:cubicBezTo>
                  <a:close/>
                  <a:moveTo>
                    <a:pt x="3709988" y="2536825"/>
                  </a:moveTo>
                  <a:cubicBezTo>
                    <a:pt x="3759963" y="2536825"/>
                    <a:pt x="3800476" y="2577693"/>
                    <a:pt x="3800476" y="2628106"/>
                  </a:cubicBezTo>
                  <a:cubicBezTo>
                    <a:pt x="3800476" y="2678519"/>
                    <a:pt x="3759963" y="2719387"/>
                    <a:pt x="3709988" y="2719387"/>
                  </a:cubicBezTo>
                  <a:cubicBezTo>
                    <a:pt x="3660013" y="2719387"/>
                    <a:pt x="3619500" y="2678519"/>
                    <a:pt x="3619500" y="2628106"/>
                  </a:cubicBezTo>
                  <a:cubicBezTo>
                    <a:pt x="3619500" y="2577693"/>
                    <a:pt x="3660013" y="2536825"/>
                    <a:pt x="3709988" y="2536825"/>
                  </a:cubicBezTo>
                  <a:close/>
                  <a:moveTo>
                    <a:pt x="2986088" y="2536825"/>
                  </a:moveTo>
                  <a:cubicBezTo>
                    <a:pt x="3036063" y="2536825"/>
                    <a:pt x="3076576" y="2577693"/>
                    <a:pt x="3076576" y="2628106"/>
                  </a:cubicBezTo>
                  <a:cubicBezTo>
                    <a:pt x="3076576" y="2678519"/>
                    <a:pt x="3036063" y="2719387"/>
                    <a:pt x="2986088" y="2719387"/>
                  </a:cubicBezTo>
                  <a:cubicBezTo>
                    <a:pt x="2936113" y="2719387"/>
                    <a:pt x="2895600" y="2678519"/>
                    <a:pt x="2895600" y="2628106"/>
                  </a:cubicBezTo>
                  <a:cubicBezTo>
                    <a:pt x="2895600" y="2577693"/>
                    <a:pt x="2936113" y="2536825"/>
                    <a:pt x="2986088" y="2536825"/>
                  </a:cubicBezTo>
                  <a:close/>
                  <a:moveTo>
                    <a:pt x="2262188" y="2536825"/>
                  </a:moveTo>
                  <a:cubicBezTo>
                    <a:pt x="2312163" y="2536825"/>
                    <a:pt x="2352676" y="2577693"/>
                    <a:pt x="2352676" y="2628106"/>
                  </a:cubicBezTo>
                  <a:cubicBezTo>
                    <a:pt x="2352676" y="2678519"/>
                    <a:pt x="2312163" y="2719387"/>
                    <a:pt x="2262188" y="2719387"/>
                  </a:cubicBezTo>
                  <a:cubicBezTo>
                    <a:pt x="2212213" y="2719387"/>
                    <a:pt x="2171700" y="2678519"/>
                    <a:pt x="2171700" y="2628106"/>
                  </a:cubicBezTo>
                  <a:cubicBezTo>
                    <a:pt x="2171700" y="2577693"/>
                    <a:pt x="2212213" y="2536825"/>
                    <a:pt x="2262188" y="2536825"/>
                  </a:cubicBezTo>
                  <a:close/>
                  <a:moveTo>
                    <a:pt x="1538288" y="2536825"/>
                  </a:moveTo>
                  <a:cubicBezTo>
                    <a:pt x="1588263" y="2536825"/>
                    <a:pt x="1628776" y="2577693"/>
                    <a:pt x="1628776" y="2628106"/>
                  </a:cubicBezTo>
                  <a:cubicBezTo>
                    <a:pt x="1628776" y="2678519"/>
                    <a:pt x="1588263" y="2719387"/>
                    <a:pt x="1538288" y="2719387"/>
                  </a:cubicBezTo>
                  <a:cubicBezTo>
                    <a:pt x="1488313" y="2719387"/>
                    <a:pt x="1447800" y="2678519"/>
                    <a:pt x="1447800" y="2628106"/>
                  </a:cubicBezTo>
                  <a:cubicBezTo>
                    <a:pt x="1447800" y="2577693"/>
                    <a:pt x="1488313" y="2536825"/>
                    <a:pt x="1538288" y="2536825"/>
                  </a:cubicBezTo>
                  <a:close/>
                  <a:moveTo>
                    <a:pt x="814388" y="2536825"/>
                  </a:moveTo>
                  <a:cubicBezTo>
                    <a:pt x="864363" y="2536825"/>
                    <a:pt x="904876" y="2577693"/>
                    <a:pt x="904876" y="2628106"/>
                  </a:cubicBezTo>
                  <a:cubicBezTo>
                    <a:pt x="904876" y="2678519"/>
                    <a:pt x="864363" y="2719387"/>
                    <a:pt x="814388" y="2719387"/>
                  </a:cubicBezTo>
                  <a:cubicBezTo>
                    <a:pt x="764413" y="2719387"/>
                    <a:pt x="723900" y="2678519"/>
                    <a:pt x="723900" y="2628106"/>
                  </a:cubicBezTo>
                  <a:cubicBezTo>
                    <a:pt x="723900" y="2577693"/>
                    <a:pt x="764413" y="2536825"/>
                    <a:pt x="814388" y="2536825"/>
                  </a:cubicBezTo>
                  <a:close/>
                  <a:moveTo>
                    <a:pt x="90488" y="2536825"/>
                  </a:moveTo>
                  <a:cubicBezTo>
                    <a:pt x="140463" y="2536825"/>
                    <a:pt x="180976" y="2577693"/>
                    <a:pt x="180976" y="2628106"/>
                  </a:cubicBezTo>
                  <a:cubicBezTo>
                    <a:pt x="180976" y="2678519"/>
                    <a:pt x="140463" y="2719387"/>
                    <a:pt x="90488" y="2719387"/>
                  </a:cubicBezTo>
                  <a:cubicBezTo>
                    <a:pt x="40513" y="2719387"/>
                    <a:pt x="0" y="2678519"/>
                    <a:pt x="0" y="2628106"/>
                  </a:cubicBezTo>
                  <a:cubicBezTo>
                    <a:pt x="0" y="2577693"/>
                    <a:pt x="40513" y="2536825"/>
                    <a:pt x="90488" y="2536825"/>
                  </a:cubicBezTo>
                  <a:close/>
                  <a:moveTo>
                    <a:pt x="5159376" y="1903412"/>
                  </a:moveTo>
                  <a:cubicBezTo>
                    <a:pt x="5209351" y="1903412"/>
                    <a:pt x="5249864" y="1943925"/>
                    <a:pt x="5249864" y="1993900"/>
                  </a:cubicBezTo>
                  <a:cubicBezTo>
                    <a:pt x="5249864" y="2043875"/>
                    <a:pt x="5209351" y="2084388"/>
                    <a:pt x="5159376" y="2084388"/>
                  </a:cubicBezTo>
                  <a:cubicBezTo>
                    <a:pt x="5109401" y="2084388"/>
                    <a:pt x="5068888" y="2043875"/>
                    <a:pt x="5068888" y="1993900"/>
                  </a:cubicBezTo>
                  <a:cubicBezTo>
                    <a:pt x="5068888" y="1943925"/>
                    <a:pt x="5109401" y="1903412"/>
                    <a:pt x="5159376" y="1903412"/>
                  </a:cubicBezTo>
                  <a:close/>
                  <a:moveTo>
                    <a:pt x="4433888" y="1903412"/>
                  </a:moveTo>
                  <a:cubicBezTo>
                    <a:pt x="4483863" y="1903412"/>
                    <a:pt x="4524376" y="1943925"/>
                    <a:pt x="4524376" y="1993900"/>
                  </a:cubicBezTo>
                  <a:cubicBezTo>
                    <a:pt x="4524376" y="2043875"/>
                    <a:pt x="4483863" y="2084388"/>
                    <a:pt x="4433888" y="2084388"/>
                  </a:cubicBezTo>
                  <a:cubicBezTo>
                    <a:pt x="4383913" y="2084388"/>
                    <a:pt x="4343400" y="2043875"/>
                    <a:pt x="4343400" y="1993900"/>
                  </a:cubicBezTo>
                  <a:cubicBezTo>
                    <a:pt x="4343400" y="1943925"/>
                    <a:pt x="4383913" y="1903412"/>
                    <a:pt x="4433888" y="1903412"/>
                  </a:cubicBezTo>
                  <a:close/>
                  <a:moveTo>
                    <a:pt x="3709988" y="1903412"/>
                  </a:moveTo>
                  <a:cubicBezTo>
                    <a:pt x="3759963" y="1903412"/>
                    <a:pt x="3800476" y="1943925"/>
                    <a:pt x="3800476" y="1993900"/>
                  </a:cubicBezTo>
                  <a:cubicBezTo>
                    <a:pt x="3800476" y="2043875"/>
                    <a:pt x="3759963" y="2084388"/>
                    <a:pt x="3709988" y="2084388"/>
                  </a:cubicBezTo>
                  <a:cubicBezTo>
                    <a:pt x="3660013" y="2084388"/>
                    <a:pt x="3619500" y="2043875"/>
                    <a:pt x="3619500" y="1993900"/>
                  </a:cubicBezTo>
                  <a:cubicBezTo>
                    <a:pt x="3619500" y="1943925"/>
                    <a:pt x="3660013" y="1903412"/>
                    <a:pt x="3709988" y="1903412"/>
                  </a:cubicBezTo>
                  <a:close/>
                  <a:moveTo>
                    <a:pt x="2986088" y="1903412"/>
                  </a:moveTo>
                  <a:cubicBezTo>
                    <a:pt x="3036063" y="1903412"/>
                    <a:pt x="3076576" y="1943925"/>
                    <a:pt x="3076576" y="1993900"/>
                  </a:cubicBezTo>
                  <a:cubicBezTo>
                    <a:pt x="3076576" y="2043875"/>
                    <a:pt x="3036063" y="2084388"/>
                    <a:pt x="2986088" y="2084388"/>
                  </a:cubicBezTo>
                  <a:cubicBezTo>
                    <a:pt x="2936113" y="2084388"/>
                    <a:pt x="2895600" y="2043875"/>
                    <a:pt x="2895600" y="1993900"/>
                  </a:cubicBezTo>
                  <a:cubicBezTo>
                    <a:pt x="2895600" y="1943925"/>
                    <a:pt x="2936113" y="1903412"/>
                    <a:pt x="2986088" y="1903412"/>
                  </a:cubicBezTo>
                  <a:close/>
                  <a:moveTo>
                    <a:pt x="2262188" y="1903412"/>
                  </a:moveTo>
                  <a:cubicBezTo>
                    <a:pt x="2312163" y="1903412"/>
                    <a:pt x="2352676" y="1943925"/>
                    <a:pt x="2352676" y="1993900"/>
                  </a:cubicBezTo>
                  <a:cubicBezTo>
                    <a:pt x="2352676" y="2043875"/>
                    <a:pt x="2312163" y="2084388"/>
                    <a:pt x="2262188" y="2084388"/>
                  </a:cubicBezTo>
                  <a:cubicBezTo>
                    <a:pt x="2212213" y="2084388"/>
                    <a:pt x="2171700" y="2043875"/>
                    <a:pt x="2171700" y="1993900"/>
                  </a:cubicBezTo>
                  <a:cubicBezTo>
                    <a:pt x="2171700" y="1943925"/>
                    <a:pt x="2212213" y="1903412"/>
                    <a:pt x="2262188" y="1903412"/>
                  </a:cubicBezTo>
                  <a:close/>
                  <a:moveTo>
                    <a:pt x="1538288" y="1903412"/>
                  </a:moveTo>
                  <a:cubicBezTo>
                    <a:pt x="1588263" y="1903412"/>
                    <a:pt x="1628776" y="1943925"/>
                    <a:pt x="1628776" y="1993900"/>
                  </a:cubicBezTo>
                  <a:cubicBezTo>
                    <a:pt x="1628776" y="2043875"/>
                    <a:pt x="1588263" y="2084388"/>
                    <a:pt x="1538288" y="2084388"/>
                  </a:cubicBezTo>
                  <a:cubicBezTo>
                    <a:pt x="1488313" y="2084388"/>
                    <a:pt x="1447800" y="2043875"/>
                    <a:pt x="1447800" y="1993900"/>
                  </a:cubicBezTo>
                  <a:cubicBezTo>
                    <a:pt x="1447800" y="1943925"/>
                    <a:pt x="1488313" y="1903412"/>
                    <a:pt x="1538288" y="1903412"/>
                  </a:cubicBezTo>
                  <a:close/>
                  <a:moveTo>
                    <a:pt x="814388" y="1903412"/>
                  </a:moveTo>
                  <a:cubicBezTo>
                    <a:pt x="864363" y="1903412"/>
                    <a:pt x="904876" y="1943925"/>
                    <a:pt x="904876" y="1993900"/>
                  </a:cubicBezTo>
                  <a:cubicBezTo>
                    <a:pt x="904876" y="2043875"/>
                    <a:pt x="864363" y="2084388"/>
                    <a:pt x="814388" y="2084388"/>
                  </a:cubicBezTo>
                  <a:cubicBezTo>
                    <a:pt x="764413" y="2084388"/>
                    <a:pt x="723900" y="2043875"/>
                    <a:pt x="723900" y="1993900"/>
                  </a:cubicBezTo>
                  <a:cubicBezTo>
                    <a:pt x="723900" y="1943925"/>
                    <a:pt x="764413" y="1903412"/>
                    <a:pt x="814388" y="1903412"/>
                  </a:cubicBezTo>
                  <a:close/>
                  <a:moveTo>
                    <a:pt x="90488" y="1903412"/>
                  </a:moveTo>
                  <a:cubicBezTo>
                    <a:pt x="140463" y="1903412"/>
                    <a:pt x="180976" y="1943925"/>
                    <a:pt x="180976" y="1993900"/>
                  </a:cubicBezTo>
                  <a:cubicBezTo>
                    <a:pt x="180976" y="2043875"/>
                    <a:pt x="140463" y="2084388"/>
                    <a:pt x="90488" y="2084388"/>
                  </a:cubicBezTo>
                  <a:cubicBezTo>
                    <a:pt x="40513" y="2084388"/>
                    <a:pt x="0" y="2043875"/>
                    <a:pt x="0" y="1993900"/>
                  </a:cubicBezTo>
                  <a:cubicBezTo>
                    <a:pt x="0" y="1943925"/>
                    <a:pt x="40513" y="1903412"/>
                    <a:pt x="90488" y="1903412"/>
                  </a:cubicBezTo>
                  <a:close/>
                  <a:moveTo>
                    <a:pt x="5159376" y="1268412"/>
                  </a:moveTo>
                  <a:cubicBezTo>
                    <a:pt x="5209351" y="1268412"/>
                    <a:pt x="5249864" y="1308925"/>
                    <a:pt x="5249864" y="1358900"/>
                  </a:cubicBezTo>
                  <a:cubicBezTo>
                    <a:pt x="5249864" y="1408875"/>
                    <a:pt x="5209351" y="1449388"/>
                    <a:pt x="5159376" y="1449388"/>
                  </a:cubicBezTo>
                  <a:cubicBezTo>
                    <a:pt x="5109401" y="1449388"/>
                    <a:pt x="5068888" y="1408875"/>
                    <a:pt x="5068888" y="1358900"/>
                  </a:cubicBezTo>
                  <a:cubicBezTo>
                    <a:pt x="5068888" y="1308925"/>
                    <a:pt x="5109401" y="1268412"/>
                    <a:pt x="5159376" y="1268412"/>
                  </a:cubicBezTo>
                  <a:close/>
                  <a:moveTo>
                    <a:pt x="4433888" y="1268412"/>
                  </a:moveTo>
                  <a:cubicBezTo>
                    <a:pt x="4483863" y="1268412"/>
                    <a:pt x="4524376" y="1308925"/>
                    <a:pt x="4524376" y="1358900"/>
                  </a:cubicBezTo>
                  <a:cubicBezTo>
                    <a:pt x="4524376" y="1408875"/>
                    <a:pt x="4483863" y="1449388"/>
                    <a:pt x="4433888" y="1449388"/>
                  </a:cubicBezTo>
                  <a:cubicBezTo>
                    <a:pt x="4383913" y="1449388"/>
                    <a:pt x="4343400" y="1408875"/>
                    <a:pt x="4343400" y="1358900"/>
                  </a:cubicBezTo>
                  <a:cubicBezTo>
                    <a:pt x="4343400" y="1308925"/>
                    <a:pt x="4383913" y="1268412"/>
                    <a:pt x="4433888" y="1268412"/>
                  </a:cubicBezTo>
                  <a:close/>
                  <a:moveTo>
                    <a:pt x="3709988" y="1268412"/>
                  </a:moveTo>
                  <a:cubicBezTo>
                    <a:pt x="3759963" y="1268412"/>
                    <a:pt x="3800476" y="1308925"/>
                    <a:pt x="3800476" y="1358900"/>
                  </a:cubicBezTo>
                  <a:cubicBezTo>
                    <a:pt x="3800476" y="1408875"/>
                    <a:pt x="3759963" y="1449388"/>
                    <a:pt x="3709988" y="1449388"/>
                  </a:cubicBezTo>
                  <a:cubicBezTo>
                    <a:pt x="3660013" y="1449388"/>
                    <a:pt x="3619500" y="1408875"/>
                    <a:pt x="3619500" y="1358900"/>
                  </a:cubicBezTo>
                  <a:cubicBezTo>
                    <a:pt x="3619500" y="1308925"/>
                    <a:pt x="3660013" y="1268412"/>
                    <a:pt x="3709988" y="1268412"/>
                  </a:cubicBezTo>
                  <a:close/>
                  <a:moveTo>
                    <a:pt x="2986088" y="1268412"/>
                  </a:moveTo>
                  <a:cubicBezTo>
                    <a:pt x="3036063" y="1268412"/>
                    <a:pt x="3076576" y="1308925"/>
                    <a:pt x="3076576" y="1358900"/>
                  </a:cubicBezTo>
                  <a:cubicBezTo>
                    <a:pt x="3076576" y="1408875"/>
                    <a:pt x="3036063" y="1449388"/>
                    <a:pt x="2986088" y="1449388"/>
                  </a:cubicBezTo>
                  <a:cubicBezTo>
                    <a:pt x="2936113" y="1449388"/>
                    <a:pt x="2895600" y="1408875"/>
                    <a:pt x="2895600" y="1358900"/>
                  </a:cubicBezTo>
                  <a:cubicBezTo>
                    <a:pt x="2895600" y="1308925"/>
                    <a:pt x="2936113" y="1268412"/>
                    <a:pt x="2986088" y="1268412"/>
                  </a:cubicBezTo>
                  <a:close/>
                  <a:moveTo>
                    <a:pt x="2262188" y="1268412"/>
                  </a:moveTo>
                  <a:cubicBezTo>
                    <a:pt x="2312163" y="1268412"/>
                    <a:pt x="2352676" y="1308925"/>
                    <a:pt x="2352676" y="1358900"/>
                  </a:cubicBezTo>
                  <a:cubicBezTo>
                    <a:pt x="2352676" y="1408875"/>
                    <a:pt x="2312163" y="1449388"/>
                    <a:pt x="2262188" y="1449388"/>
                  </a:cubicBezTo>
                  <a:cubicBezTo>
                    <a:pt x="2212213" y="1449388"/>
                    <a:pt x="2171700" y="1408875"/>
                    <a:pt x="2171700" y="1358900"/>
                  </a:cubicBezTo>
                  <a:cubicBezTo>
                    <a:pt x="2171700" y="1308925"/>
                    <a:pt x="2212213" y="1268412"/>
                    <a:pt x="2262188" y="1268412"/>
                  </a:cubicBezTo>
                  <a:close/>
                  <a:moveTo>
                    <a:pt x="1538288" y="1268412"/>
                  </a:moveTo>
                  <a:cubicBezTo>
                    <a:pt x="1588263" y="1268412"/>
                    <a:pt x="1628776" y="1308925"/>
                    <a:pt x="1628776" y="1358900"/>
                  </a:cubicBezTo>
                  <a:cubicBezTo>
                    <a:pt x="1628776" y="1408875"/>
                    <a:pt x="1588263" y="1449388"/>
                    <a:pt x="1538288" y="1449388"/>
                  </a:cubicBezTo>
                  <a:cubicBezTo>
                    <a:pt x="1488313" y="1449388"/>
                    <a:pt x="1447800" y="1408875"/>
                    <a:pt x="1447800" y="1358900"/>
                  </a:cubicBezTo>
                  <a:cubicBezTo>
                    <a:pt x="1447800" y="1308925"/>
                    <a:pt x="1488313" y="1268412"/>
                    <a:pt x="1538288" y="1268412"/>
                  </a:cubicBezTo>
                  <a:close/>
                  <a:moveTo>
                    <a:pt x="814388" y="1268412"/>
                  </a:moveTo>
                  <a:cubicBezTo>
                    <a:pt x="864363" y="1268412"/>
                    <a:pt x="904876" y="1308925"/>
                    <a:pt x="904876" y="1358900"/>
                  </a:cubicBezTo>
                  <a:cubicBezTo>
                    <a:pt x="904876" y="1408875"/>
                    <a:pt x="864363" y="1449388"/>
                    <a:pt x="814388" y="1449388"/>
                  </a:cubicBezTo>
                  <a:cubicBezTo>
                    <a:pt x="764413" y="1449388"/>
                    <a:pt x="723900" y="1408875"/>
                    <a:pt x="723900" y="1358900"/>
                  </a:cubicBezTo>
                  <a:cubicBezTo>
                    <a:pt x="723900" y="1308925"/>
                    <a:pt x="764413" y="1268412"/>
                    <a:pt x="814388" y="1268412"/>
                  </a:cubicBezTo>
                  <a:close/>
                  <a:moveTo>
                    <a:pt x="90488" y="1268412"/>
                  </a:moveTo>
                  <a:cubicBezTo>
                    <a:pt x="140463" y="1268412"/>
                    <a:pt x="180976" y="1308925"/>
                    <a:pt x="180976" y="1358900"/>
                  </a:cubicBezTo>
                  <a:cubicBezTo>
                    <a:pt x="180976" y="1408875"/>
                    <a:pt x="140463" y="1449388"/>
                    <a:pt x="90488" y="1449388"/>
                  </a:cubicBezTo>
                  <a:cubicBezTo>
                    <a:pt x="40513" y="1449388"/>
                    <a:pt x="0" y="1408875"/>
                    <a:pt x="0" y="1358900"/>
                  </a:cubicBezTo>
                  <a:cubicBezTo>
                    <a:pt x="0" y="1308925"/>
                    <a:pt x="40513" y="1268412"/>
                    <a:pt x="90488" y="1268412"/>
                  </a:cubicBezTo>
                  <a:close/>
                  <a:moveTo>
                    <a:pt x="5159376" y="633412"/>
                  </a:moveTo>
                  <a:cubicBezTo>
                    <a:pt x="5209351" y="633412"/>
                    <a:pt x="5249864" y="674280"/>
                    <a:pt x="5249864" y="724693"/>
                  </a:cubicBezTo>
                  <a:cubicBezTo>
                    <a:pt x="5249864" y="775106"/>
                    <a:pt x="5209351" y="815974"/>
                    <a:pt x="5159376" y="815974"/>
                  </a:cubicBezTo>
                  <a:cubicBezTo>
                    <a:pt x="5109401" y="815974"/>
                    <a:pt x="5068888" y="775106"/>
                    <a:pt x="5068888" y="724693"/>
                  </a:cubicBezTo>
                  <a:cubicBezTo>
                    <a:pt x="5068888" y="674280"/>
                    <a:pt x="5109401" y="633412"/>
                    <a:pt x="5159376" y="633412"/>
                  </a:cubicBezTo>
                  <a:close/>
                  <a:moveTo>
                    <a:pt x="4433888" y="633412"/>
                  </a:moveTo>
                  <a:cubicBezTo>
                    <a:pt x="4483863" y="633412"/>
                    <a:pt x="4524376" y="674280"/>
                    <a:pt x="4524376" y="724693"/>
                  </a:cubicBezTo>
                  <a:cubicBezTo>
                    <a:pt x="4524376" y="775106"/>
                    <a:pt x="4483863" y="815974"/>
                    <a:pt x="4433888" y="815974"/>
                  </a:cubicBezTo>
                  <a:cubicBezTo>
                    <a:pt x="4383913" y="815974"/>
                    <a:pt x="4343400" y="775106"/>
                    <a:pt x="4343400" y="724693"/>
                  </a:cubicBezTo>
                  <a:cubicBezTo>
                    <a:pt x="4343400" y="674280"/>
                    <a:pt x="4383913" y="633412"/>
                    <a:pt x="4433888" y="633412"/>
                  </a:cubicBezTo>
                  <a:close/>
                  <a:moveTo>
                    <a:pt x="3709988" y="633412"/>
                  </a:moveTo>
                  <a:cubicBezTo>
                    <a:pt x="3759963" y="633412"/>
                    <a:pt x="3800476" y="674280"/>
                    <a:pt x="3800476" y="724693"/>
                  </a:cubicBezTo>
                  <a:cubicBezTo>
                    <a:pt x="3800476" y="775106"/>
                    <a:pt x="3759963" y="815974"/>
                    <a:pt x="3709988" y="815974"/>
                  </a:cubicBezTo>
                  <a:cubicBezTo>
                    <a:pt x="3660013" y="815974"/>
                    <a:pt x="3619500" y="775106"/>
                    <a:pt x="3619500" y="724693"/>
                  </a:cubicBezTo>
                  <a:cubicBezTo>
                    <a:pt x="3619500" y="674280"/>
                    <a:pt x="3660013" y="633412"/>
                    <a:pt x="3709988" y="633412"/>
                  </a:cubicBezTo>
                  <a:close/>
                  <a:moveTo>
                    <a:pt x="2986088" y="633412"/>
                  </a:moveTo>
                  <a:cubicBezTo>
                    <a:pt x="3036063" y="633412"/>
                    <a:pt x="3076576" y="674280"/>
                    <a:pt x="3076576" y="724693"/>
                  </a:cubicBezTo>
                  <a:cubicBezTo>
                    <a:pt x="3076576" y="775106"/>
                    <a:pt x="3036063" y="815974"/>
                    <a:pt x="2986088" y="815974"/>
                  </a:cubicBezTo>
                  <a:cubicBezTo>
                    <a:pt x="2936113" y="815974"/>
                    <a:pt x="2895600" y="775106"/>
                    <a:pt x="2895600" y="724693"/>
                  </a:cubicBezTo>
                  <a:cubicBezTo>
                    <a:pt x="2895600" y="674280"/>
                    <a:pt x="2936113" y="633412"/>
                    <a:pt x="2986088" y="633412"/>
                  </a:cubicBezTo>
                  <a:close/>
                  <a:moveTo>
                    <a:pt x="2262188" y="633412"/>
                  </a:moveTo>
                  <a:cubicBezTo>
                    <a:pt x="2312163" y="633412"/>
                    <a:pt x="2352676" y="674280"/>
                    <a:pt x="2352676" y="724693"/>
                  </a:cubicBezTo>
                  <a:cubicBezTo>
                    <a:pt x="2352676" y="775106"/>
                    <a:pt x="2312163" y="815974"/>
                    <a:pt x="2262188" y="815974"/>
                  </a:cubicBezTo>
                  <a:cubicBezTo>
                    <a:pt x="2212213" y="815974"/>
                    <a:pt x="2171700" y="775106"/>
                    <a:pt x="2171700" y="724693"/>
                  </a:cubicBezTo>
                  <a:cubicBezTo>
                    <a:pt x="2171700" y="674280"/>
                    <a:pt x="2212213" y="633412"/>
                    <a:pt x="2262188" y="633412"/>
                  </a:cubicBezTo>
                  <a:close/>
                  <a:moveTo>
                    <a:pt x="1538288" y="633412"/>
                  </a:moveTo>
                  <a:cubicBezTo>
                    <a:pt x="1588263" y="633412"/>
                    <a:pt x="1628776" y="674280"/>
                    <a:pt x="1628776" y="724693"/>
                  </a:cubicBezTo>
                  <a:cubicBezTo>
                    <a:pt x="1628776" y="775106"/>
                    <a:pt x="1588263" y="815974"/>
                    <a:pt x="1538288" y="815974"/>
                  </a:cubicBezTo>
                  <a:cubicBezTo>
                    <a:pt x="1488313" y="815974"/>
                    <a:pt x="1447800" y="775106"/>
                    <a:pt x="1447800" y="724693"/>
                  </a:cubicBezTo>
                  <a:cubicBezTo>
                    <a:pt x="1447800" y="674280"/>
                    <a:pt x="1488313" y="633412"/>
                    <a:pt x="1538288" y="633412"/>
                  </a:cubicBezTo>
                  <a:close/>
                  <a:moveTo>
                    <a:pt x="814388" y="633412"/>
                  </a:moveTo>
                  <a:cubicBezTo>
                    <a:pt x="864363" y="633412"/>
                    <a:pt x="904876" y="674280"/>
                    <a:pt x="904876" y="724693"/>
                  </a:cubicBezTo>
                  <a:cubicBezTo>
                    <a:pt x="904876" y="775106"/>
                    <a:pt x="864363" y="815974"/>
                    <a:pt x="814388" y="815974"/>
                  </a:cubicBezTo>
                  <a:cubicBezTo>
                    <a:pt x="764413" y="815974"/>
                    <a:pt x="723900" y="775106"/>
                    <a:pt x="723900" y="724693"/>
                  </a:cubicBezTo>
                  <a:cubicBezTo>
                    <a:pt x="723900" y="674280"/>
                    <a:pt x="764413" y="633412"/>
                    <a:pt x="814388" y="633412"/>
                  </a:cubicBezTo>
                  <a:close/>
                  <a:moveTo>
                    <a:pt x="90488" y="633412"/>
                  </a:moveTo>
                  <a:cubicBezTo>
                    <a:pt x="140463" y="633412"/>
                    <a:pt x="180976" y="674280"/>
                    <a:pt x="180976" y="724693"/>
                  </a:cubicBezTo>
                  <a:cubicBezTo>
                    <a:pt x="180976" y="775106"/>
                    <a:pt x="140463" y="815974"/>
                    <a:pt x="90488" y="815974"/>
                  </a:cubicBezTo>
                  <a:cubicBezTo>
                    <a:pt x="40513" y="815974"/>
                    <a:pt x="0" y="775106"/>
                    <a:pt x="0" y="724693"/>
                  </a:cubicBezTo>
                  <a:cubicBezTo>
                    <a:pt x="0" y="674280"/>
                    <a:pt x="40513" y="633412"/>
                    <a:pt x="90488" y="633412"/>
                  </a:cubicBezTo>
                  <a:close/>
                  <a:moveTo>
                    <a:pt x="5159376" y="0"/>
                  </a:moveTo>
                  <a:cubicBezTo>
                    <a:pt x="5209351" y="0"/>
                    <a:pt x="5249864" y="40513"/>
                    <a:pt x="5249864" y="90488"/>
                  </a:cubicBezTo>
                  <a:cubicBezTo>
                    <a:pt x="5249864" y="140463"/>
                    <a:pt x="5209351" y="180976"/>
                    <a:pt x="5159376" y="180976"/>
                  </a:cubicBezTo>
                  <a:cubicBezTo>
                    <a:pt x="5109401" y="180976"/>
                    <a:pt x="5068888" y="140463"/>
                    <a:pt x="5068888" y="90488"/>
                  </a:cubicBezTo>
                  <a:cubicBezTo>
                    <a:pt x="5068888" y="40513"/>
                    <a:pt x="5109401" y="0"/>
                    <a:pt x="5159376" y="0"/>
                  </a:cubicBezTo>
                  <a:close/>
                  <a:moveTo>
                    <a:pt x="4433888" y="0"/>
                  </a:moveTo>
                  <a:cubicBezTo>
                    <a:pt x="4483863" y="0"/>
                    <a:pt x="4524376" y="40513"/>
                    <a:pt x="4524376" y="90488"/>
                  </a:cubicBezTo>
                  <a:cubicBezTo>
                    <a:pt x="4524376" y="140463"/>
                    <a:pt x="4483863" y="180976"/>
                    <a:pt x="4433888" y="180976"/>
                  </a:cubicBezTo>
                  <a:cubicBezTo>
                    <a:pt x="4383913" y="180976"/>
                    <a:pt x="4343400" y="140463"/>
                    <a:pt x="4343400" y="90488"/>
                  </a:cubicBezTo>
                  <a:cubicBezTo>
                    <a:pt x="4343400" y="40513"/>
                    <a:pt x="4383913" y="0"/>
                    <a:pt x="4433888" y="0"/>
                  </a:cubicBezTo>
                  <a:close/>
                  <a:moveTo>
                    <a:pt x="3709988" y="0"/>
                  </a:moveTo>
                  <a:cubicBezTo>
                    <a:pt x="3759963" y="0"/>
                    <a:pt x="3800476" y="40513"/>
                    <a:pt x="3800476" y="90488"/>
                  </a:cubicBezTo>
                  <a:cubicBezTo>
                    <a:pt x="3800476" y="140463"/>
                    <a:pt x="3759963" y="180976"/>
                    <a:pt x="3709988" y="180976"/>
                  </a:cubicBezTo>
                  <a:cubicBezTo>
                    <a:pt x="3660013" y="180976"/>
                    <a:pt x="3619500" y="140463"/>
                    <a:pt x="3619500" y="90488"/>
                  </a:cubicBezTo>
                  <a:cubicBezTo>
                    <a:pt x="3619500" y="40513"/>
                    <a:pt x="3660013" y="0"/>
                    <a:pt x="3709988" y="0"/>
                  </a:cubicBezTo>
                  <a:close/>
                  <a:moveTo>
                    <a:pt x="2986088" y="0"/>
                  </a:moveTo>
                  <a:cubicBezTo>
                    <a:pt x="3036063" y="0"/>
                    <a:pt x="3076576" y="40513"/>
                    <a:pt x="3076576" y="90488"/>
                  </a:cubicBezTo>
                  <a:cubicBezTo>
                    <a:pt x="3076576" y="140463"/>
                    <a:pt x="3036063" y="180976"/>
                    <a:pt x="2986088" y="180976"/>
                  </a:cubicBezTo>
                  <a:cubicBezTo>
                    <a:pt x="2936113" y="180976"/>
                    <a:pt x="2895600" y="140463"/>
                    <a:pt x="2895600" y="90488"/>
                  </a:cubicBezTo>
                  <a:cubicBezTo>
                    <a:pt x="2895600" y="40513"/>
                    <a:pt x="2936113" y="0"/>
                    <a:pt x="2986088" y="0"/>
                  </a:cubicBezTo>
                  <a:close/>
                  <a:moveTo>
                    <a:pt x="2262188" y="0"/>
                  </a:moveTo>
                  <a:cubicBezTo>
                    <a:pt x="2312163" y="0"/>
                    <a:pt x="2352676" y="40513"/>
                    <a:pt x="2352676" y="90488"/>
                  </a:cubicBezTo>
                  <a:cubicBezTo>
                    <a:pt x="2352676" y="140463"/>
                    <a:pt x="2312163" y="180976"/>
                    <a:pt x="2262188" y="180976"/>
                  </a:cubicBezTo>
                  <a:cubicBezTo>
                    <a:pt x="2212213" y="180976"/>
                    <a:pt x="2171700" y="140463"/>
                    <a:pt x="2171700" y="90488"/>
                  </a:cubicBezTo>
                  <a:cubicBezTo>
                    <a:pt x="2171700" y="40513"/>
                    <a:pt x="2212213" y="0"/>
                    <a:pt x="2262188" y="0"/>
                  </a:cubicBezTo>
                  <a:close/>
                  <a:moveTo>
                    <a:pt x="1538288" y="0"/>
                  </a:moveTo>
                  <a:cubicBezTo>
                    <a:pt x="1588263" y="0"/>
                    <a:pt x="1628776" y="40513"/>
                    <a:pt x="1628776" y="90488"/>
                  </a:cubicBezTo>
                  <a:cubicBezTo>
                    <a:pt x="1628776" y="140463"/>
                    <a:pt x="1588263" y="180976"/>
                    <a:pt x="1538288" y="180976"/>
                  </a:cubicBezTo>
                  <a:cubicBezTo>
                    <a:pt x="1488313" y="180976"/>
                    <a:pt x="1447800" y="140463"/>
                    <a:pt x="1447800" y="90488"/>
                  </a:cubicBezTo>
                  <a:cubicBezTo>
                    <a:pt x="1447800" y="40513"/>
                    <a:pt x="1488313" y="0"/>
                    <a:pt x="1538288" y="0"/>
                  </a:cubicBezTo>
                  <a:close/>
                  <a:moveTo>
                    <a:pt x="814388" y="0"/>
                  </a:moveTo>
                  <a:cubicBezTo>
                    <a:pt x="864363" y="0"/>
                    <a:pt x="904876" y="40513"/>
                    <a:pt x="904876" y="90488"/>
                  </a:cubicBezTo>
                  <a:cubicBezTo>
                    <a:pt x="904876" y="140463"/>
                    <a:pt x="864363" y="180976"/>
                    <a:pt x="814388" y="180976"/>
                  </a:cubicBezTo>
                  <a:cubicBezTo>
                    <a:pt x="764413" y="180976"/>
                    <a:pt x="723900" y="140463"/>
                    <a:pt x="723900" y="90488"/>
                  </a:cubicBezTo>
                  <a:cubicBezTo>
                    <a:pt x="723900" y="40513"/>
                    <a:pt x="764413" y="0"/>
                    <a:pt x="814388" y="0"/>
                  </a:cubicBezTo>
                  <a:close/>
                  <a:moveTo>
                    <a:pt x="90488" y="0"/>
                  </a:moveTo>
                  <a:cubicBezTo>
                    <a:pt x="140463" y="0"/>
                    <a:pt x="180976" y="40513"/>
                    <a:pt x="180976" y="90488"/>
                  </a:cubicBezTo>
                  <a:cubicBezTo>
                    <a:pt x="180976" y="140463"/>
                    <a:pt x="140463" y="180976"/>
                    <a:pt x="90488" y="180976"/>
                  </a:cubicBezTo>
                  <a:cubicBezTo>
                    <a:pt x="40513" y="180976"/>
                    <a:pt x="0" y="140463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>
              <a:noAutofit/>
            </a:bodyPr>
            <a:p>
              <a:pPr marL="0" algn="l"/>
            </a:p>
          </p:txBody>
        </p:sp>
      </p:grpSp>
      <p:sp>
        <p:nvSpPr>
          <p:cNvPr id="9" name="AutoShape 9"/>
          <p:cNvSpPr/>
          <p:nvPr>
            <p:ph type="ctrTitle" hasCustomPrompt="1"/>
          </p:nvPr>
        </p:nvSpPr>
        <p:spPr>
          <a:xfrm>
            <a:off x="5820229" y="2336800"/>
            <a:ext cx="5711371" cy="2300777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54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54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" name="AutoShape 10"/>
          <p:cNvSpPr/>
          <p:nvPr>
            <p:ph type="subTitle" sz="quarter" idx="1" hasCustomPrompt="1"/>
          </p:nvPr>
        </p:nvSpPr>
        <p:spPr>
          <a:xfrm>
            <a:off x="8267866" y="4809860"/>
            <a:ext cx="3263734" cy="6116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anchor="ctr">
            <a:normAutofit/>
          </a:bodyPr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b="0" i="0" u="none" baseline="0">
                <a:solidFill>
                  <a:srgbClr val="FFFFFF"/>
                </a:solidFill>
                <a:latin typeface="Arial" panose="020B0604020202020204"/>
                <a:ea typeface="Arial" panose="020B0604020202020204"/>
              </a:rPr>
              <a:t>Click to add subtitle</a:t>
            </a:r>
            <a:endParaRPr lang="en-US" sz="1800" b="0" i="0" u="none" baseline="0">
              <a:solidFill>
                <a:srgbClr val="FFFFFF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idx="1" hasCustomPrompt="1"/>
          </p:nvPr>
        </p:nvSpPr>
        <p:spPr>
          <a:xfrm>
            <a:off x="660400" y="1092200"/>
            <a:ext cx="10858500" cy="50419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85750" indent="-28575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8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742950" lvl="1" indent="-28575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200150" lvl="2" indent="-28575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657350" lvl="3" indent="-28575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2114550" lvl="4" indent="-28575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1">
                <a:alpha val="90000"/>
              </a:scheme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500188"/>
            <a:ext cx="2836800" cy="914400"/>
          </a:xfrm>
          <a:prstGeom prst="rect">
            <a:avLst/>
          </a:prstGeom>
        </p:spPr>
        <p:txBody>
          <a:bodyPr vert="horz" wrap="none" lIns="91440" tIns="45720" rIns="91440" bIns="45720" anchor="t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Agenda</a:t>
            </a:r>
            <a:endParaRPr lang="en-US" sz="28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sz="quarter" idx="1" hasCustomPrompt="1"/>
          </p:nvPr>
        </p:nvSpPr>
        <p:spPr>
          <a:xfrm>
            <a:off x="3746500" y="1500187"/>
            <a:ext cx="7772400" cy="4633200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p>
            <a:pPr marL="457200" indent="-457200" algn="l">
              <a:lnSpc>
                <a:spcPct val="130000"/>
              </a:lnSpc>
              <a:spcBef>
                <a:spcPts val="1000"/>
              </a:spcBef>
              <a:buNone/>
            </a:pPr>
            <a:r>
              <a:rPr lang="en-US" sz="24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24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2626456" y="1500188"/>
            <a:ext cx="994563" cy="4634686"/>
            <a:chOff x="2626456" y="1500188"/>
            <a:chExt cx="994563" cy="4634686"/>
          </a:xfrm>
        </p:grpSpPr>
        <p:cxnSp>
          <p:nvCxnSpPr>
            <p:cNvPr id="5" name="Connector 5"/>
            <p:cNvCxnSpPr/>
            <p:nvPr/>
          </p:nvCxnSpPr>
          <p:spPr>
            <a:xfrm>
              <a:off x="3621019" y="1500188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 cmpd="sng">
              <a:solidFill>
                <a:schemeClr val="tx1">
                  <a:alpha val="50000"/>
                </a:schemeClr>
              </a:solidFill>
              <a:prstDash val="solid"/>
            </a:ln>
          </p:spPr>
        </p:cxnSp>
        <p:sp>
          <p:nvSpPr>
            <p:cNvPr id="6" name="Freeform 6"/>
            <p:cNvSpPr/>
            <p:nvPr/>
          </p:nvSpPr>
          <p:spPr>
            <a:xfrm>
              <a:off x="2626456" y="5219207"/>
              <a:ext cx="870506" cy="915667"/>
            </a:xfrm>
            <a:custGeom>
              <a:avLst/>
              <a:gdLst/>
              <a:ahLst/>
              <a:cxnLst/>
              <a:rect l="l" t="t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</p:spPr>
          <p:txBody>
            <a:bodyPr vert="horz" lIns="91440" tIns="45720" rIns="91440" bIns="45720" anchor="t"/>
            <a:p>
              <a:pPr marL="0" algn="l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flipH="1">
            <a:off x="673100" y="-63499"/>
            <a:ext cx="11518900" cy="6378845"/>
            <a:chOff x="0" y="-63499"/>
            <a:chExt cx="11518900" cy="6378845"/>
          </a:xfrm>
        </p:grpSpPr>
        <p:sp>
          <p:nvSpPr>
            <p:cNvPr id="3" name="Freeform 3"/>
            <p:cNvSpPr/>
            <p:nvPr/>
          </p:nvSpPr>
          <p:spPr>
            <a:xfrm>
              <a:off x="0" y="28263"/>
              <a:ext cx="6172200" cy="6076741"/>
            </a:xfrm>
            <a:custGeom>
              <a:avLst/>
              <a:gdLst/>
              <a:ahLst/>
              <a:cxnLst/>
              <a:rect l="l" t="t" r="r" b="b"/>
              <a:pathLst>
                <a:path w="6172200" h="6076741">
                  <a:moveTo>
                    <a:pt x="0" y="0"/>
                  </a:moveTo>
                  <a:lnTo>
                    <a:pt x="47689" y="0"/>
                  </a:lnTo>
                  <a:cubicBezTo>
                    <a:pt x="750169" y="0"/>
                    <a:pt x="2236407" y="0"/>
                    <a:pt x="5380844" y="0"/>
                  </a:cubicBezTo>
                  <a:cubicBezTo>
                    <a:pt x="5877742" y="637078"/>
                    <a:pt x="6172200" y="1439551"/>
                    <a:pt x="6172200" y="2309408"/>
                  </a:cubicBezTo>
                  <a:cubicBezTo>
                    <a:pt x="6172200" y="4389098"/>
                    <a:pt x="4482131" y="6076741"/>
                    <a:pt x="2399452" y="6076741"/>
                  </a:cubicBezTo>
                  <a:cubicBezTo>
                    <a:pt x="1488279" y="6076741"/>
                    <a:pt x="652255" y="5753716"/>
                    <a:pt x="28" y="5216159"/>
                  </a:cubicBezTo>
                  <a:lnTo>
                    <a:pt x="0" y="521613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22230" r="-21670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60400" y="5398853"/>
              <a:ext cx="920548" cy="91649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7" name="Freeform 7"/>
            <p:cNvSpPr/>
            <p:nvPr/>
          </p:nvSpPr>
          <p:spPr>
            <a:xfrm rot="13500000">
              <a:off x="5697227" y="-61912"/>
              <a:ext cx="2311400" cy="2308225"/>
            </a:xfrm>
            <a:custGeom>
              <a:avLst/>
              <a:gdLst/>
              <a:ahLst/>
              <a:cxnLst/>
              <a:rect l="l" t="t" r="r" b="b"/>
              <a:pathLst>
                <a:path w="1349" h="1349">
                  <a:moveTo>
                    <a:pt x="232" y="1349"/>
                  </a:moveTo>
                  <a:cubicBezTo>
                    <a:pt x="442" y="1138"/>
                    <a:pt x="442" y="1138"/>
                    <a:pt x="442" y="1138"/>
                  </a:cubicBezTo>
                  <a:cubicBezTo>
                    <a:pt x="353" y="1049"/>
                    <a:pt x="298" y="926"/>
                    <a:pt x="298" y="790"/>
                  </a:cubicBezTo>
                  <a:cubicBezTo>
                    <a:pt x="298" y="519"/>
                    <a:pt x="519" y="298"/>
                    <a:pt x="790" y="298"/>
                  </a:cubicBezTo>
                  <a:cubicBezTo>
                    <a:pt x="926" y="298"/>
                    <a:pt x="1049" y="353"/>
                    <a:pt x="1139" y="442"/>
                  </a:cubicBezTo>
                  <a:cubicBezTo>
                    <a:pt x="1349" y="232"/>
                    <a:pt x="1349" y="232"/>
                    <a:pt x="1349" y="232"/>
                  </a:cubicBezTo>
                  <a:cubicBezTo>
                    <a:pt x="1349" y="231"/>
                    <a:pt x="1349" y="231"/>
                    <a:pt x="1349" y="231"/>
                  </a:cubicBezTo>
                  <a:cubicBezTo>
                    <a:pt x="1200" y="82"/>
                    <a:pt x="1002" y="0"/>
                    <a:pt x="790" y="0"/>
                  </a:cubicBezTo>
                  <a:cubicBezTo>
                    <a:pt x="579" y="0"/>
                    <a:pt x="381" y="82"/>
                    <a:pt x="232" y="231"/>
                  </a:cubicBezTo>
                  <a:cubicBezTo>
                    <a:pt x="83" y="381"/>
                    <a:pt x="0" y="579"/>
                    <a:pt x="0" y="790"/>
                  </a:cubicBezTo>
                  <a:cubicBezTo>
                    <a:pt x="0" y="1001"/>
                    <a:pt x="83" y="1200"/>
                    <a:pt x="232" y="1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9906083" y="674488"/>
              <a:ext cx="1612817" cy="835425"/>
            </a:xfrm>
            <a:custGeom>
              <a:avLst/>
              <a:gdLst/>
              <a:ahLst/>
              <a:cxnLst/>
              <a:rect l="l" t="t" r="r" b="b"/>
              <a:pathLst>
                <a:path w="5249864" h="2719387">
                  <a:moveTo>
                    <a:pt x="5159376" y="2536825"/>
                  </a:moveTo>
                  <a:cubicBezTo>
                    <a:pt x="5209351" y="2536825"/>
                    <a:pt x="5249864" y="2577693"/>
                    <a:pt x="5249864" y="2628106"/>
                  </a:cubicBezTo>
                  <a:cubicBezTo>
                    <a:pt x="5249864" y="2678519"/>
                    <a:pt x="5209351" y="2719387"/>
                    <a:pt x="5159376" y="2719387"/>
                  </a:cubicBezTo>
                  <a:cubicBezTo>
                    <a:pt x="5109401" y="2719387"/>
                    <a:pt x="5068888" y="2678519"/>
                    <a:pt x="5068888" y="2628106"/>
                  </a:cubicBezTo>
                  <a:cubicBezTo>
                    <a:pt x="5068888" y="2577693"/>
                    <a:pt x="5109401" y="2536825"/>
                    <a:pt x="5159376" y="2536825"/>
                  </a:cubicBezTo>
                  <a:close/>
                  <a:moveTo>
                    <a:pt x="4433888" y="2536825"/>
                  </a:moveTo>
                  <a:cubicBezTo>
                    <a:pt x="4483863" y="2536825"/>
                    <a:pt x="4524376" y="2577693"/>
                    <a:pt x="4524376" y="2628106"/>
                  </a:cubicBezTo>
                  <a:cubicBezTo>
                    <a:pt x="4524376" y="2678519"/>
                    <a:pt x="4483863" y="2719387"/>
                    <a:pt x="4433888" y="2719387"/>
                  </a:cubicBezTo>
                  <a:cubicBezTo>
                    <a:pt x="4383913" y="2719387"/>
                    <a:pt x="4343400" y="2678519"/>
                    <a:pt x="4343400" y="2628106"/>
                  </a:cubicBezTo>
                  <a:cubicBezTo>
                    <a:pt x="4343400" y="2577693"/>
                    <a:pt x="4383913" y="2536825"/>
                    <a:pt x="4433888" y="2536825"/>
                  </a:cubicBezTo>
                  <a:close/>
                  <a:moveTo>
                    <a:pt x="3709988" y="2536825"/>
                  </a:moveTo>
                  <a:cubicBezTo>
                    <a:pt x="3759963" y="2536825"/>
                    <a:pt x="3800476" y="2577693"/>
                    <a:pt x="3800476" y="2628106"/>
                  </a:cubicBezTo>
                  <a:cubicBezTo>
                    <a:pt x="3800476" y="2678519"/>
                    <a:pt x="3759963" y="2719387"/>
                    <a:pt x="3709988" y="2719387"/>
                  </a:cubicBezTo>
                  <a:cubicBezTo>
                    <a:pt x="3660013" y="2719387"/>
                    <a:pt x="3619500" y="2678519"/>
                    <a:pt x="3619500" y="2628106"/>
                  </a:cubicBezTo>
                  <a:cubicBezTo>
                    <a:pt x="3619500" y="2577693"/>
                    <a:pt x="3660013" y="2536825"/>
                    <a:pt x="3709988" y="2536825"/>
                  </a:cubicBezTo>
                  <a:close/>
                  <a:moveTo>
                    <a:pt x="2986088" y="2536825"/>
                  </a:moveTo>
                  <a:cubicBezTo>
                    <a:pt x="3036063" y="2536825"/>
                    <a:pt x="3076576" y="2577693"/>
                    <a:pt x="3076576" y="2628106"/>
                  </a:cubicBezTo>
                  <a:cubicBezTo>
                    <a:pt x="3076576" y="2678519"/>
                    <a:pt x="3036063" y="2719387"/>
                    <a:pt x="2986088" y="2719387"/>
                  </a:cubicBezTo>
                  <a:cubicBezTo>
                    <a:pt x="2936113" y="2719387"/>
                    <a:pt x="2895600" y="2678519"/>
                    <a:pt x="2895600" y="2628106"/>
                  </a:cubicBezTo>
                  <a:cubicBezTo>
                    <a:pt x="2895600" y="2577693"/>
                    <a:pt x="2936113" y="2536825"/>
                    <a:pt x="2986088" y="2536825"/>
                  </a:cubicBezTo>
                  <a:close/>
                  <a:moveTo>
                    <a:pt x="2262188" y="2536825"/>
                  </a:moveTo>
                  <a:cubicBezTo>
                    <a:pt x="2312163" y="2536825"/>
                    <a:pt x="2352676" y="2577693"/>
                    <a:pt x="2352676" y="2628106"/>
                  </a:cubicBezTo>
                  <a:cubicBezTo>
                    <a:pt x="2352676" y="2678519"/>
                    <a:pt x="2312163" y="2719387"/>
                    <a:pt x="2262188" y="2719387"/>
                  </a:cubicBezTo>
                  <a:cubicBezTo>
                    <a:pt x="2212213" y="2719387"/>
                    <a:pt x="2171700" y="2678519"/>
                    <a:pt x="2171700" y="2628106"/>
                  </a:cubicBezTo>
                  <a:cubicBezTo>
                    <a:pt x="2171700" y="2577693"/>
                    <a:pt x="2212213" y="2536825"/>
                    <a:pt x="2262188" y="2536825"/>
                  </a:cubicBezTo>
                  <a:close/>
                  <a:moveTo>
                    <a:pt x="1538288" y="2536825"/>
                  </a:moveTo>
                  <a:cubicBezTo>
                    <a:pt x="1588263" y="2536825"/>
                    <a:pt x="1628776" y="2577693"/>
                    <a:pt x="1628776" y="2628106"/>
                  </a:cubicBezTo>
                  <a:cubicBezTo>
                    <a:pt x="1628776" y="2678519"/>
                    <a:pt x="1588263" y="2719387"/>
                    <a:pt x="1538288" y="2719387"/>
                  </a:cubicBezTo>
                  <a:cubicBezTo>
                    <a:pt x="1488313" y="2719387"/>
                    <a:pt x="1447800" y="2678519"/>
                    <a:pt x="1447800" y="2628106"/>
                  </a:cubicBezTo>
                  <a:cubicBezTo>
                    <a:pt x="1447800" y="2577693"/>
                    <a:pt x="1488313" y="2536825"/>
                    <a:pt x="1538288" y="2536825"/>
                  </a:cubicBezTo>
                  <a:close/>
                  <a:moveTo>
                    <a:pt x="814388" y="2536825"/>
                  </a:moveTo>
                  <a:cubicBezTo>
                    <a:pt x="864363" y="2536825"/>
                    <a:pt x="904876" y="2577693"/>
                    <a:pt x="904876" y="2628106"/>
                  </a:cubicBezTo>
                  <a:cubicBezTo>
                    <a:pt x="904876" y="2678519"/>
                    <a:pt x="864363" y="2719387"/>
                    <a:pt x="814388" y="2719387"/>
                  </a:cubicBezTo>
                  <a:cubicBezTo>
                    <a:pt x="764413" y="2719387"/>
                    <a:pt x="723900" y="2678519"/>
                    <a:pt x="723900" y="2628106"/>
                  </a:cubicBezTo>
                  <a:cubicBezTo>
                    <a:pt x="723900" y="2577693"/>
                    <a:pt x="764413" y="2536825"/>
                    <a:pt x="814388" y="2536825"/>
                  </a:cubicBezTo>
                  <a:close/>
                  <a:moveTo>
                    <a:pt x="90488" y="2536825"/>
                  </a:moveTo>
                  <a:cubicBezTo>
                    <a:pt x="140463" y="2536825"/>
                    <a:pt x="180976" y="2577693"/>
                    <a:pt x="180976" y="2628106"/>
                  </a:cubicBezTo>
                  <a:cubicBezTo>
                    <a:pt x="180976" y="2678519"/>
                    <a:pt x="140463" y="2719387"/>
                    <a:pt x="90488" y="2719387"/>
                  </a:cubicBezTo>
                  <a:cubicBezTo>
                    <a:pt x="40513" y="2719387"/>
                    <a:pt x="0" y="2678519"/>
                    <a:pt x="0" y="2628106"/>
                  </a:cubicBezTo>
                  <a:cubicBezTo>
                    <a:pt x="0" y="2577693"/>
                    <a:pt x="40513" y="2536825"/>
                    <a:pt x="90488" y="2536825"/>
                  </a:cubicBezTo>
                  <a:close/>
                  <a:moveTo>
                    <a:pt x="5159376" y="1903412"/>
                  </a:moveTo>
                  <a:cubicBezTo>
                    <a:pt x="5209351" y="1903412"/>
                    <a:pt x="5249864" y="1943925"/>
                    <a:pt x="5249864" y="1993900"/>
                  </a:cubicBezTo>
                  <a:cubicBezTo>
                    <a:pt x="5249864" y="2043875"/>
                    <a:pt x="5209351" y="2084388"/>
                    <a:pt x="5159376" y="2084388"/>
                  </a:cubicBezTo>
                  <a:cubicBezTo>
                    <a:pt x="5109401" y="2084388"/>
                    <a:pt x="5068888" y="2043875"/>
                    <a:pt x="5068888" y="1993900"/>
                  </a:cubicBezTo>
                  <a:cubicBezTo>
                    <a:pt x="5068888" y="1943925"/>
                    <a:pt x="5109401" y="1903412"/>
                    <a:pt x="5159376" y="1903412"/>
                  </a:cubicBezTo>
                  <a:close/>
                  <a:moveTo>
                    <a:pt x="4433888" y="1903412"/>
                  </a:moveTo>
                  <a:cubicBezTo>
                    <a:pt x="4483863" y="1903412"/>
                    <a:pt x="4524376" y="1943925"/>
                    <a:pt x="4524376" y="1993900"/>
                  </a:cubicBezTo>
                  <a:cubicBezTo>
                    <a:pt x="4524376" y="2043875"/>
                    <a:pt x="4483863" y="2084388"/>
                    <a:pt x="4433888" y="2084388"/>
                  </a:cubicBezTo>
                  <a:cubicBezTo>
                    <a:pt x="4383913" y="2084388"/>
                    <a:pt x="4343400" y="2043875"/>
                    <a:pt x="4343400" y="1993900"/>
                  </a:cubicBezTo>
                  <a:cubicBezTo>
                    <a:pt x="4343400" y="1943925"/>
                    <a:pt x="4383913" y="1903412"/>
                    <a:pt x="4433888" y="1903412"/>
                  </a:cubicBezTo>
                  <a:close/>
                  <a:moveTo>
                    <a:pt x="3709988" y="1903412"/>
                  </a:moveTo>
                  <a:cubicBezTo>
                    <a:pt x="3759963" y="1903412"/>
                    <a:pt x="3800476" y="1943925"/>
                    <a:pt x="3800476" y="1993900"/>
                  </a:cubicBezTo>
                  <a:cubicBezTo>
                    <a:pt x="3800476" y="2043875"/>
                    <a:pt x="3759963" y="2084388"/>
                    <a:pt x="3709988" y="2084388"/>
                  </a:cubicBezTo>
                  <a:cubicBezTo>
                    <a:pt x="3660013" y="2084388"/>
                    <a:pt x="3619500" y="2043875"/>
                    <a:pt x="3619500" y="1993900"/>
                  </a:cubicBezTo>
                  <a:cubicBezTo>
                    <a:pt x="3619500" y="1943925"/>
                    <a:pt x="3660013" y="1903412"/>
                    <a:pt x="3709988" y="1903412"/>
                  </a:cubicBezTo>
                  <a:close/>
                  <a:moveTo>
                    <a:pt x="2986088" y="1903412"/>
                  </a:moveTo>
                  <a:cubicBezTo>
                    <a:pt x="3036063" y="1903412"/>
                    <a:pt x="3076576" y="1943925"/>
                    <a:pt x="3076576" y="1993900"/>
                  </a:cubicBezTo>
                  <a:cubicBezTo>
                    <a:pt x="3076576" y="2043875"/>
                    <a:pt x="3036063" y="2084388"/>
                    <a:pt x="2986088" y="2084388"/>
                  </a:cubicBezTo>
                  <a:cubicBezTo>
                    <a:pt x="2936113" y="2084388"/>
                    <a:pt x="2895600" y="2043875"/>
                    <a:pt x="2895600" y="1993900"/>
                  </a:cubicBezTo>
                  <a:cubicBezTo>
                    <a:pt x="2895600" y="1943925"/>
                    <a:pt x="2936113" y="1903412"/>
                    <a:pt x="2986088" y="1903412"/>
                  </a:cubicBezTo>
                  <a:close/>
                  <a:moveTo>
                    <a:pt x="2262188" y="1903412"/>
                  </a:moveTo>
                  <a:cubicBezTo>
                    <a:pt x="2312163" y="1903412"/>
                    <a:pt x="2352676" y="1943925"/>
                    <a:pt x="2352676" y="1993900"/>
                  </a:cubicBezTo>
                  <a:cubicBezTo>
                    <a:pt x="2352676" y="2043875"/>
                    <a:pt x="2312163" y="2084388"/>
                    <a:pt x="2262188" y="2084388"/>
                  </a:cubicBezTo>
                  <a:cubicBezTo>
                    <a:pt x="2212213" y="2084388"/>
                    <a:pt x="2171700" y="2043875"/>
                    <a:pt x="2171700" y="1993900"/>
                  </a:cubicBezTo>
                  <a:cubicBezTo>
                    <a:pt x="2171700" y="1943925"/>
                    <a:pt x="2212213" y="1903412"/>
                    <a:pt x="2262188" y="1903412"/>
                  </a:cubicBezTo>
                  <a:close/>
                  <a:moveTo>
                    <a:pt x="1538288" y="1903412"/>
                  </a:moveTo>
                  <a:cubicBezTo>
                    <a:pt x="1588263" y="1903412"/>
                    <a:pt x="1628776" y="1943925"/>
                    <a:pt x="1628776" y="1993900"/>
                  </a:cubicBezTo>
                  <a:cubicBezTo>
                    <a:pt x="1628776" y="2043875"/>
                    <a:pt x="1588263" y="2084388"/>
                    <a:pt x="1538288" y="2084388"/>
                  </a:cubicBezTo>
                  <a:cubicBezTo>
                    <a:pt x="1488313" y="2084388"/>
                    <a:pt x="1447800" y="2043875"/>
                    <a:pt x="1447800" y="1993900"/>
                  </a:cubicBezTo>
                  <a:cubicBezTo>
                    <a:pt x="1447800" y="1943925"/>
                    <a:pt x="1488313" y="1903412"/>
                    <a:pt x="1538288" y="1903412"/>
                  </a:cubicBezTo>
                  <a:close/>
                  <a:moveTo>
                    <a:pt x="814388" y="1903412"/>
                  </a:moveTo>
                  <a:cubicBezTo>
                    <a:pt x="864363" y="1903412"/>
                    <a:pt x="904876" y="1943925"/>
                    <a:pt x="904876" y="1993900"/>
                  </a:cubicBezTo>
                  <a:cubicBezTo>
                    <a:pt x="904876" y="2043875"/>
                    <a:pt x="864363" y="2084388"/>
                    <a:pt x="814388" y="2084388"/>
                  </a:cubicBezTo>
                  <a:cubicBezTo>
                    <a:pt x="764413" y="2084388"/>
                    <a:pt x="723900" y="2043875"/>
                    <a:pt x="723900" y="1993900"/>
                  </a:cubicBezTo>
                  <a:cubicBezTo>
                    <a:pt x="723900" y="1943925"/>
                    <a:pt x="764413" y="1903412"/>
                    <a:pt x="814388" y="1903412"/>
                  </a:cubicBezTo>
                  <a:close/>
                  <a:moveTo>
                    <a:pt x="90488" y="1903412"/>
                  </a:moveTo>
                  <a:cubicBezTo>
                    <a:pt x="140463" y="1903412"/>
                    <a:pt x="180976" y="1943925"/>
                    <a:pt x="180976" y="1993900"/>
                  </a:cubicBezTo>
                  <a:cubicBezTo>
                    <a:pt x="180976" y="2043875"/>
                    <a:pt x="140463" y="2084388"/>
                    <a:pt x="90488" y="2084388"/>
                  </a:cubicBezTo>
                  <a:cubicBezTo>
                    <a:pt x="40513" y="2084388"/>
                    <a:pt x="0" y="2043875"/>
                    <a:pt x="0" y="1993900"/>
                  </a:cubicBezTo>
                  <a:cubicBezTo>
                    <a:pt x="0" y="1943925"/>
                    <a:pt x="40513" y="1903412"/>
                    <a:pt x="90488" y="1903412"/>
                  </a:cubicBezTo>
                  <a:close/>
                  <a:moveTo>
                    <a:pt x="5159376" y="1268412"/>
                  </a:moveTo>
                  <a:cubicBezTo>
                    <a:pt x="5209351" y="1268412"/>
                    <a:pt x="5249864" y="1308925"/>
                    <a:pt x="5249864" y="1358900"/>
                  </a:cubicBezTo>
                  <a:cubicBezTo>
                    <a:pt x="5249864" y="1408875"/>
                    <a:pt x="5209351" y="1449388"/>
                    <a:pt x="5159376" y="1449388"/>
                  </a:cubicBezTo>
                  <a:cubicBezTo>
                    <a:pt x="5109401" y="1449388"/>
                    <a:pt x="5068888" y="1408875"/>
                    <a:pt x="5068888" y="1358900"/>
                  </a:cubicBezTo>
                  <a:cubicBezTo>
                    <a:pt x="5068888" y="1308925"/>
                    <a:pt x="5109401" y="1268412"/>
                    <a:pt x="5159376" y="1268412"/>
                  </a:cubicBezTo>
                  <a:close/>
                  <a:moveTo>
                    <a:pt x="4433888" y="1268412"/>
                  </a:moveTo>
                  <a:cubicBezTo>
                    <a:pt x="4483863" y="1268412"/>
                    <a:pt x="4524376" y="1308925"/>
                    <a:pt x="4524376" y="1358900"/>
                  </a:cubicBezTo>
                  <a:cubicBezTo>
                    <a:pt x="4524376" y="1408875"/>
                    <a:pt x="4483863" y="1449388"/>
                    <a:pt x="4433888" y="1449388"/>
                  </a:cubicBezTo>
                  <a:cubicBezTo>
                    <a:pt x="4383913" y="1449388"/>
                    <a:pt x="4343400" y="1408875"/>
                    <a:pt x="4343400" y="1358900"/>
                  </a:cubicBezTo>
                  <a:cubicBezTo>
                    <a:pt x="4343400" y="1308925"/>
                    <a:pt x="4383913" y="1268412"/>
                    <a:pt x="4433888" y="1268412"/>
                  </a:cubicBezTo>
                  <a:close/>
                  <a:moveTo>
                    <a:pt x="3709988" y="1268412"/>
                  </a:moveTo>
                  <a:cubicBezTo>
                    <a:pt x="3759963" y="1268412"/>
                    <a:pt x="3800476" y="1308925"/>
                    <a:pt x="3800476" y="1358900"/>
                  </a:cubicBezTo>
                  <a:cubicBezTo>
                    <a:pt x="3800476" y="1408875"/>
                    <a:pt x="3759963" y="1449388"/>
                    <a:pt x="3709988" y="1449388"/>
                  </a:cubicBezTo>
                  <a:cubicBezTo>
                    <a:pt x="3660013" y="1449388"/>
                    <a:pt x="3619500" y="1408875"/>
                    <a:pt x="3619500" y="1358900"/>
                  </a:cubicBezTo>
                  <a:cubicBezTo>
                    <a:pt x="3619500" y="1308925"/>
                    <a:pt x="3660013" y="1268412"/>
                    <a:pt x="3709988" y="1268412"/>
                  </a:cubicBezTo>
                  <a:close/>
                  <a:moveTo>
                    <a:pt x="2986088" y="1268412"/>
                  </a:moveTo>
                  <a:cubicBezTo>
                    <a:pt x="3036063" y="1268412"/>
                    <a:pt x="3076576" y="1308925"/>
                    <a:pt x="3076576" y="1358900"/>
                  </a:cubicBezTo>
                  <a:cubicBezTo>
                    <a:pt x="3076576" y="1408875"/>
                    <a:pt x="3036063" y="1449388"/>
                    <a:pt x="2986088" y="1449388"/>
                  </a:cubicBezTo>
                  <a:cubicBezTo>
                    <a:pt x="2936113" y="1449388"/>
                    <a:pt x="2895600" y="1408875"/>
                    <a:pt x="2895600" y="1358900"/>
                  </a:cubicBezTo>
                  <a:cubicBezTo>
                    <a:pt x="2895600" y="1308925"/>
                    <a:pt x="2936113" y="1268412"/>
                    <a:pt x="2986088" y="1268412"/>
                  </a:cubicBezTo>
                  <a:close/>
                  <a:moveTo>
                    <a:pt x="2262188" y="1268412"/>
                  </a:moveTo>
                  <a:cubicBezTo>
                    <a:pt x="2312163" y="1268412"/>
                    <a:pt x="2352676" y="1308925"/>
                    <a:pt x="2352676" y="1358900"/>
                  </a:cubicBezTo>
                  <a:cubicBezTo>
                    <a:pt x="2352676" y="1408875"/>
                    <a:pt x="2312163" y="1449388"/>
                    <a:pt x="2262188" y="1449388"/>
                  </a:cubicBezTo>
                  <a:cubicBezTo>
                    <a:pt x="2212213" y="1449388"/>
                    <a:pt x="2171700" y="1408875"/>
                    <a:pt x="2171700" y="1358900"/>
                  </a:cubicBezTo>
                  <a:cubicBezTo>
                    <a:pt x="2171700" y="1308925"/>
                    <a:pt x="2212213" y="1268412"/>
                    <a:pt x="2262188" y="1268412"/>
                  </a:cubicBezTo>
                  <a:close/>
                  <a:moveTo>
                    <a:pt x="1538288" y="1268412"/>
                  </a:moveTo>
                  <a:cubicBezTo>
                    <a:pt x="1588263" y="1268412"/>
                    <a:pt x="1628776" y="1308925"/>
                    <a:pt x="1628776" y="1358900"/>
                  </a:cubicBezTo>
                  <a:cubicBezTo>
                    <a:pt x="1628776" y="1408875"/>
                    <a:pt x="1588263" y="1449388"/>
                    <a:pt x="1538288" y="1449388"/>
                  </a:cubicBezTo>
                  <a:cubicBezTo>
                    <a:pt x="1488313" y="1449388"/>
                    <a:pt x="1447800" y="1408875"/>
                    <a:pt x="1447800" y="1358900"/>
                  </a:cubicBezTo>
                  <a:cubicBezTo>
                    <a:pt x="1447800" y="1308925"/>
                    <a:pt x="1488313" y="1268412"/>
                    <a:pt x="1538288" y="1268412"/>
                  </a:cubicBezTo>
                  <a:close/>
                  <a:moveTo>
                    <a:pt x="814388" y="1268412"/>
                  </a:moveTo>
                  <a:cubicBezTo>
                    <a:pt x="864363" y="1268412"/>
                    <a:pt x="904876" y="1308925"/>
                    <a:pt x="904876" y="1358900"/>
                  </a:cubicBezTo>
                  <a:cubicBezTo>
                    <a:pt x="904876" y="1408875"/>
                    <a:pt x="864363" y="1449388"/>
                    <a:pt x="814388" y="1449388"/>
                  </a:cubicBezTo>
                  <a:cubicBezTo>
                    <a:pt x="764413" y="1449388"/>
                    <a:pt x="723900" y="1408875"/>
                    <a:pt x="723900" y="1358900"/>
                  </a:cubicBezTo>
                  <a:cubicBezTo>
                    <a:pt x="723900" y="1308925"/>
                    <a:pt x="764413" y="1268412"/>
                    <a:pt x="814388" y="1268412"/>
                  </a:cubicBezTo>
                  <a:close/>
                  <a:moveTo>
                    <a:pt x="90488" y="1268412"/>
                  </a:moveTo>
                  <a:cubicBezTo>
                    <a:pt x="140463" y="1268412"/>
                    <a:pt x="180976" y="1308925"/>
                    <a:pt x="180976" y="1358900"/>
                  </a:cubicBezTo>
                  <a:cubicBezTo>
                    <a:pt x="180976" y="1408875"/>
                    <a:pt x="140463" y="1449388"/>
                    <a:pt x="90488" y="1449388"/>
                  </a:cubicBezTo>
                  <a:cubicBezTo>
                    <a:pt x="40513" y="1449388"/>
                    <a:pt x="0" y="1408875"/>
                    <a:pt x="0" y="1358900"/>
                  </a:cubicBezTo>
                  <a:cubicBezTo>
                    <a:pt x="0" y="1308925"/>
                    <a:pt x="40513" y="1268412"/>
                    <a:pt x="90488" y="1268412"/>
                  </a:cubicBezTo>
                  <a:close/>
                  <a:moveTo>
                    <a:pt x="5159376" y="633412"/>
                  </a:moveTo>
                  <a:cubicBezTo>
                    <a:pt x="5209351" y="633412"/>
                    <a:pt x="5249864" y="674280"/>
                    <a:pt x="5249864" y="724693"/>
                  </a:cubicBezTo>
                  <a:cubicBezTo>
                    <a:pt x="5249864" y="775106"/>
                    <a:pt x="5209351" y="815974"/>
                    <a:pt x="5159376" y="815974"/>
                  </a:cubicBezTo>
                  <a:cubicBezTo>
                    <a:pt x="5109401" y="815974"/>
                    <a:pt x="5068888" y="775106"/>
                    <a:pt x="5068888" y="724693"/>
                  </a:cubicBezTo>
                  <a:cubicBezTo>
                    <a:pt x="5068888" y="674280"/>
                    <a:pt x="5109401" y="633412"/>
                    <a:pt x="5159376" y="633412"/>
                  </a:cubicBezTo>
                  <a:close/>
                  <a:moveTo>
                    <a:pt x="4433888" y="633412"/>
                  </a:moveTo>
                  <a:cubicBezTo>
                    <a:pt x="4483863" y="633412"/>
                    <a:pt x="4524376" y="674280"/>
                    <a:pt x="4524376" y="724693"/>
                  </a:cubicBezTo>
                  <a:cubicBezTo>
                    <a:pt x="4524376" y="775106"/>
                    <a:pt x="4483863" y="815974"/>
                    <a:pt x="4433888" y="815974"/>
                  </a:cubicBezTo>
                  <a:cubicBezTo>
                    <a:pt x="4383913" y="815974"/>
                    <a:pt x="4343400" y="775106"/>
                    <a:pt x="4343400" y="724693"/>
                  </a:cubicBezTo>
                  <a:cubicBezTo>
                    <a:pt x="4343400" y="674280"/>
                    <a:pt x="4383913" y="633412"/>
                    <a:pt x="4433888" y="633412"/>
                  </a:cubicBezTo>
                  <a:close/>
                  <a:moveTo>
                    <a:pt x="3709988" y="633412"/>
                  </a:moveTo>
                  <a:cubicBezTo>
                    <a:pt x="3759963" y="633412"/>
                    <a:pt x="3800476" y="674280"/>
                    <a:pt x="3800476" y="724693"/>
                  </a:cubicBezTo>
                  <a:cubicBezTo>
                    <a:pt x="3800476" y="775106"/>
                    <a:pt x="3759963" y="815974"/>
                    <a:pt x="3709988" y="815974"/>
                  </a:cubicBezTo>
                  <a:cubicBezTo>
                    <a:pt x="3660013" y="815974"/>
                    <a:pt x="3619500" y="775106"/>
                    <a:pt x="3619500" y="724693"/>
                  </a:cubicBezTo>
                  <a:cubicBezTo>
                    <a:pt x="3619500" y="674280"/>
                    <a:pt x="3660013" y="633412"/>
                    <a:pt x="3709988" y="633412"/>
                  </a:cubicBezTo>
                  <a:close/>
                  <a:moveTo>
                    <a:pt x="2986088" y="633412"/>
                  </a:moveTo>
                  <a:cubicBezTo>
                    <a:pt x="3036063" y="633412"/>
                    <a:pt x="3076576" y="674280"/>
                    <a:pt x="3076576" y="724693"/>
                  </a:cubicBezTo>
                  <a:cubicBezTo>
                    <a:pt x="3076576" y="775106"/>
                    <a:pt x="3036063" y="815974"/>
                    <a:pt x="2986088" y="815974"/>
                  </a:cubicBezTo>
                  <a:cubicBezTo>
                    <a:pt x="2936113" y="815974"/>
                    <a:pt x="2895600" y="775106"/>
                    <a:pt x="2895600" y="724693"/>
                  </a:cubicBezTo>
                  <a:cubicBezTo>
                    <a:pt x="2895600" y="674280"/>
                    <a:pt x="2936113" y="633412"/>
                    <a:pt x="2986088" y="633412"/>
                  </a:cubicBezTo>
                  <a:close/>
                  <a:moveTo>
                    <a:pt x="2262188" y="633412"/>
                  </a:moveTo>
                  <a:cubicBezTo>
                    <a:pt x="2312163" y="633412"/>
                    <a:pt x="2352676" y="674280"/>
                    <a:pt x="2352676" y="724693"/>
                  </a:cubicBezTo>
                  <a:cubicBezTo>
                    <a:pt x="2352676" y="775106"/>
                    <a:pt x="2312163" y="815974"/>
                    <a:pt x="2262188" y="815974"/>
                  </a:cubicBezTo>
                  <a:cubicBezTo>
                    <a:pt x="2212213" y="815974"/>
                    <a:pt x="2171700" y="775106"/>
                    <a:pt x="2171700" y="724693"/>
                  </a:cubicBezTo>
                  <a:cubicBezTo>
                    <a:pt x="2171700" y="674280"/>
                    <a:pt x="2212213" y="633412"/>
                    <a:pt x="2262188" y="633412"/>
                  </a:cubicBezTo>
                  <a:close/>
                  <a:moveTo>
                    <a:pt x="1538288" y="633412"/>
                  </a:moveTo>
                  <a:cubicBezTo>
                    <a:pt x="1588263" y="633412"/>
                    <a:pt x="1628776" y="674280"/>
                    <a:pt x="1628776" y="724693"/>
                  </a:cubicBezTo>
                  <a:cubicBezTo>
                    <a:pt x="1628776" y="775106"/>
                    <a:pt x="1588263" y="815974"/>
                    <a:pt x="1538288" y="815974"/>
                  </a:cubicBezTo>
                  <a:cubicBezTo>
                    <a:pt x="1488313" y="815974"/>
                    <a:pt x="1447800" y="775106"/>
                    <a:pt x="1447800" y="724693"/>
                  </a:cubicBezTo>
                  <a:cubicBezTo>
                    <a:pt x="1447800" y="674280"/>
                    <a:pt x="1488313" y="633412"/>
                    <a:pt x="1538288" y="633412"/>
                  </a:cubicBezTo>
                  <a:close/>
                  <a:moveTo>
                    <a:pt x="814388" y="633412"/>
                  </a:moveTo>
                  <a:cubicBezTo>
                    <a:pt x="864363" y="633412"/>
                    <a:pt x="904876" y="674280"/>
                    <a:pt x="904876" y="724693"/>
                  </a:cubicBezTo>
                  <a:cubicBezTo>
                    <a:pt x="904876" y="775106"/>
                    <a:pt x="864363" y="815974"/>
                    <a:pt x="814388" y="815974"/>
                  </a:cubicBezTo>
                  <a:cubicBezTo>
                    <a:pt x="764413" y="815974"/>
                    <a:pt x="723900" y="775106"/>
                    <a:pt x="723900" y="724693"/>
                  </a:cubicBezTo>
                  <a:cubicBezTo>
                    <a:pt x="723900" y="674280"/>
                    <a:pt x="764413" y="633412"/>
                    <a:pt x="814388" y="633412"/>
                  </a:cubicBezTo>
                  <a:close/>
                  <a:moveTo>
                    <a:pt x="90488" y="633412"/>
                  </a:moveTo>
                  <a:cubicBezTo>
                    <a:pt x="140463" y="633412"/>
                    <a:pt x="180976" y="674280"/>
                    <a:pt x="180976" y="724693"/>
                  </a:cubicBezTo>
                  <a:cubicBezTo>
                    <a:pt x="180976" y="775106"/>
                    <a:pt x="140463" y="815974"/>
                    <a:pt x="90488" y="815974"/>
                  </a:cubicBezTo>
                  <a:cubicBezTo>
                    <a:pt x="40513" y="815974"/>
                    <a:pt x="0" y="775106"/>
                    <a:pt x="0" y="724693"/>
                  </a:cubicBezTo>
                  <a:cubicBezTo>
                    <a:pt x="0" y="674280"/>
                    <a:pt x="40513" y="633412"/>
                    <a:pt x="90488" y="633412"/>
                  </a:cubicBezTo>
                  <a:close/>
                  <a:moveTo>
                    <a:pt x="5159376" y="0"/>
                  </a:moveTo>
                  <a:cubicBezTo>
                    <a:pt x="5209351" y="0"/>
                    <a:pt x="5249864" y="40513"/>
                    <a:pt x="5249864" y="90488"/>
                  </a:cubicBezTo>
                  <a:cubicBezTo>
                    <a:pt x="5249864" y="140463"/>
                    <a:pt x="5209351" y="180976"/>
                    <a:pt x="5159376" y="180976"/>
                  </a:cubicBezTo>
                  <a:cubicBezTo>
                    <a:pt x="5109401" y="180976"/>
                    <a:pt x="5068888" y="140463"/>
                    <a:pt x="5068888" y="90488"/>
                  </a:cubicBezTo>
                  <a:cubicBezTo>
                    <a:pt x="5068888" y="40513"/>
                    <a:pt x="5109401" y="0"/>
                    <a:pt x="5159376" y="0"/>
                  </a:cubicBezTo>
                  <a:close/>
                  <a:moveTo>
                    <a:pt x="4433888" y="0"/>
                  </a:moveTo>
                  <a:cubicBezTo>
                    <a:pt x="4483863" y="0"/>
                    <a:pt x="4524376" y="40513"/>
                    <a:pt x="4524376" y="90488"/>
                  </a:cubicBezTo>
                  <a:cubicBezTo>
                    <a:pt x="4524376" y="140463"/>
                    <a:pt x="4483863" y="180976"/>
                    <a:pt x="4433888" y="180976"/>
                  </a:cubicBezTo>
                  <a:cubicBezTo>
                    <a:pt x="4383913" y="180976"/>
                    <a:pt x="4343400" y="140463"/>
                    <a:pt x="4343400" y="90488"/>
                  </a:cubicBezTo>
                  <a:cubicBezTo>
                    <a:pt x="4343400" y="40513"/>
                    <a:pt x="4383913" y="0"/>
                    <a:pt x="4433888" y="0"/>
                  </a:cubicBezTo>
                  <a:close/>
                  <a:moveTo>
                    <a:pt x="3709988" y="0"/>
                  </a:moveTo>
                  <a:cubicBezTo>
                    <a:pt x="3759963" y="0"/>
                    <a:pt x="3800476" y="40513"/>
                    <a:pt x="3800476" y="90488"/>
                  </a:cubicBezTo>
                  <a:cubicBezTo>
                    <a:pt x="3800476" y="140463"/>
                    <a:pt x="3759963" y="180976"/>
                    <a:pt x="3709988" y="180976"/>
                  </a:cubicBezTo>
                  <a:cubicBezTo>
                    <a:pt x="3660013" y="180976"/>
                    <a:pt x="3619500" y="140463"/>
                    <a:pt x="3619500" y="90488"/>
                  </a:cubicBezTo>
                  <a:cubicBezTo>
                    <a:pt x="3619500" y="40513"/>
                    <a:pt x="3660013" y="0"/>
                    <a:pt x="3709988" y="0"/>
                  </a:cubicBezTo>
                  <a:close/>
                  <a:moveTo>
                    <a:pt x="2986088" y="0"/>
                  </a:moveTo>
                  <a:cubicBezTo>
                    <a:pt x="3036063" y="0"/>
                    <a:pt x="3076576" y="40513"/>
                    <a:pt x="3076576" y="90488"/>
                  </a:cubicBezTo>
                  <a:cubicBezTo>
                    <a:pt x="3076576" y="140463"/>
                    <a:pt x="3036063" y="180976"/>
                    <a:pt x="2986088" y="180976"/>
                  </a:cubicBezTo>
                  <a:cubicBezTo>
                    <a:pt x="2936113" y="180976"/>
                    <a:pt x="2895600" y="140463"/>
                    <a:pt x="2895600" y="90488"/>
                  </a:cubicBezTo>
                  <a:cubicBezTo>
                    <a:pt x="2895600" y="40513"/>
                    <a:pt x="2936113" y="0"/>
                    <a:pt x="2986088" y="0"/>
                  </a:cubicBezTo>
                  <a:close/>
                  <a:moveTo>
                    <a:pt x="2262188" y="0"/>
                  </a:moveTo>
                  <a:cubicBezTo>
                    <a:pt x="2312163" y="0"/>
                    <a:pt x="2352676" y="40513"/>
                    <a:pt x="2352676" y="90488"/>
                  </a:cubicBezTo>
                  <a:cubicBezTo>
                    <a:pt x="2352676" y="140463"/>
                    <a:pt x="2312163" y="180976"/>
                    <a:pt x="2262188" y="180976"/>
                  </a:cubicBezTo>
                  <a:cubicBezTo>
                    <a:pt x="2212213" y="180976"/>
                    <a:pt x="2171700" y="140463"/>
                    <a:pt x="2171700" y="90488"/>
                  </a:cubicBezTo>
                  <a:cubicBezTo>
                    <a:pt x="2171700" y="40513"/>
                    <a:pt x="2212213" y="0"/>
                    <a:pt x="2262188" y="0"/>
                  </a:cubicBezTo>
                  <a:close/>
                  <a:moveTo>
                    <a:pt x="1538288" y="0"/>
                  </a:moveTo>
                  <a:cubicBezTo>
                    <a:pt x="1588263" y="0"/>
                    <a:pt x="1628776" y="40513"/>
                    <a:pt x="1628776" y="90488"/>
                  </a:cubicBezTo>
                  <a:cubicBezTo>
                    <a:pt x="1628776" y="140463"/>
                    <a:pt x="1588263" y="180976"/>
                    <a:pt x="1538288" y="180976"/>
                  </a:cubicBezTo>
                  <a:cubicBezTo>
                    <a:pt x="1488313" y="180976"/>
                    <a:pt x="1447800" y="140463"/>
                    <a:pt x="1447800" y="90488"/>
                  </a:cubicBezTo>
                  <a:cubicBezTo>
                    <a:pt x="1447800" y="40513"/>
                    <a:pt x="1488313" y="0"/>
                    <a:pt x="1538288" y="0"/>
                  </a:cubicBezTo>
                  <a:close/>
                  <a:moveTo>
                    <a:pt x="814388" y="0"/>
                  </a:moveTo>
                  <a:cubicBezTo>
                    <a:pt x="864363" y="0"/>
                    <a:pt x="904876" y="40513"/>
                    <a:pt x="904876" y="90488"/>
                  </a:cubicBezTo>
                  <a:cubicBezTo>
                    <a:pt x="904876" y="140463"/>
                    <a:pt x="864363" y="180976"/>
                    <a:pt x="814388" y="180976"/>
                  </a:cubicBezTo>
                  <a:cubicBezTo>
                    <a:pt x="764413" y="180976"/>
                    <a:pt x="723900" y="140463"/>
                    <a:pt x="723900" y="90488"/>
                  </a:cubicBezTo>
                  <a:cubicBezTo>
                    <a:pt x="723900" y="40513"/>
                    <a:pt x="764413" y="0"/>
                    <a:pt x="814388" y="0"/>
                  </a:cubicBezTo>
                  <a:close/>
                  <a:moveTo>
                    <a:pt x="90488" y="0"/>
                  </a:moveTo>
                  <a:cubicBezTo>
                    <a:pt x="140463" y="0"/>
                    <a:pt x="180976" y="40513"/>
                    <a:pt x="180976" y="90488"/>
                  </a:cubicBezTo>
                  <a:cubicBezTo>
                    <a:pt x="180976" y="140463"/>
                    <a:pt x="140463" y="180976"/>
                    <a:pt x="90488" y="180976"/>
                  </a:cubicBezTo>
                  <a:cubicBezTo>
                    <a:pt x="40513" y="180976"/>
                    <a:pt x="0" y="140463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>
              <a:noAutofit/>
            </a:bodyPr>
            <a:p>
              <a:pPr marL="0" algn="l"/>
            </a:p>
          </p:txBody>
        </p:sp>
      </p:grpSp>
      <p:sp>
        <p:nvSpPr>
          <p:cNvPr id="9" name="AutoShape 9"/>
          <p:cNvSpPr/>
          <p:nvPr>
            <p:ph type="title" hasCustomPrompt="1"/>
          </p:nvPr>
        </p:nvSpPr>
        <p:spPr>
          <a:xfrm>
            <a:off x="660400" y="3100262"/>
            <a:ext cx="5359399" cy="997615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36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0" name="AutoShape 10"/>
          <p:cNvSpPr/>
          <p:nvPr>
            <p:ph type="body" sz="quarter" idx="1" hasCustomPrompt="1"/>
          </p:nvPr>
        </p:nvSpPr>
        <p:spPr>
          <a:xfrm>
            <a:off x="660400" y="4109731"/>
            <a:ext cx="5359399" cy="1104991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0" indent="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text</a:t>
            </a:r>
            <a:endParaRPr lang="en-US" sz="16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 rotWithShape="0">
              <a:blip r:embed="rId2"/>
              <a:srcRect/>
              <a:stretch>
                <a:fillRect t="-18520" b="-9260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4" name="AutoShap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5" name="AutoShape 5"/>
          <p:cNvSpPr/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3499"/>
            <a:ext cx="11518900" cy="6378845"/>
            <a:chOff x="0" y="-63499"/>
            <a:chExt cx="11518900" cy="6378845"/>
          </a:xfrm>
        </p:grpSpPr>
        <p:sp>
          <p:nvSpPr>
            <p:cNvPr id="3" name="Freeform 3"/>
            <p:cNvSpPr/>
            <p:nvPr/>
          </p:nvSpPr>
          <p:spPr>
            <a:xfrm>
              <a:off x="0" y="28263"/>
              <a:ext cx="6172200" cy="6076741"/>
            </a:xfrm>
            <a:custGeom>
              <a:avLst/>
              <a:gdLst/>
              <a:ahLst/>
              <a:cxnLst/>
              <a:rect l="l" t="t" r="r" b="b"/>
              <a:pathLst>
                <a:path w="6172200" h="6076741">
                  <a:moveTo>
                    <a:pt x="0" y="0"/>
                  </a:moveTo>
                  <a:lnTo>
                    <a:pt x="47689" y="0"/>
                  </a:lnTo>
                  <a:cubicBezTo>
                    <a:pt x="750169" y="0"/>
                    <a:pt x="2236407" y="0"/>
                    <a:pt x="5380844" y="0"/>
                  </a:cubicBezTo>
                  <a:cubicBezTo>
                    <a:pt x="5877742" y="637078"/>
                    <a:pt x="6172200" y="1439551"/>
                    <a:pt x="6172200" y="2309408"/>
                  </a:cubicBezTo>
                  <a:cubicBezTo>
                    <a:pt x="6172200" y="4389098"/>
                    <a:pt x="4482131" y="6076741"/>
                    <a:pt x="2399452" y="6076741"/>
                  </a:cubicBezTo>
                  <a:cubicBezTo>
                    <a:pt x="1488279" y="6076741"/>
                    <a:pt x="652255" y="5753716"/>
                    <a:pt x="28" y="5216159"/>
                  </a:cubicBezTo>
                  <a:lnTo>
                    <a:pt x="0" y="521613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blipFill rotWithShape="0">
              <a:blip r:embed="rId2"/>
              <a:srcRect/>
              <a:stretch>
                <a:fillRect l="-22230" r="-21670"/>
              </a:stretch>
            </a:blip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096000" cy="5857100"/>
            </a:xfrm>
            <a:custGeom>
              <a:avLst/>
              <a:gdLst/>
              <a:ahLst/>
              <a:cxnLst/>
              <a:rect l="l" t="t" r="r" b="b"/>
              <a:pathLst>
                <a:path w="6096000" h="5857100">
                  <a:moveTo>
                    <a:pt x="0" y="0"/>
                  </a:moveTo>
                  <a:lnTo>
                    <a:pt x="67262" y="0"/>
                  </a:lnTo>
                  <a:cubicBezTo>
                    <a:pt x="686047" y="0"/>
                    <a:pt x="2100412" y="0"/>
                    <a:pt x="5333246" y="0"/>
                  </a:cubicBezTo>
                  <a:cubicBezTo>
                    <a:pt x="5812185" y="614051"/>
                    <a:pt x="6096000" y="1387519"/>
                    <a:pt x="6096000" y="2225935"/>
                  </a:cubicBezTo>
                  <a:cubicBezTo>
                    <a:pt x="6096000" y="4230456"/>
                    <a:pt x="4467018" y="5857100"/>
                    <a:pt x="2459616" y="5857100"/>
                  </a:cubicBezTo>
                  <a:cubicBezTo>
                    <a:pt x="1581377" y="5857100"/>
                    <a:pt x="775571" y="5545750"/>
                    <a:pt x="146918" y="5027623"/>
                  </a:cubicBezTo>
                  <a:lnTo>
                    <a:pt x="0" y="4894278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cap="flat" cmpd="sng">
              <a:noFill/>
              <a:prstDash val="solid"/>
              <a:miter lim="800000"/>
            </a:ln>
            <a:effectLst/>
          </p:spPr>
          <p:txBody>
            <a:bodyPr rot="0" vert="horz" wrap="square" lIns="91440" tIns="45720" rIns="91440" bIns="45720" anchor="ctr">
              <a:noAutofit/>
            </a:bodyPr>
            <a:p>
              <a:pPr marL="0" algn="ctr"/>
            </a:p>
          </p:txBody>
        </p:sp>
        <p:sp>
          <p:nvSpPr>
            <p:cNvPr id="6" name="AutoShape 6"/>
            <p:cNvSpPr/>
            <p:nvPr/>
          </p:nvSpPr>
          <p:spPr>
            <a:xfrm>
              <a:off x="660400" y="5398853"/>
              <a:ext cx="920548" cy="91649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7" name="Freeform 7"/>
            <p:cNvSpPr/>
            <p:nvPr/>
          </p:nvSpPr>
          <p:spPr>
            <a:xfrm rot="13500000">
              <a:off x="5697227" y="-61912"/>
              <a:ext cx="2311400" cy="2308225"/>
            </a:xfrm>
            <a:custGeom>
              <a:avLst/>
              <a:gdLst/>
              <a:ahLst/>
              <a:cxnLst/>
              <a:rect l="l" t="t" r="r" b="b"/>
              <a:pathLst>
                <a:path w="1349" h="1349">
                  <a:moveTo>
                    <a:pt x="232" y="1349"/>
                  </a:moveTo>
                  <a:cubicBezTo>
                    <a:pt x="442" y="1138"/>
                    <a:pt x="442" y="1138"/>
                    <a:pt x="442" y="1138"/>
                  </a:cubicBezTo>
                  <a:cubicBezTo>
                    <a:pt x="353" y="1049"/>
                    <a:pt x="298" y="926"/>
                    <a:pt x="298" y="790"/>
                  </a:cubicBezTo>
                  <a:cubicBezTo>
                    <a:pt x="298" y="519"/>
                    <a:pt x="519" y="298"/>
                    <a:pt x="790" y="298"/>
                  </a:cubicBezTo>
                  <a:cubicBezTo>
                    <a:pt x="926" y="298"/>
                    <a:pt x="1049" y="353"/>
                    <a:pt x="1139" y="442"/>
                  </a:cubicBezTo>
                  <a:cubicBezTo>
                    <a:pt x="1349" y="232"/>
                    <a:pt x="1349" y="232"/>
                    <a:pt x="1349" y="232"/>
                  </a:cubicBezTo>
                  <a:cubicBezTo>
                    <a:pt x="1349" y="231"/>
                    <a:pt x="1349" y="231"/>
                    <a:pt x="1349" y="231"/>
                  </a:cubicBezTo>
                  <a:cubicBezTo>
                    <a:pt x="1200" y="82"/>
                    <a:pt x="1002" y="0"/>
                    <a:pt x="790" y="0"/>
                  </a:cubicBezTo>
                  <a:cubicBezTo>
                    <a:pt x="579" y="0"/>
                    <a:pt x="381" y="82"/>
                    <a:pt x="232" y="231"/>
                  </a:cubicBezTo>
                  <a:cubicBezTo>
                    <a:pt x="83" y="381"/>
                    <a:pt x="0" y="579"/>
                    <a:pt x="0" y="790"/>
                  </a:cubicBezTo>
                  <a:cubicBezTo>
                    <a:pt x="0" y="1001"/>
                    <a:pt x="83" y="1200"/>
                    <a:pt x="232" y="13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anchor="t"/>
            <a:p>
              <a:pPr marL="0" algn="l"/>
            </a:p>
          </p:txBody>
        </p:sp>
        <p:sp>
          <p:nvSpPr>
            <p:cNvPr id="8" name="Freeform 8"/>
            <p:cNvSpPr/>
            <p:nvPr/>
          </p:nvSpPr>
          <p:spPr>
            <a:xfrm flipV="1">
              <a:off x="9906083" y="674488"/>
              <a:ext cx="1612817" cy="835425"/>
            </a:xfrm>
            <a:custGeom>
              <a:avLst/>
              <a:gdLst/>
              <a:ahLst/>
              <a:cxnLst/>
              <a:rect l="l" t="t" r="r" b="b"/>
              <a:pathLst>
                <a:path w="5249864" h="2719387">
                  <a:moveTo>
                    <a:pt x="5159376" y="2536825"/>
                  </a:moveTo>
                  <a:cubicBezTo>
                    <a:pt x="5209351" y="2536825"/>
                    <a:pt x="5249864" y="2577693"/>
                    <a:pt x="5249864" y="2628106"/>
                  </a:cubicBezTo>
                  <a:cubicBezTo>
                    <a:pt x="5249864" y="2678519"/>
                    <a:pt x="5209351" y="2719387"/>
                    <a:pt x="5159376" y="2719387"/>
                  </a:cubicBezTo>
                  <a:cubicBezTo>
                    <a:pt x="5109401" y="2719387"/>
                    <a:pt x="5068888" y="2678519"/>
                    <a:pt x="5068888" y="2628106"/>
                  </a:cubicBezTo>
                  <a:cubicBezTo>
                    <a:pt x="5068888" y="2577693"/>
                    <a:pt x="5109401" y="2536825"/>
                    <a:pt x="5159376" y="2536825"/>
                  </a:cubicBezTo>
                  <a:close/>
                  <a:moveTo>
                    <a:pt x="4433888" y="2536825"/>
                  </a:moveTo>
                  <a:cubicBezTo>
                    <a:pt x="4483863" y="2536825"/>
                    <a:pt x="4524376" y="2577693"/>
                    <a:pt x="4524376" y="2628106"/>
                  </a:cubicBezTo>
                  <a:cubicBezTo>
                    <a:pt x="4524376" y="2678519"/>
                    <a:pt x="4483863" y="2719387"/>
                    <a:pt x="4433888" y="2719387"/>
                  </a:cubicBezTo>
                  <a:cubicBezTo>
                    <a:pt x="4383913" y="2719387"/>
                    <a:pt x="4343400" y="2678519"/>
                    <a:pt x="4343400" y="2628106"/>
                  </a:cubicBezTo>
                  <a:cubicBezTo>
                    <a:pt x="4343400" y="2577693"/>
                    <a:pt x="4383913" y="2536825"/>
                    <a:pt x="4433888" y="2536825"/>
                  </a:cubicBezTo>
                  <a:close/>
                  <a:moveTo>
                    <a:pt x="3709988" y="2536825"/>
                  </a:moveTo>
                  <a:cubicBezTo>
                    <a:pt x="3759963" y="2536825"/>
                    <a:pt x="3800476" y="2577693"/>
                    <a:pt x="3800476" y="2628106"/>
                  </a:cubicBezTo>
                  <a:cubicBezTo>
                    <a:pt x="3800476" y="2678519"/>
                    <a:pt x="3759963" y="2719387"/>
                    <a:pt x="3709988" y="2719387"/>
                  </a:cubicBezTo>
                  <a:cubicBezTo>
                    <a:pt x="3660013" y="2719387"/>
                    <a:pt x="3619500" y="2678519"/>
                    <a:pt x="3619500" y="2628106"/>
                  </a:cubicBezTo>
                  <a:cubicBezTo>
                    <a:pt x="3619500" y="2577693"/>
                    <a:pt x="3660013" y="2536825"/>
                    <a:pt x="3709988" y="2536825"/>
                  </a:cubicBezTo>
                  <a:close/>
                  <a:moveTo>
                    <a:pt x="2986088" y="2536825"/>
                  </a:moveTo>
                  <a:cubicBezTo>
                    <a:pt x="3036063" y="2536825"/>
                    <a:pt x="3076576" y="2577693"/>
                    <a:pt x="3076576" y="2628106"/>
                  </a:cubicBezTo>
                  <a:cubicBezTo>
                    <a:pt x="3076576" y="2678519"/>
                    <a:pt x="3036063" y="2719387"/>
                    <a:pt x="2986088" y="2719387"/>
                  </a:cubicBezTo>
                  <a:cubicBezTo>
                    <a:pt x="2936113" y="2719387"/>
                    <a:pt x="2895600" y="2678519"/>
                    <a:pt x="2895600" y="2628106"/>
                  </a:cubicBezTo>
                  <a:cubicBezTo>
                    <a:pt x="2895600" y="2577693"/>
                    <a:pt x="2936113" y="2536825"/>
                    <a:pt x="2986088" y="2536825"/>
                  </a:cubicBezTo>
                  <a:close/>
                  <a:moveTo>
                    <a:pt x="2262188" y="2536825"/>
                  </a:moveTo>
                  <a:cubicBezTo>
                    <a:pt x="2312163" y="2536825"/>
                    <a:pt x="2352676" y="2577693"/>
                    <a:pt x="2352676" y="2628106"/>
                  </a:cubicBezTo>
                  <a:cubicBezTo>
                    <a:pt x="2352676" y="2678519"/>
                    <a:pt x="2312163" y="2719387"/>
                    <a:pt x="2262188" y="2719387"/>
                  </a:cubicBezTo>
                  <a:cubicBezTo>
                    <a:pt x="2212213" y="2719387"/>
                    <a:pt x="2171700" y="2678519"/>
                    <a:pt x="2171700" y="2628106"/>
                  </a:cubicBezTo>
                  <a:cubicBezTo>
                    <a:pt x="2171700" y="2577693"/>
                    <a:pt x="2212213" y="2536825"/>
                    <a:pt x="2262188" y="2536825"/>
                  </a:cubicBezTo>
                  <a:close/>
                  <a:moveTo>
                    <a:pt x="1538288" y="2536825"/>
                  </a:moveTo>
                  <a:cubicBezTo>
                    <a:pt x="1588263" y="2536825"/>
                    <a:pt x="1628776" y="2577693"/>
                    <a:pt x="1628776" y="2628106"/>
                  </a:cubicBezTo>
                  <a:cubicBezTo>
                    <a:pt x="1628776" y="2678519"/>
                    <a:pt x="1588263" y="2719387"/>
                    <a:pt x="1538288" y="2719387"/>
                  </a:cubicBezTo>
                  <a:cubicBezTo>
                    <a:pt x="1488313" y="2719387"/>
                    <a:pt x="1447800" y="2678519"/>
                    <a:pt x="1447800" y="2628106"/>
                  </a:cubicBezTo>
                  <a:cubicBezTo>
                    <a:pt x="1447800" y="2577693"/>
                    <a:pt x="1488313" y="2536825"/>
                    <a:pt x="1538288" y="2536825"/>
                  </a:cubicBezTo>
                  <a:close/>
                  <a:moveTo>
                    <a:pt x="814388" y="2536825"/>
                  </a:moveTo>
                  <a:cubicBezTo>
                    <a:pt x="864363" y="2536825"/>
                    <a:pt x="904876" y="2577693"/>
                    <a:pt x="904876" y="2628106"/>
                  </a:cubicBezTo>
                  <a:cubicBezTo>
                    <a:pt x="904876" y="2678519"/>
                    <a:pt x="864363" y="2719387"/>
                    <a:pt x="814388" y="2719387"/>
                  </a:cubicBezTo>
                  <a:cubicBezTo>
                    <a:pt x="764413" y="2719387"/>
                    <a:pt x="723900" y="2678519"/>
                    <a:pt x="723900" y="2628106"/>
                  </a:cubicBezTo>
                  <a:cubicBezTo>
                    <a:pt x="723900" y="2577693"/>
                    <a:pt x="764413" y="2536825"/>
                    <a:pt x="814388" y="2536825"/>
                  </a:cubicBezTo>
                  <a:close/>
                  <a:moveTo>
                    <a:pt x="90488" y="2536825"/>
                  </a:moveTo>
                  <a:cubicBezTo>
                    <a:pt x="140463" y="2536825"/>
                    <a:pt x="180976" y="2577693"/>
                    <a:pt x="180976" y="2628106"/>
                  </a:cubicBezTo>
                  <a:cubicBezTo>
                    <a:pt x="180976" y="2678519"/>
                    <a:pt x="140463" y="2719387"/>
                    <a:pt x="90488" y="2719387"/>
                  </a:cubicBezTo>
                  <a:cubicBezTo>
                    <a:pt x="40513" y="2719387"/>
                    <a:pt x="0" y="2678519"/>
                    <a:pt x="0" y="2628106"/>
                  </a:cubicBezTo>
                  <a:cubicBezTo>
                    <a:pt x="0" y="2577693"/>
                    <a:pt x="40513" y="2536825"/>
                    <a:pt x="90488" y="2536825"/>
                  </a:cubicBezTo>
                  <a:close/>
                  <a:moveTo>
                    <a:pt x="5159376" y="1903412"/>
                  </a:moveTo>
                  <a:cubicBezTo>
                    <a:pt x="5209351" y="1903412"/>
                    <a:pt x="5249864" y="1943925"/>
                    <a:pt x="5249864" y="1993900"/>
                  </a:cubicBezTo>
                  <a:cubicBezTo>
                    <a:pt x="5249864" y="2043875"/>
                    <a:pt x="5209351" y="2084388"/>
                    <a:pt x="5159376" y="2084388"/>
                  </a:cubicBezTo>
                  <a:cubicBezTo>
                    <a:pt x="5109401" y="2084388"/>
                    <a:pt x="5068888" y="2043875"/>
                    <a:pt x="5068888" y="1993900"/>
                  </a:cubicBezTo>
                  <a:cubicBezTo>
                    <a:pt x="5068888" y="1943925"/>
                    <a:pt x="5109401" y="1903412"/>
                    <a:pt x="5159376" y="1903412"/>
                  </a:cubicBezTo>
                  <a:close/>
                  <a:moveTo>
                    <a:pt x="4433888" y="1903412"/>
                  </a:moveTo>
                  <a:cubicBezTo>
                    <a:pt x="4483863" y="1903412"/>
                    <a:pt x="4524376" y="1943925"/>
                    <a:pt x="4524376" y="1993900"/>
                  </a:cubicBezTo>
                  <a:cubicBezTo>
                    <a:pt x="4524376" y="2043875"/>
                    <a:pt x="4483863" y="2084388"/>
                    <a:pt x="4433888" y="2084388"/>
                  </a:cubicBezTo>
                  <a:cubicBezTo>
                    <a:pt x="4383913" y="2084388"/>
                    <a:pt x="4343400" y="2043875"/>
                    <a:pt x="4343400" y="1993900"/>
                  </a:cubicBezTo>
                  <a:cubicBezTo>
                    <a:pt x="4343400" y="1943925"/>
                    <a:pt x="4383913" y="1903412"/>
                    <a:pt x="4433888" y="1903412"/>
                  </a:cubicBezTo>
                  <a:close/>
                  <a:moveTo>
                    <a:pt x="3709988" y="1903412"/>
                  </a:moveTo>
                  <a:cubicBezTo>
                    <a:pt x="3759963" y="1903412"/>
                    <a:pt x="3800476" y="1943925"/>
                    <a:pt x="3800476" y="1993900"/>
                  </a:cubicBezTo>
                  <a:cubicBezTo>
                    <a:pt x="3800476" y="2043875"/>
                    <a:pt x="3759963" y="2084388"/>
                    <a:pt x="3709988" y="2084388"/>
                  </a:cubicBezTo>
                  <a:cubicBezTo>
                    <a:pt x="3660013" y="2084388"/>
                    <a:pt x="3619500" y="2043875"/>
                    <a:pt x="3619500" y="1993900"/>
                  </a:cubicBezTo>
                  <a:cubicBezTo>
                    <a:pt x="3619500" y="1943925"/>
                    <a:pt x="3660013" y="1903412"/>
                    <a:pt x="3709988" y="1903412"/>
                  </a:cubicBezTo>
                  <a:close/>
                  <a:moveTo>
                    <a:pt x="2986088" y="1903412"/>
                  </a:moveTo>
                  <a:cubicBezTo>
                    <a:pt x="3036063" y="1903412"/>
                    <a:pt x="3076576" y="1943925"/>
                    <a:pt x="3076576" y="1993900"/>
                  </a:cubicBezTo>
                  <a:cubicBezTo>
                    <a:pt x="3076576" y="2043875"/>
                    <a:pt x="3036063" y="2084388"/>
                    <a:pt x="2986088" y="2084388"/>
                  </a:cubicBezTo>
                  <a:cubicBezTo>
                    <a:pt x="2936113" y="2084388"/>
                    <a:pt x="2895600" y="2043875"/>
                    <a:pt x="2895600" y="1993900"/>
                  </a:cubicBezTo>
                  <a:cubicBezTo>
                    <a:pt x="2895600" y="1943925"/>
                    <a:pt x="2936113" y="1903412"/>
                    <a:pt x="2986088" y="1903412"/>
                  </a:cubicBezTo>
                  <a:close/>
                  <a:moveTo>
                    <a:pt x="2262188" y="1903412"/>
                  </a:moveTo>
                  <a:cubicBezTo>
                    <a:pt x="2312163" y="1903412"/>
                    <a:pt x="2352676" y="1943925"/>
                    <a:pt x="2352676" y="1993900"/>
                  </a:cubicBezTo>
                  <a:cubicBezTo>
                    <a:pt x="2352676" y="2043875"/>
                    <a:pt x="2312163" y="2084388"/>
                    <a:pt x="2262188" y="2084388"/>
                  </a:cubicBezTo>
                  <a:cubicBezTo>
                    <a:pt x="2212213" y="2084388"/>
                    <a:pt x="2171700" y="2043875"/>
                    <a:pt x="2171700" y="1993900"/>
                  </a:cubicBezTo>
                  <a:cubicBezTo>
                    <a:pt x="2171700" y="1943925"/>
                    <a:pt x="2212213" y="1903412"/>
                    <a:pt x="2262188" y="1903412"/>
                  </a:cubicBezTo>
                  <a:close/>
                  <a:moveTo>
                    <a:pt x="1538288" y="1903412"/>
                  </a:moveTo>
                  <a:cubicBezTo>
                    <a:pt x="1588263" y="1903412"/>
                    <a:pt x="1628776" y="1943925"/>
                    <a:pt x="1628776" y="1993900"/>
                  </a:cubicBezTo>
                  <a:cubicBezTo>
                    <a:pt x="1628776" y="2043875"/>
                    <a:pt x="1588263" y="2084388"/>
                    <a:pt x="1538288" y="2084388"/>
                  </a:cubicBezTo>
                  <a:cubicBezTo>
                    <a:pt x="1488313" y="2084388"/>
                    <a:pt x="1447800" y="2043875"/>
                    <a:pt x="1447800" y="1993900"/>
                  </a:cubicBezTo>
                  <a:cubicBezTo>
                    <a:pt x="1447800" y="1943925"/>
                    <a:pt x="1488313" y="1903412"/>
                    <a:pt x="1538288" y="1903412"/>
                  </a:cubicBezTo>
                  <a:close/>
                  <a:moveTo>
                    <a:pt x="814388" y="1903412"/>
                  </a:moveTo>
                  <a:cubicBezTo>
                    <a:pt x="864363" y="1903412"/>
                    <a:pt x="904876" y="1943925"/>
                    <a:pt x="904876" y="1993900"/>
                  </a:cubicBezTo>
                  <a:cubicBezTo>
                    <a:pt x="904876" y="2043875"/>
                    <a:pt x="864363" y="2084388"/>
                    <a:pt x="814388" y="2084388"/>
                  </a:cubicBezTo>
                  <a:cubicBezTo>
                    <a:pt x="764413" y="2084388"/>
                    <a:pt x="723900" y="2043875"/>
                    <a:pt x="723900" y="1993900"/>
                  </a:cubicBezTo>
                  <a:cubicBezTo>
                    <a:pt x="723900" y="1943925"/>
                    <a:pt x="764413" y="1903412"/>
                    <a:pt x="814388" y="1903412"/>
                  </a:cubicBezTo>
                  <a:close/>
                  <a:moveTo>
                    <a:pt x="90488" y="1903412"/>
                  </a:moveTo>
                  <a:cubicBezTo>
                    <a:pt x="140463" y="1903412"/>
                    <a:pt x="180976" y="1943925"/>
                    <a:pt x="180976" y="1993900"/>
                  </a:cubicBezTo>
                  <a:cubicBezTo>
                    <a:pt x="180976" y="2043875"/>
                    <a:pt x="140463" y="2084388"/>
                    <a:pt x="90488" y="2084388"/>
                  </a:cubicBezTo>
                  <a:cubicBezTo>
                    <a:pt x="40513" y="2084388"/>
                    <a:pt x="0" y="2043875"/>
                    <a:pt x="0" y="1993900"/>
                  </a:cubicBezTo>
                  <a:cubicBezTo>
                    <a:pt x="0" y="1943925"/>
                    <a:pt x="40513" y="1903412"/>
                    <a:pt x="90488" y="1903412"/>
                  </a:cubicBezTo>
                  <a:close/>
                  <a:moveTo>
                    <a:pt x="5159376" y="1268412"/>
                  </a:moveTo>
                  <a:cubicBezTo>
                    <a:pt x="5209351" y="1268412"/>
                    <a:pt x="5249864" y="1308925"/>
                    <a:pt x="5249864" y="1358900"/>
                  </a:cubicBezTo>
                  <a:cubicBezTo>
                    <a:pt x="5249864" y="1408875"/>
                    <a:pt x="5209351" y="1449388"/>
                    <a:pt x="5159376" y="1449388"/>
                  </a:cubicBezTo>
                  <a:cubicBezTo>
                    <a:pt x="5109401" y="1449388"/>
                    <a:pt x="5068888" y="1408875"/>
                    <a:pt x="5068888" y="1358900"/>
                  </a:cubicBezTo>
                  <a:cubicBezTo>
                    <a:pt x="5068888" y="1308925"/>
                    <a:pt x="5109401" y="1268412"/>
                    <a:pt x="5159376" y="1268412"/>
                  </a:cubicBezTo>
                  <a:close/>
                  <a:moveTo>
                    <a:pt x="4433888" y="1268412"/>
                  </a:moveTo>
                  <a:cubicBezTo>
                    <a:pt x="4483863" y="1268412"/>
                    <a:pt x="4524376" y="1308925"/>
                    <a:pt x="4524376" y="1358900"/>
                  </a:cubicBezTo>
                  <a:cubicBezTo>
                    <a:pt x="4524376" y="1408875"/>
                    <a:pt x="4483863" y="1449388"/>
                    <a:pt x="4433888" y="1449388"/>
                  </a:cubicBezTo>
                  <a:cubicBezTo>
                    <a:pt x="4383913" y="1449388"/>
                    <a:pt x="4343400" y="1408875"/>
                    <a:pt x="4343400" y="1358900"/>
                  </a:cubicBezTo>
                  <a:cubicBezTo>
                    <a:pt x="4343400" y="1308925"/>
                    <a:pt x="4383913" y="1268412"/>
                    <a:pt x="4433888" y="1268412"/>
                  </a:cubicBezTo>
                  <a:close/>
                  <a:moveTo>
                    <a:pt x="3709988" y="1268412"/>
                  </a:moveTo>
                  <a:cubicBezTo>
                    <a:pt x="3759963" y="1268412"/>
                    <a:pt x="3800476" y="1308925"/>
                    <a:pt x="3800476" y="1358900"/>
                  </a:cubicBezTo>
                  <a:cubicBezTo>
                    <a:pt x="3800476" y="1408875"/>
                    <a:pt x="3759963" y="1449388"/>
                    <a:pt x="3709988" y="1449388"/>
                  </a:cubicBezTo>
                  <a:cubicBezTo>
                    <a:pt x="3660013" y="1449388"/>
                    <a:pt x="3619500" y="1408875"/>
                    <a:pt x="3619500" y="1358900"/>
                  </a:cubicBezTo>
                  <a:cubicBezTo>
                    <a:pt x="3619500" y="1308925"/>
                    <a:pt x="3660013" y="1268412"/>
                    <a:pt x="3709988" y="1268412"/>
                  </a:cubicBezTo>
                  <a:close/>
                  <a:moveTo>
                    <a:pt x="2986088" y="1268412"/>
                  </a:moveTo>
                  <a:cubicBezTo>
                    <a:pt x="3036063" y="1268412"/>
                    <a:pt x="3076576" y="1308925"/>
                    <a:pt x="3076576" y="1358900"/>
                  </a:cubicBezTo>
                  <a:cubicBezTo>
                    <a:pt x="3076576" y="1408875"/>
                    <a:pt x="3036063" y="1449388"/>
                    <a:pt x="2986088" y="1449388"/>
                  </a:cubicBezTo>
                  <a:cubicBezTo>
                    <a:pt x="2936113" y="1449388"/>
                    <a:pt x="2895600" y="1408875"/>
                    <a:pt x="2895600" y="1358900"/>
                  </a:cubicBezTo>
                  <a:cubicBezTo>
                    <a:pt x="2895600" y="1308925"/>
                    <a:pt x="2936113" y="1268412"/>
                    <a:pt x="2986088" y="1268412"/>
                  </a:cubicBezTo>
                  <a:close/>
                  <a:moveTo>
                    <a:pt x="2262188" y="1268412"/>
                  </a:moveTo>
                  <a:cubicBezTo>
                    <a:pt x="2312163" y="1268412"/>
                    <a:pt x="2352676" y="1308925"/>
                    <a:pt x="2352676" y="1358900"/>
                  </a:cubicBezTo>
                  <a:cubicBezTo>
                    <a:pt x="2352676" y="1408875"/>
                    <a:pt x="2312163" y="1449388"/>
                    <a:pt x="2262188" y="1449388"/>
                  </a:cubicBezTo>
                  <a:cubicBezTo>
                    <a:pt x="2212213" y="1449388"/>
                    <a:pt x="2171700" y="1408875"/>
                    <a:pt x="2171700" y="1358900"/>
                  </a:cubicBezTo>
                  <a:cubicBezTo>
                    <a:pt x="2171700" y="1308925"/>
                    <a:pt x="2212213" y="1268412"/>
                    <a:pt x="2262188" y="1268412"/>
                  </a:cubicBezTo>
                  <a:close/>
                  <a:moveTo>
                    <a:pt x="1538288" y="1268412"/>
                  </a:moveTo>
                  <a:cubicBezTo>
                    <a:pt x="1588263" y="1268412"/>
                    <a:pt x="1628776" y="1308925"/>
                    <a:pt x="1628776" y="1358900"/>
                  </a:cubicBezTo>
                  <a:cubicBezTo>
                    <a:pt x="1628776" y="1408875"/>
                    <a:pt x="1588263" y="1449388"/>
                    <a:pt x="1538288" y="1449388"/>
                  </a:cubicBezTo>
                  <a:cubicBezTo>
                    <a:pt x="1488313" y="1449388"/>
                    <a:pt x="1447800" y="1408875"/>
                    <a:pt x="1447800" y="1358900"/>
                  </a:cubicBezTo>
                  <a:cubicBezTo>
                    <a:pt x="1447800" y="1308925"/>
                    <a:pt x="1488313" y="1268412"/>
                    <a:pt x="1538288" y="1268412"/>
                  </a:cubicBezTo>
                  <a:close/>
                  <a:moveTo>
                    <a:pt x="814388" y="1268412"/>
                  </a:moveTo>
                  <a:cubicBezTo>
                    <a:pt x="864363" y="1268412"/>
                    <a:pt x="904876" y="1308925"/>
                    <a:pt x="904876" y="1358900"/>
                  </a:cubicBezTo>
                  <a:cubicBezTo>
                    <a:pt x="904876" y="1408875"/>
                    <a:pt x="864363" y="1449388"/>
                    <a:pt x="814388" y="1449388"/>
                  </a:cubicBezTo>
                  <a:cubicBezTo>
                    <a:pt x="764413" y="1449388"/>
                    <a:pt x="723900" y="1408875"/>
                    <a:pt x="723900" y="1358900"/>
                  </a:cubicBezTo>
                  <a:cubicBezTo>
                    <a:pt x="723900" y="1308925"/>
                    <a:pt x="764413" y="1268412"/>
                    <a:pt x="814388" y="1268412"/>
                  </a:cubicBezTo>
                  <a:close/>
                  <a:moveTo>
                    <a:pt x="90488" y="1268412"/>
                  </a:moveTo>
                  <a:cubicBezTo>
                    <a:pt x="140463" y="1268412"/>
                    <a:pt x="180976" y="1308925"/>
                    <a:pt x="180976" y="1358900"/>
                  </a:cubicBezTo>
                  <a:cubicBezTo>
                    <a:pt x="180976" y="1408875"/>
                    <a:pt x="140463" y="1449388"/>
                    <a:pt x="90488" y="1449388"/>
                  </a:cubicBezTo>
                  <a:cubicBezTo>
                    <a:pt x="40513" y="1449388"/>
                    <a:pt x="0" y="1408875"/>
                    <a:pt x="0" y="1358900"/>
                  </a:cubicBezTo>
                  <a:cubicBezTo>
                    <a:pt x="0" y="1308925"/>
                    <a:pt x="40513" y="1268412"/>
                    <a:pt x="90488" y="1268412"/>
                  </a:cubicBezTo>
                  <a:close/>
                  <a:moveTo>
                    <a:pt x="5159376" y="633412"/>
                  </a:moveTo>
                  <a:cubicBezTo>
                    <a:pt x="5209351" y="633412"/>
                    <a:pt x="5249864" y="674280"/>
                    <a:pt x="5249864" y="724693"/>
                  </a:cubicBezTo>
                  <a:cubicBezTo>
                    <a:pt x="5249864" y="775106"/>
                    <a:pt x="5209351" y="815974"/>
                    <a:pt x="5159376" y="815974"/>
                  </a:cubicBezTo>
                  <a:cubicBezTo>
                    <a:pt x="5109401" y="815974"/>
                    <a:pt x="5068888" y="775106"/>
                    <a:pt x="5068888" y="724693"/>
                  </a:cubicBezTo>
                  <a:cubicBezTo>
                    <a:pt x="5068888" y="674280"/>
                    <a:pt x="5109401" y="633412"/>
                    <a:pt x="5159376" y="633412"/>
                  </a:cubicBezTo>
                  <a:close/>
                  <a:moveTo>
                    <a:pt x="4433888" y="633412"/>
                  </a:moveTo>
                  <a:cubicBezTo>
                    <a:pt x="4483863" y="633412"/>
                    <a:pt x="4524376" y="674280"/>
                    <a:pt x="4524376" y="724693"/>
                  </a:cubicBezTo>
                  <a:cubicBezTo>
                    <a:pt x="4524376" y="775106"/>
                    <a:pt x="4483863" y="815974"/>
                    <a:pt x="4433888" y="815974"/>
                  </a:cubicBezTo>
                  <a:cubicBezTo>
                    <a:pt x="4383913" y="815974"/>
                    <a:pt x="4343400" y="775106"/>
                    <a:pt x="4343400" y="724693"/>
                  </a:cubicBezTo>
                  <a:cubicBezTo>
                    <a:pt x="4343400" y="674280"/>
                    <a:pt x="4383913" y="633412"/>
                    <a:pt x="4433888" y="633412"/>
                  </a:cubicBezTo>
                  <a:close/>
                  <a:moveTo>
                    <a:pt x="3709988" y="633412"/>
                  </a:moveTo>
                  <a:cubicBezTo>
                    <a:pt x="3759963" y="633412"/>
                    <a:pt x="3800476" y="674280"/>
                    <a:pt x="3800476" y="724693"/>
                  </a:cubicBezTo>
                  <a:cubicBezTo>
                    <a:pt x="3800476" y="775106"/>
                    <a:pt x="3759963" y="815974"/>
                    <a:pt x="3709988" y="815974"/>
                  </a:cubicBezTo>
                  <a:cubicBezTo>
                    <a:pt x="3660013" y="815974"/>
                    <a:pt x="3619500" y="775106"/>
                    <a:pt x="3619500" y="724693"/>
                  </a:cubicBezTo>
                  <a:cubicBezTo>
                    <a:pt x="3619500" y="674280"/>
                    <a:pt x="3660013" y="633412"/>
                    <a:pt x="3709988" y="633412"/>
                  </a:cubicBezTo>
                  <a:close/>
                  <a:moveTo>
                    <a:pt x="2986088" y="633412"/>
                  </a:moveTo>
                  <a:cubicBezTo>
                    <a:pt x="3036063" y="633412"/>
                    <a:pt x="3076576" y="674280"/>
                    <a:pt x="3076576" y="724693"/>
                  </a:cubicBezTo>
                  <a:cubicBezTo>
                    <a:pt x="3076576" y="775106"/>
                    <a:pt x="3036063" y="815974"/>
                    <a:pt x="2986088" y="815974"/>
                  </a:cubicBezTo>
                  <a:cubicBezTo>
                    <a:pt x="2936113" y="815974"/>
                    <a:pt x="2895600" y="775106"/>
                    <a:pt x="2895600" y="724693"/>
                  </a:cubicBezTo>
                  <a:cubicBezTo>
                    <a:pt x="2895600" y="674280"/>
                    <a:pt x="2936113" y="633412"/>
                    <a:pt x="2986088" y="633412"/>
                  </a:cubicBezTo>
                  <a:close/>
                  <a:moveTo>
                    <a:pt x="2262188" y="633412"/>
                  </a:moveTo>
                  <a:cubicBezTo>
                    <a:pt x="2312163" y="633412"/>
                    <a:pt x="2352676" y="674280"/>
                    <a:pt x="2352676" y="724693"/>
                  </a:cubicBezTo>
                  <a:cubicBezTo>
                    <a:pt x="2352676" y="775106"/>
                    <a:pt x="2312163" y="815974"/>
                    <a:pt x="2262188" y="815974"/>
                  </a:cubicBezTo>
                  <a:cubicBezTo>
                    <a:pt x="2212213" y="815974"/>
                    <a:pt x="2171700" y="775106"/>
                    <a:pt x="2171700" y="724693"/>
                  </a:cubicBezTo>
                  <a:cubicBezTo>
                    <a:pt x="2171700" y="674280"/>
                    <a:pt x="2212213" y="633412"/>
                    <a:pt x="2262188" y="633412"/>
                  </a:cubicBezTo>
                  <a:close/>
                  <a:moveTo>
                    <a:pt x="1538288" y="633412"/>
                  </a:moveTo>
                  <a:cubicBezTo>
                    <a:pt x="1588263" y="633412"/>
                    <a:pt x="1628776" y="674280"/>
                    <a:pt x="1628776" y="724693"/>
                  </a:cubicBezTo>
                  <a:cubicBezTo>
                    <a:pt x="1628776" y="775106"/>
                    <a:pt x="1588263" y="815974"/>
                    <a:pt x="1538288" y="815974"/>
                  </a:cubicBezTo>
                  <a:cubicBezTo>
                    <a:pt x="1488313" y="815974"/>
                    <a:pt x="1447800" y="775106"/>
                    <a:pt x="1447800" y="724693"/>
                  </a:cubicBezTo>
                  <a:cubicBezTo>
                    <a:pt x="1447800" y="674280"/>
                    <a:pt x="1488313" y="633412"/>
                    <a:pt x="1538288" y="633412"/>
                  </a:cubicBezTo>
                  <a:close/>
                  <a:moveTo>
                    <a:pt x="814388" y="633412"/>
                  </a:moveTo>
                  <a:cubicBezTo>
                    <a:pt x="864363" y="633412"/>
                    <a:pt x="904876" y="674280"/>
                    <a:pt x="904876" y="724693"/>
                  </a:cubicBezTo>
                  <a:cubicBezTo>
                    <a:pt x="904876" y="775106"/>
                    <a:pt x="864363" y="815974"/>
                    <a:pt x="814388" y="815974"/>
                  </a:cubicBezTo>
                  <a:cubicBezTo>
                    <a:pt x="764413" y="815974"/>
                    <a:pt x="723900" y="775106"/>
                    <a:pt x="723900" y="724693"/>
                  </a:cubicBezTo>
                  <a:cubicBezTo>
                    <a:pt x="723900" y="674280"/>
                    <a:pt x="764413" y="633412"/>
                    <a:pt x="814388" y="633412"/>
                  </a:cubicBezTo>
                  <a:close/>
                  <a:moveTo>
                    <a:pt x="90488" y="633412"/>
                  </a:moveTo>
                  <a:cubicBezTo>
                    <a:pt x="140463" y="633412"/>
                    <a:pt x="180976" y="674280"/>
                    <a:pt x="180976" y="724693"/>
                  </a:cubicBezTo>
                  <a:cubicBezTo>
                    <a:pt x="180976" y="775106"/>
                    <a:pt x="140463" y="815974"/>
                    <a:pt x="90488" y="815974"/>
                  </a:cubicBezTo>
                  <a:cubicBezTo>
                    <a:pt x="40513" y="815974"/>
                    <a:pt x="0" y="775106"/>
                    <a:pt x="0" y="724693"/>
                  </a:cubicBezTo>
                  <a:cubicBezTo>
                    <a:pt x="0" y="674280"/>
                    <a:pt x="40513" y="633412"/>
                    <a:pt x="90488" y="633412"/>
                  </a:cubicBezTo>
                  <a:close/>
                  <a:moveTo>
                    <a:pt x="5159376" y="0"/>
                  </a:moveTo>
                  <a:cubicBezTo>
                    <a:pt x="5209351" y="0"/>
                    <a:pt x="5249864" y="40513"/>
                    <a:pt x="5249864" y="90488"/>
                  </a:cubicBezTo>
                  <a:cubicBezTo>
                    <a:pt x="5249864" y="140463"/>
                    <a:pt x="5209351" y="180976"/>
                    <a:pt x="5159376" y="180976"/>
                  </a:cubicBezTo>
                  <a:cubicBezTo>
                    <a:pt x="5109401" y="180976"/>
                    <a:pt x="5068888" y="140463"/>
                    <a:pt x="5068888" y="90488"/>
                  </a:cubicBezTo>
                  <a:cubicBezTo>
                    <a:pt x="5068888" y="40513"/>
                    <a:pt x="5109401" y="0"/>
                    <a:pt x="5159376" y="0"/>
                  </a:cubicBezTo>
                  <a:close/>
                  <a:moveTo>
                    <a:pt x="4433888" y="0"/>
                  </a:moveTo>
                  <a:cubicBezTo>
                    <a:pt x="4483863" y="0"/>
                    <a:pt x="4524376" y="40513"/>
                    <a:pt x="4524376" y="90488"/>
                  </a:cubicBezTo>
                  <a:cubicBezTo>
                    <a:pt x="4524376" y="140463"/>
                    <a:pt x="4483863" y="180976"/>
                    <a:pt x="4433888" y="180976"/>
                  </a:cubicBezTo>
                  <a:cubicBezTo>
                    <a:pt x="4383913" y="180976"/>
                    <a:pt x="4343400" y="140463"/>
                    <a:pt x="4343400" y="90488"/>
                  </a:cubicBezTo>
                  <a:cubicBezTo>
                    <a:pt x="4343400" y="40513"/>
                    <a:pt x="4383913" y="0"/>
                    <a:pt x="4433888" y="0"/>
                  </a:cubicBezTo>
                  <a:close/>
                  <a:moveTo>
                    <a:pt x="3709988" y="0"/>
                  </a:moveTo>
                  <a:cubicBezTo>
                    <a:pt x="3759963" y="0"/>
                    <a:pt x="3800476" y="40513"/>
                    <a:pt x="3800476" y="90488"/>
                  </a:cubicBezTo>
                  <a:cubicBezTo>
                    <a:pt x="3800476" y="140463"/>
                    <a:pt x="3759963" y="180976"/>
                    <a:pt x="3709988" y="180976"/>
                  </a:cubicBezTo>
                  <a:cubicBezTo>
                    <a:pt x="3660013" y="180976"/>
                    <a:pt x="3619500" y="140463"/>
                    <a:pt x="3619500" y="90488"/>
                  </a:cubicBezTo>
                  <a:cubicBezTo>
                    <a:pt x="3619500" y="40513"/>
                    <a:pt x="3660013" y="0"/>
                    <a:pt x="3709988" y="0"/>
                  </a:cubicBezTo>
                  <a:close/>
                  <a:moveTo>
                    <a:pt x="2986088" y="0"/>
                  </a:moveTo>
                  <a:cubicBezTo>
                    <a:pt x="3036063" y="0"/>
                    <a:pt x="3076576" y="40513"/>
                    <a:pt x="3076576" y="90488"/>
                  </a:cubicBezTo>
                  <a:cubicBezTo>
                    <a:pt x="3076576" y="140463"/>
                    <a:pt x="3036063" y="180976"/>
                    <a:pt x="2986088" y="180976"/>
                  </a:cubicBezTo>
                  <a:cubicBezTo>
                    <a:pt x="2936113" y="180976"/>
                    <a:pt x="2895600" y="140463"/>
                    <a:pt x="2895600" y="90488"/>
                  </a:cubicBezTo>
                  <a:cubicBezTo>
                    <a:pt x="2895600" y="40513"/>
                    <a:pt x="2936113" y="0"/>
                    <a:pt x="2986088" y="0"/>
                  </a:cubicBezTo>
                  <a:close/>
                  <a:moveTo>
                    <a:pt x="2262188" y="0"/>
                  </a:moveTo>
                  <a:cubicBezTo>
                    <a:pt x="2312163" y="0"/>
                    <a:pt x="2352676" y="40513"/>
                    <a:pt x="2352676" y="90488"/>
                  </a:cubicBezTo>
                  <a:cubicBezTo>
                    <a:pt x="2352676" y="140463"/>
                    <a:pt x="2312163" y="180976"/>
                    <a:pt x="2262188" y="180976"/>
                  </a:cubicBezTo>
                  <a:cubicBezTo>
                    <a:pt x="2212213" y="180976"/>
                    <a:pt x="2171700" y="140463"/>
                    <a:pt x="2171700" y="90488"/>
                  </a:cubicBezTo>
                  <a:cubicBezTo>
                    <a:pt x="2171700" y="40513"/>
                    <a:pt x="2212213" y="0"/>
                    <a:pt x="2262188" y="0"/>
                  </a:cubicBezTo>
                  <a:close/>
                  <a:moveTo>
                    <a:pt x="1538288" y="0"/>
                  </a:moveTo>
                  <a:cubicBezTo>
                    <a:pt x="1588263" y="0"/>
                    <a:pt x="1628776" y="40513"/>
                    <a:pt x="1628776" y="90488"/>
                  </a:cubicBezTo>
                  <a:cubicBezTo>
                    <a:pt x="1628776" y="140463"/>
                    <a:pt x="1588263" y="180976"/>
                    <a:pt x="1538288" y="180976"/>
                  </a:cubicBezTo>
                  <a:cubicBezTo>
                    <a:pt x="1488313" y="180976"/>
                    <a:pt x="1447800" y="140463"/>
                    <a:pt x="1447800" y="90488"/>
                  </a:cubicBezTo>
                  <a:cubicBezTo>
                    <a:pt x="1447800" y="40513"/>
                    <a:pt x="1488313" y="0"/>
                    <a:pt x="1538288" y="0"/>
                  </a:cubicBezTo>
                  <a:close/>
                  <a:moveTo>
                    <a:pt x="814388" y="0"/>
                  </a:moveTo>
                  <a:cubicBezTo>
                    <a:pt x="864363" y="0"/>
                    <a:pt x="904876" y="40513"/>
                    <a:pt x="904876" y="90488"/>
                  </a:cubicBezTo>
                  <a:cubicBezTo>
                    <a:pt x="904876" y="140463"/>
                    <a:pt x="864363" y="180976"/>
                    <a:pt x="814388" y="180976"/>
                  </a:cubicBezTo>
                  <a:cubicBezTo>
                    <a:pt x="764413" y="180976"/>
                    <a:pt x="723900" y="140463"/>
                    <a:pt x="723900" y="90488"/>
                  </a:cubicBezTo>
                  <a:cubicBezTo>
                    <a:pt x="723900" y="40513"/>
                    <a:pt x="764413" y="0"/>
                    <a:pt x="814388" y="0"/>
                  </a:cubicBezTo>
                  <a:close/>
                  <a:moveTo>
                    <a:pt x="90488" y="0"/>
                  </a:moveTo>
                  <a:cubicBezTo>
                    <a:pt x="140463" y="0"/>
                    <a:pt x="180976" y="40513"/>
                    <a:pt x="180976" y="90488"/>
                  </a:cubicBezTo>
                  <a:cubicBezTo>
                    <a:pt x="180976" y="140463"/>
                    <a:pt x="140463" y="180976"/>
                    <a:pt x="90488" y="180976"/>
                  </a:cubicBezTo>
                  <a:cubicBezTo>
                    <a:pt x="40513" y="180976"/>
                    <a:pt x="0" y="140463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anchor="t">
              <a:noAutofit/>
            </a:bodyPr>
            <a:p>
              <a:pPr marL="0" algn="l"/>
            </a:p>
          </p:txBody>
        </p:sp>
      </p:grpSp>
      <p:sp>
        <p:nvSpPr>
          <p:cNvPr id="9" name="AutoShape 9"/>
          <p:cNvSpPr/>
          <p:nvPr>
            <p:ph type="title" hasCustomPrompt="1"/>
          </p:nvPr>
        </p:nvSpPr>
        <p:spPr>
          <a:xfrm>
            <a:off x="6096000" y="1509914"/>
            <a:ext cx="5422899" cy="2975000"/>
          </a:xfrm>
          <a:prstGeom prst="rect">
            <a:avLst/>
          </a:prstGeom>
        </p:spPr>
        <p:txBody>
          <a:bodyPr vert="horz" wrap="square" lIns="91440" tIns="45720" rIns="91440" bIns="45720" anchor="b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72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add title</a:t>
            </a:r>
            <a:endParaRPr lang="en-US" sz="2800" b="1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3" name="AutoShape 3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Click to </a:t>
            </a:r>
            <a:r>
              <a:rPr lang="en-US" sz="18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add text</a:t>
            </a:r>
            <a:endParaRPr lang="en-US" sz="18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Second level</a:t>
            </a:r>
            <a:endParaRPr lang="en-US" sz="16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Third level</a:t>
            </a:r>
            <a:endParaRPr lang="en-US" sz="14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Fourth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="0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Fifth level</a:t>
            </a:r>
            <a:endParaRPr lang="en-US" sz="1200" b="0" i="0" u="none" baseline="0">
              <a:solidFill>
                <a:schemeClr val="tx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ctrTitle"/>
          </p:nvPr>
        </p:nvSpPr>
        <p:spPr>
          <a:xfrm>
            <a:off x="5820410" y="2414270"/>
            <a:ext cx="5711190" cy="1922780"/>
          </a:xfrm>
        </p:spPr>
        <p:txBody>
          <a:bodyPr vert="horz" wrap="square" lIns="91440" tIns="45720" rIns="91440" bIns="45720" anchor="b">
            <a:no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5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解锁第三选择：突破困境，共创共赢</a:t>
            </a:r>
            <a:endParaRPr lang="zh-CN" altLang="en-US" sz="5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>
            <p:ph type="subTitle" sz="quarter" idx="1"/>
          </p:nvPr>
        </p:nvSpPr>
        <p:spPr>
          <a:xfrm>
            <a:off x="8229766" y="5410034"/>
            <a:ext cx="3263734" cy="611678"/>
          </a:xfrm>
          <a:solidFill>
            <a:schemeClr val="accent1"/>
          </a:solidFill>
        </p:spPr>
        <p:txBody>
          <a:bodyPr vert="horz" wrap="square" lIns="91440" tIns="45720" rIns="91440" bIns="45720" anchor="ctr">
            <a:normAutofit/>
          </a:bodyPr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zh-CN" altLang="en-US" sz="1800" b="0" i="0" u="none" baseline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工程部</a:t>
            </a:r>
            <a:endParaRPr lang="zh-CN" altLang="en-US" sz="1800" b="0" i="0" u="none" baseline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3200" y="0"/>
            <a:ext cx="5204460" cy="6857365"/>
          </a:xfrm>
          <a:prstGeom prst="rect">
            <a:avLst/>
          </a:prstGeom>
        </p:spPr>
      </p:pic>
      <p:pic>
        <p:nvPicPr>
          <p:cNvPr id="19" name="图片 18" descr="c87a332f6fed522250cf363aaa14a1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0"/>
            <a:ext cx="555561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43179" y="197703"/>
            <a:ext cx="1415772" cy="83099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lnSpc>
                <a:spcPct val="100000"/>
              </a:lnSpc>
              <a:defRPr/>
            </a:pPr>
            <a:r>
              <a:rPr lang="zh-CN" altLang="en-US" sz="4800" b="1" i="0" u="none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002790" y="2123440"/>
            <a:ext cx="4605655" cy="584835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>
              <a:lnSpc>
                <a:spcPct val="100000"/>
              </a:lnSpc>
            </a:pPr>
            <a:r>
              <a:rPr 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打破常规，认识第三选择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08897" y="1891310"/>
            <a:ext cx="2387601" cy="10491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en-US" sz="5400" b="1" i="0" u="none" baseline="0">
                <a:solidFill>
                  <a:schemeClr val="tx2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5400" b="1" i="0" u="none" baseline="0">
              <a:solidFill>
                <a:schemeClr val="tx2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905115" y="2123440"/>
            <a:ext cx="3763010" cy="584835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第三选择的思维模式构建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648268" y="1891310"/>
            <a:ext cx="2387601" cy="10491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en-US" sz="5400" b="1" i="0" u="none" baseline="0">
                <a:solidFill>
                  <a:schemeClr val="tx2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5400" b="1" i="0" u="none" baseline="0">
              <a:solidFill>
                <a:schemeClr val="tx2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002790" y="3465195"/>
            <a:ext cx="4605655" cy="584835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第三选择在不同场景的应用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808895" y="3232803"/>
            <a:ext cx="2387601" cy="10491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en-US" sz="5400" b="1" i="0" u="none" baseline="0">
                <a:solidFill>
                  <a:schemeClr val="tx2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5400" b="1" i="0" u="none" baseline="0">
              <a:solidFill>
                <a:schemeClr val="tx2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905115" y="3280410"/>
            <a:ext cx="3763010" cy="954405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>
              <a:lnSpc>
                <a:spcPct val="100000"/>
              </a:lnSpc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培养第三选择能力的方法与实践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648266" y="3232803"/>
            <a:ext cx="2387601" cy="10491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en-US" sz="5400" b="1" i="0" u="none" baseline="0">
                <a:solidFill>
                  <a:schemeClr val="tx2"/>
                </a:solidFill>
                <a:latin typeface="Arial" panose="020B0604020202020204"/>
                <a:ea typeface="Arial" panose="020B0604020202020204"/>
              </a:rPr>
              <a:t>04</a:t>
            </a:r>
            <a:endParaRPr lang="en-US" sz="5400" b="1" i="0" u="none" baseline="0">
              <a:solidFill>
                <a:schemeClr val="tx2"/>
              </a:solidFill>
              <a:latin typeface="Arial" panose="020B0604020202020204"/>
              <a:ea typeface="Arial" panose="020B0604020202020204"/>
            </a:endParaRPr>
          </a:p>
        </p:txBody>
      </p:sp>
      <p:cxnSp>
        <p:nvCxnSpPr>
          <p:cNvPr id="11" name="Connector 11"/>
          <p:cNvCxnSpPr/>
          <p:nvPr/>
        </p:nvCxnSpPr>
        <p:spPr>
          <a:xfrm>
            <a:off x="2088370" y="2732329"/>
            <a:ext cx="4061460" cy="75565"/>
          </a:xfrm>
          <a:prstGeom prst="straightConnector1">
            <a:avLst/>
          </a:prstGeom>
          <a:ln w="15875">
            <a:solidFill>
              <a:schemeClr val="accent3">
                <a:alpha val="50000"/>
              </a:schemeClr>
            </a:solidFill>
            <a:tailEnd type="oval"/>
          </a:ln>
        </p:spPr>
      </p:cxnSp>
      <p:cxnSp>
        <p:nvCxnSpPr>
          <p:cNvPr id="12" name="Connector 12"/>
          <p:cNvCxnSpPr/>
          <p:nvPr/>
        </p:nvCxnSpPr>
        <p:spPr>
          <a:xfrm>
            <a:off x="2088370" y="4154871"/>
            <a:ext cx="4061460" cy="75565"/>
          </a:xfrm>
          <a:prstGeom prst="straightConnector1">
            <a:avLst/>
          </a:prstGeom>
          <a:ln w="15875">
            <a:solidFill>
              <a:schemeClr val="accent3">
                <a:alpha val="50000"/>
              </a:schemeClr>
            </a:solidFill>
            <a:tailEnd type="oval"/>
          </a:ln>
        </p:spPr>
      </p:cxnSp>
      <p:cxnSp>
        <p:nvCxnSpPr>
          <p:cNvPr id="13" name="Connector 13"/>
          <p:cNvCxnSpPr/>
          <p:nvPr/>
        </p:nvCxnSpPr>
        <p:spPr>
          <a:xfrm flipV="1">
            <a:off x="7905422" y="2732963"/>
            <a:ext cx="2838470" cy="1"/>
          </a:xfrm>
          <a:prstGeom prst="straightConnector1">
            <a:avLst/>
          </a:prstGeom>
          <a:ln w="15875">
            <a:solidFill>
              <a:schemeClr val="accent3">
                <a:alpha val="50000"/>
              </a:schemeClr>
            </a:solidFill>
            <a:tailEnd type="oval"/>
          </a:ln>
        </p:spPr>
      </p:cxnSp>
      <p:cxnSp>
        <p:nvCxnSpPr>
          <p:cNvPr id="14" name="Connector 14"/>
          <p:cNvCxnSpPr/>
          <p:nvPr/>
        </p:nvCxnSpPr>
        <p:spPr>
          <a:xfrm flipV="1">
            <a:off x="7905422" y="4155505"/>
            <a:ext cx="2838470" cy="1"/>
          </a:xfrm>
          <a:prstGeom prst="straightConnector1">
            <a:avLst/>
          </a:prstGeom>
          <a:ln w="15875">
            <a:solidFill>
              <a:schemeClr val="accent3">
                <a:alpha val="50000"/>
              </a:schemeClr>
            </a:solidFill>
            <a:tailEnd type="oval"/>
          </a:ln>
        </p:spPr>
      </p:cxnSp>
      <p:sp>
        <p:nvSpPr>
          <p:cNvPr id="15" name="AutoShape 15"/>
          <p:cNvSpPr/>
          <p:nvPr/>
        </p:nvSpPr>
        <p:spPr>
          <a:xfrm>
            <a:off x="2002790" y="4866640"/>
            <a:ext cx="4605655" cy="584835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拥抱第三选择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en-US" sz="24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开启美好未来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08895" y="4634518"/>
            <a:ext cx="2387601" cy="1049106"/>
          </a:xfrm>
          <a:prstGeom prst="rect">
            <a:avLst/>
          </a:prstGeom>
          <a:noFill/>
          <a:ln>
            <a:noFill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en-US" sz="5400" b="1" i="0" u="none" baseline="0">
                <a:solidFill>
                  <a:schemeClr val="tx2"/>
                </a:solidFill>
                <a:latin typeface="Arial" panose="020B0604020202020204"/>
                <a:ea typeface="Arial" panose="020B0604020202020204"/>
              </a:rPr>
              <a:t>05</a:t>
            </a:r>
            <a:endParaRPr lang="en-US" sz="5400" b="1" i="0" u="none" baseline="0">
              <a:solidFill>
                <a:schemeClr val="tx2"/>
              </a:solidFill>
              <a:latin typeface="Arial" panose="020B0604020202020204"/>
              <a:ea typeface="Arial" panose="020B0604020202020204"/>
            </a:endParaRPr>
          </a:p>
        </p:txBody>
      </p:sp>
      <p:cxnSp>
        <p:nvCxnSpPr>
          <p:cNvPr id="17" name="Connector 17"/>
          <p:cNvCxnSpPr/>
          <p:nvPr/>
        </p:nvCxnSpPr>
        <p:spPr>
          <a:xfrm>
            <a:off x="2088370" y="5556586"/>
            <a:ext cx="4061460" cy="75565"/>
          </a:xfrm>
          <a:prstGeom prst="straightConnector1">
            <a:avLst/>
          </a:prstGeom>
          <a:ln w="15875">
            <a:solidFill>
              <a:schemeClr val="accent3">
                <a:alpha val="50000"/>
              </a:schemeClr>
            </a:solidFill>
            <a:tailEnd type="oval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3451546"/>
            <a:ext cx="5359399" cy="646331"/>
          </a:xfrm>
        </p:spPr>
        <p:txBody>
          <a:bodyPr vert="horz" wrap="square" lIns="91440" tIns="45720" rIns="91440" bIns="45720" anchor="b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打破常规，认识第三选择</a:t>
            </a:r>
            <a:endParaRPr lang="en-US" sz="36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1" y="1794606"/>
            <a:ext cx="2404682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传统二元思维的局限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791200" y="1143000"/>
            <a:ext cx="5639435" cy="5287010"/>
          </a:xfrm>
          <a:prstGeom prst="roundRect">
            <a:avLst>
              <a:gd name="adj" fmla="val 4100"/>
            </a:avLst>
          </a:prstGeom>
          <a:solidFill>
            <a:schemeClr val="accent1">
              <a:alpha val="50000"/>
              <a:lumMod val="40000"/>
              <a:lumOff val="60000"/>
            </a:schemeClr>
          </a:solid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0667939" y="5867159"/>
            <a:ext cx="271900" cy="271900"/>
          </a:xfrm>
          <a:prstGeom prst="roundRect">
            <a:avLst>
              <a:gd name="adj" fmla="val 4100"/>
            </a:avLst>
          </a:prstGeom>
          <a:solidFill>
            <a:schemeClr val="accent1"/>
          </a:solid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6019800" y="1249680"/>
            <a:ext cx="4388485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ctr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二元思维的常见模式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019800" y="1845945"/>
            <a:ext cx="4849495" cy="45231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4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我们常常陷入非此即彼的</a:t>
            </a:r>
            <a:r>
              <a:rPr lang="zh-CN" altLang="en-US" sz="24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二元思维</a:t>
            </a:r>
            <a:r>
              <a:rPr lang="zh-CN" altLang="en-US" sz="24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模式。在项目讨论中，团队成员可能会为了方案A和方案B争论不休，一方坚持自己的观点，认为自己的方案是唯一正确的，而否定另一方的方案 ，这容易导致矛盾和冲突，无法达成最佳结果。因此，打破二元思维的局限性至关重要。</a:t>
            </a:r>
            <a:endParaRPr lang="zh-CN" altLang="en-US" sz="24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219019" y="1828527"/>
            <a:ext cx="4325258" cy="4325258"/>
          </a:xfrm>
          <a:prstGeom prst="roundRect">
            <a:avLst>
              <a:gd name="adj" fmla="val 4100"/>
            </a:avLst>
          </a:prstGeom>
          <a:blipFill>
            <a:blip r:embed="rId1"/>
            <a:srcRect/>
            <a:stretch>
              <a:fillRect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315479" y="1732236"/>
            <a:ext cx="271900" cy="271900"/>
          </a:xfrm>
          <a:prstGeom prst="roundRect">
            <a:avLst>
              <a:gd name="adj" fmla="val 4100"/>
            </a:avLst>
          </a:prstGeom>
          <a:solidFill>
            <a:schemeClr val="accent1"/>
          </a:solid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cxnSp>
        <p:nvCxnSpPr>
          <p:cNvPr id="9" name="Connector 9"/>
          <p:cNvCxnSpPr/>
          <p:nvPr/>
        </p:nvCxnSpPr>
        <p:spPr>
          <a:xfrm>
            <a:off x="6096122" y="177775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10" name="Connector 10"/>
          <p:cNvCxnSpPr/>
          <p:nvPr/>
        </p:nvCxnSpPr>
        <p:spPr>
          <a:xfrm>
            <a:off x="6471405" y="356401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11" name="Connector 11"/>
          <p:cNvCxnSpPr/>
          <p:nvPr/>
        </p:nvCxnSpPr>
        <p:spPr>
          <a:xfrm>
            <a:off x="6542837" y="356401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741795" y="228600"/>
            <a:ext cx="4726305" cy="1028700"/>
          </a:xfr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第三选择的概念引入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391535" y="2597150"/>
            <a:ext cx="8249285" cy="3505200"/>
          </a:xfrm>
          <a:prstGeom prst="round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60400" y="1130299"/>
            <a:ext cx="4553036" cy="5003800"/>
          </a:xfrm>
          <a:prstGeom prst="roundRect">
            <a:avLst>
              <a:gd name="adj" fmla="val 9973"/>
            </a:avLst>
          </a:prstGeom>
          <a:blipFill>
            <a:blip r:embed="rId1"/>
            <a:srcRect l="1471" r="1471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5410380" y="3285582"/>
            <a:ext cx="5858329" cy="2399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由美国管理学大师史蒂芬·柯维提出，它是一种超越“你的方式”和“我的方式”的思维模式，旨在找到“我们共同的方式”，是一种让双方都能从冲突中找到出路的更好方法。第三选择鼓励我们跳出固有思维，寻找新的可能性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10380" y="2666907"/>
            <a:ext cx="5858329" cy="5219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“我们共同的方式”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228600"/>
            <a:ext cx="10858500" cy="1028700"/>
          </a:xfrm>
        </p:spPr>
        <p:style>
          <a:lnRef idx="0">
            <a:srgbClr val="FFFFFF"/>
          </a:lnRef>
          <a:fillRef idx="2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wrap="square" lIns="91440" tIns="45720" rIns="91440" bIns="45720" anchor="ctr" anchorCtr="0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第三选择的核心特征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387465" y="1722755"/>
            <a:ext cx="5364480" cy="4904105"/>
          </a:xfrm>
          <a:prstGeom prst="roundRect">
            <a:avLst>
              <a:gd name="adj" fmla="val 3000"/>
            </a:avLst>
          </a:prstGeom>
          <a:solidFill>
            <a:schemeClr val="tx1">
              <a:alpha val="1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6609715" y="1932940"/>
            <a:ext cx="3694430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追求共赢结局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609715" y="2667000"/>
            <a:ext cx="4800600" cy="37846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第三选择致力于实现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双方的共赢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在商业谈判中，买卖双方不再是一方拼命压价、另一方尽力抬价的对立局面，而是通过沟通和协商，找到一个价格和合作方式，既能保证卖方获得合理的利润，又能让买方得到满意的产品和服务，实现双方利益的最大化。共赢的结局能够促进长期合作和共同发展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6715154" y="2501323"/>
            <a:ext cx="3337088" cy="0"/>
          </a:xfrm>
          <a:prstGeom prst="line">
            <a:avLst/>
          </a:prstGeom>
          <a:ln w="9525">
            <a:solidFill>
              <a:schemeClr val="tx1">
                <a:alpha val="20000"/>
                <a:lumMod val="50000"/>
                <a:lumOff val="50000"/>
              </a:schemeClr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660400" y="1694815"/>
            <a:ext cx="4765040" cy="4932045"/>
          </a:xfrm>
          <a:prstGeom prst="roundRect">
            <a:avLst>
              <a:gd name="adj" fmla="val 3000"/>
            </a:avLst>
          </a:prstGeom>
          <a:solidFill>
            <a:schemeClr val="tx1">
              <a:alpha val="1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1517650" y="1905000"/>
            <a:ext cx="3694430" cy="4603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强调协同合作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01700" y="2639060"/>
            <a:ext cx="4533900" cy="33229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第三选择的核心是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协同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，它不是简单的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妥协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。以企业合作为例，两家企业合作研发新产品，各自发挥优势，投入技术、资金和人力等资源，共同努力，最终创造出的价值远远大于两家企业单独行动所创造的价值之和 ，这就是协同合作带来的强大力量。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>
            <a:off x="1623247" y="2473383"/>
            <a:ext cx="3337088" cy="0"/>
          </a:xfrm>
          <a:prstGeom prst="line">
            <a:avLst/>
          </a:prstGeom>
          <a:ln w="9525">
            <a:solidFill>
              <a:schemeClr val="tx1">
                <a:alpha val="20000"/>
                <a:lumMod val="50000"/>
                <a:lumOff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4017274" y="1876592"/>
            <a:ext cx="1418311" cy="478020"/>
          </a:xfrm>
          <a:prstGeom prst="roundRect">
            <a:avLst>
              <a:gd name="adj" fmla="val 0"/>
            </a:avLst>
          </a:prstGeom>
          <a:noFill/>
          <a:ln cap="rnd">
            <a:noFill/>
            <a:prstDash val="solid"/>
          </a:ln>
          <a:effectLst/>
        </p:spPr>
        <p:txBody>
          <a:bodyPr rot="0"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3200" b="1" i="0" u="none" baseline="0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01.</a:t>
            </a:r>
            <a:endParaRPr lang="en-US" sz="3200" b="1" i="0" u="none" baseline="0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981950" y="1920407"/>
            <a:ext cx="1418311" cy="478020"/>
          </a:xfrm>
          <a:prstGeom prst="roundRect">
            <a:avLst>
              <a:gd name="adj" fmla="val 0"/>
            </a:avLst>
          </a:prstGeom>
          <a:noFill/>
          <a:ln cap="rnd">
            <a:noFill/>
            <a:prstDash val="solid"/>
          </a:ln>
          <a:effectLst/>
        </p:spPr>
        <p:txBody>
          <a:bodyPr rot="0"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3200" b="1" i="0" u="none" baseline="0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02.</a:t>
            </a:r>
            <a:endParaRPr lang="en-US" sz="3200" b="1" i="0" u="none" baseline="0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3451546"/>
            <a:ext cx="5359399" cy="646331"/>
          </a:xfrm>
        </p:spPr>
        <p:txBody>
          <a:bodyPr vert="horz" wrap="square" lIns="91440" tIns="45720" rIns="91440" bIns="45720" anchor="b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第三选择的思维模式构建</a:t>
            </a:r>
            <a:endParaRPr lang="en-US" sz="36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1" y="1794606"/>
            <a:ext cx="2404682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思维模式一：我看到自己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279525" y="1541145"/>
            <a:ext cx="3888740" cy="4976495"/>
          </a:xfrm>
          <a:prstGeom prst="roundRect">
            <a:avLst>
              <a:gd name="adj" fmla="val 6000"/>
            </a:avLst>
          </a:prstGeom>
          <a:ln w="3175" cap="rnd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495006" y="5791472"/>
            <a:ext cx="3265126" cy="536999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自我认知的重要性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512560" y="1541145"/>
            <a:ext cx="3886835" cy="4913630"/>
          </a:xfrm>
          <a:prstGeom prst="roundRect">
            <a:avLst>
              <a:gd name="adj" fmla="val 6000"/>
            </a:avLst>
          </a:prstGeom>
          <a:noFill/>
          <a:ln w="3175" cap="rnd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6858164" y="5802267"/>
            <a:ext cx="3265126" cy="536999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独立思考与判断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572195" y="277115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1"/>
            <a:srcRect l="140" r="140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9829943" y="274321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2"/>
            <a:srcRect l="140" r="140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1494790" y="1815465"/>
            <a:ext cx="2911475" cy="33229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拥有清晰的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自我认知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，才能在面对问题时做出正确的选择。避免盲目跟风，选择真正适合自己的职业道路。清晰的自我认知是做出明智决策的基础。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56400" y="1815465"/>
            <a:ext cx="2848610" cy="37846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要学会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质疑和反思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，不轻易被他人的观点左右。在信息爆炸的时代，我们需要保持清醒的头脑，对这些信息进行分析和判断。因此，培养独立思考和判断能力至关重要。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思维模式二：我看到你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60400" y="1762760"/>
            <a:ext cx="4775200" cy="4778375"/>
          </a:xfrm>
          <a:prstGeom prst="roundRect">
            <a:avLst>
              <a:gd name="adj" fmla="val 3448"/>
            </a:avLst>
          </a:prstGeom>
          <a:noFill/>
          <a:ln cap="rnd">
            <a:solidFill>
              <a:schemeClr val="accent1"/>
            </a:solidFill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743700" y="1762760"/>
            <a:ext cx="4775200" cy="4719320"/>
          </a:xfrm>
          <a:prstGeom prst="roundRect">
            <a:avLst>
              <a:gd name="adj" fmla="val 3448"/>
            </a:avLst>
          </a:prstGeom>
          <a:noFill/>
          <a:ln cap="rnd">
            <a:solidFill>
              <a:schemeClr val="accent2"/>
            </a:solidFill>
          </a:ln>
        </p:spPr>
        <p:txBody>
          <a:bodyPr vert="horz" lIns="91440" tIns="45720" rIns="91440" bIns="45720" anchor="ctr"/>
          <a:p>
            <a:pPr marL="0" algn="ctr"/>
          </a:p>
        </p:txBody>
      </p:sp>
      <p:grpSp>
        <p:nvGrpSpPr>
          <p:cNvPr id="5" name="Group 5"/>
          <p:cNvGrpSpPr/>
          <p:nvPr/>
        </p:nvGrpSpPr>
        <p:grpSpPr>
          <a:xfrm>
            <a:off x="4825835" y="2947875"/>
            <a:ext cx="2540330" cy="1397000"/>
            <a:chOff x="4668956" y="2570543"/>
            <a:chExt cx="2540330" cy="1397000"/>
          </a:xfrm>
        </p:grpSpPr>
        <p:sp>
          <p:nvSpPr>
            <p:cNvPr id="6" name="AutoShape 6"/>
            <p:cNvSpPr/>
            <p:nvPr/>
          </p:nvSpPr>
          <p:spPr>
            <a:xfrm>
              <a:off x="4668956" y="2570543"/>
              <a:ext cx="1397000" cy="139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  <a:r>
                <a:rPr lang="en-GB" sz="2800" b="0" i="0" u="none" baseline="0">
                  <a:solidFill>
                    <a:schemeClr val="lt1"/>
                  </a:solidFill>
                  <a:latin typeface="Arial" panose="020B0604020202020204"/>
                  <a:ea typeface="Arial" panose="020B0604020202020204"/>
                </a:rPr>
                <a:t>01</a:t>
              </a:r>
              <a:endParaRPr lang="en-GB" sz="2800" b="0" i="0" u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812286" y="2570543"/>
              <a:ext cx="1397000" cy="1397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  <a:r>
                <a:rPr lang="en-GB" sz="2800" b="0" i="0" u="none" baseline="0">
                  <a:solidFill>
                    <a:schemeClr val="lt1"/>
                  </a:solidFill>
                  <a:latin typeface="Arial" panose="020B0604020202020204"/>
                  <a:ea typeface="Arial" panose="020B0604020202020204"/>
                </a:rPr>
                <a:t>02</a:t>
              </a:r>
              <a:endParaRPr lang="en-GB" sz="2800" b="0" i="0" u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758189" y="1836356"/>
            <a:ext cx="4304753" cy="620729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b">
            <a:spAutoFit/>
          </a:bodyPr>
          <a:p>
            <a:pPr marL="0" algn="ctr"/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摒弃偏见与标签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27355" y="2438400"/>
            <a:ext cx="5168265" cy="4102242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在人际交往中，我们常常会给他人贴上各种各样的标签，比如“内向”“自私”“不靠谱”等，这些标签往往是基于我们的主观判断，并不准确。摒弃这些偏见和标签，才能真正了解他人。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010153" y="1836356"/>
            <a:ext cx="4339838" cy="620729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b">
            <a:spAutoFit/>
          </a:bodyPr>
          <a:p>
            <a:pPr marL="0" algn="ctr"/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尊重他人的独特性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010400" y="2362200"/>
            <a:ext cx="4834255" cy="402810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spAutoFit/>
          </a:bodyPr>
          <a:p>
            <a:pPr marL="0" algn="ctr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每个人都是独一无二的，都有自己的想法、感受和需求。在团队合作中，要尊重每个成员的意见和建议，即使与自己的想法不同。尊重他人的独特性是有效合作的关键。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思维模式三：我找到你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579339" y="0"/>
            <a:ext cx="5612661" cy="5473700"/>
          </a:xfrm>
          <a:custGeom>
            <a:avLst/>
            <a:gdLst/>
            <a:ahLst/>
            <a:cxnLst/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blipFill>
            <a:blip r:embed="rId1"/>
            <a:srcRect t="1237" b="1237"/>
            <a:stretch>
              <a:fillRect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60400" y="1348099"/>
            <a:ext cx="6123577" cy="46037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b">
            <a:spAutoFit/>
          </a:bodyPr>
          <a:p>
            <a:pPr marL="0" algn="l"/>
            <a:r>
              <a:rPr lang="zh-CN" altLang="en-US" sz="2400" b="1" i="0" u="none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有效沟通的技巧</a:t>
            </a:r>
            <a:endParaRPr lang="zh-CN" altLang="en-US" sz="2400" b="1" i="0" u="none" baseline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60400" y="1922145"/>
            <a:ext cx="6699885" cy="19380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倾听</a:t>
            </a: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是有效沟通的基础。在与他人交流时，要专注地倾听对方的观点和想法，不要中途打断。学会表达自己的想法和感受，清晰、准确地传达自己的观点，避免模糊不清或产生歧义。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787401" y="1834264"/>
            <a:ext cx="2354421" cy="0"/>
          </a:xfrm>
          <a:prstGeom prst="line">
            <a:avLst/>
          </a:prstGeom>
          <a:noFill/>
          <a:ln w="9525">
            <a:solidFill>
              <a:schemeClr val="accent2"/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660401" y="3875957"/>
            <a:ext cx="6123577" cy="46037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b">
            <a:spAutoFit/>
          </a:bodyPr>
          <a:p>
            <a:pPr marL="0" algn="l"/>
            <a:r>
              <a:rPr lang="zh-CN" altLang="en-US" sz="2400" b="1" i="0" u="none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建立良好关系的方法</a:t>
            </a:r>
            <a:endParaRPr lang="zh-CN" altLang="en-US" sz="2400" b="1" i="0" u="none" baseline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0400" y="4450080"/>
            <a:ext cx="6699885" cy="19380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真诚</a:t>
            </a: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是建立良好关系的关键。在与他人交往中，要真诚地对待对方，关心对方的需求和感受。此外，要学会包容和理解，尊重他人的差异，不要因为一点小事就与他人发生冲突，这样才能建立起长久、稳定的良好关系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Connector 9"/>
          <p:cNvCxnSpPr/>
          <p:nvPr/>
        </p:nvCxnSpPr>
        <p:spPr>
          <a:xfrm>
            <a:off x="787402" y="4362122"/>
            <a:ext cx="2354421" cy="0"/>
          </a:xfrm>
          <a:prstGeom prst="line">
            <a:avLst/>
          </a:prstGeom>
          <a:noFill/>
          <a:ln w="9525">
            <a:solidFill>
              <a:schemeClr val="accent2"/>
            </a:solidFill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思维模式四：我和你协同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882650" y="1541145"/>
            <a:ext cx="4644390" cy="4506595"/>
          </a:xfrm>
          <a:prstGeom prst="roundRect">
            <a:avLst>
              <a:gd name="adj" fmla="val 6000"/>
            </a:avLst>
          </a:prstGeom>
          <a:ln w="3175" cap="rnd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494790" y="5791200"/>
            <a:ext cx="3649980" cy="537210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头脑风暴的运用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512560" y="1541145"/>
            <a:ext cx="4371340" cy="4506595"/>
          </a:xfrm>
          <a:prstGeom prst="roundRect">
            <a:avLst>
              <a:gd name="adj" fmla="val 6000"/>
            </a:avLst>
          </a:prstGeom>
          <a:noFill/>
          <a:ln w="3175" cap="rnd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6873240" y="5791200"/>
            <a:ext cx="3649980" cy="537210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共同创造解决方案的步骤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144965" y="91441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1"/>
            <a:srcRect l="140" r="140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439543" y="60961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1240155" y="1815465"/>
            <a:ext cx="3811270" cy="33229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头脑风暴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过程中，鼓励大家自由地提出各种想法，无论这些想法多么新奇或看似不合理。同时，要对提出的想法进行整理和筛选，将有价值的想法进一步完善和深化，形成可行的方案。头脑风暴是激发创新思维的有效工具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56400" y="1815465"/>
            <a:ext cx="3977640" cy="383095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首先，双方要明确</a:t>
            </a:r>
            <a:r>
              <a:rPr lang="zh-CN" altLang="en-US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共同的目标</a:t>
            </a:r>
            <a:r>
              <a:rPr lang="zh-CN" altLang="en-US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即我们想要达成什么样的结果。然后，根据共同目标，运用头脑风暴等方法，提出各种可能的解决方案。接着，对这些方案进行评估和分析，考虑方案的可行性、成本、效果等因素。最后，选择最合适的方案并实施，在实施过程中，要不断跟踪和调整，确保方案能够达到预期的效果 。</a:t>
            </a:r>
            <a:endParaRPr lang="zh-CN" altLang="en-US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2898997"/>
            <a:ext cx="5359399" cy="1198880"/>
          </a:xfrm>
        </p:spPr>
        <p:txBody>
          <a:bodyPr vert="horz" wrap="square" lIns="91440" tIns="45720" rIns="91440" bIns="45720" anchor="b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</a:t>
            </a:r>
            <a:b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在不同场景的应用</a:t>
            </a:r>
            <a:endParaRPr lang="en-US" sz="36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1" y="1794606"/>
            <a:ext cx="2404682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03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职场中的第三选择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60400" y="1762760"/>
            <a:ext cx="4775200" cy="4669790"/>
          </a:xfrm>
          <a:prstGeom prst="roundRect">
            <a:avLst>
              <a:gd name="adj" fmla="val 3448"/>
            </a:avLst>
          </a:prstGeom>
          <a:noFill/>
          <a:ln cap="rnd">
            <a:solidFill>
              <a:schemeClr val="accent1"/>
            </a:solidFill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743700" y="1762760"/>
            <a:ext cx="4775200" cy="4669155"/>
          </a:xfrm>
          <a:prstGeom prst="roundRect">
            <a:avLst>
              <a:gd name="adj" fmla="val 3448"/>
            </a:avLst>
          </a:prstGeom>
          <a:noFill/>
          <a:ln cap="rnd">
            <a:solidFill>
              <a:schemeClr val="accent2"/>
            </a:solidFill>
          </a:ln>
        </p:spPr>
        <p:txBody>
          <a:bodyPr vert="horz" lIns="91440" tIns="45720" rIns="91440" bIns="45720" anchor="ctr"/>
          <a:p>
            <a:pPr marL="0" algn="ctr"/>
          </a:p>
        </p:txBody>
      </p:sp>
      <p:grpSp>
        <p:nvGrpSpPr>
          <p:cNvPr id="5" name="Group 5"/>
          <p:cNvGrpSpPr/>
          <p:nvPr/>
        </p:nvGrpSpPr>
        <p:grpSpPr>
          <a:xfrm>
            <a:off x="4825835" y="2947875"/>
            <a:ext cx="2540330" cy="1397000"/>
            <a:chOff x="4668956" y="2570543"/>
            <a:chExt cx="2540330" cy="1397000"/>
          </a:xfrm>
        </p:grpSpPr>
        <p:sp>
          <p:nvSpPr>
            <p:cNvPr id="6" name="AutoShape 6"/>
            <p:cNvSpPr/>
            <p:nvPr/>
          </p:nvSpPr>
          <p:spPr>
            <a:xfrm>
              <a:off x="4668956" y="2570543"/>
              <a:ext cx="1397000" cy="1397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  <a:r>
                <a:rPr lang="en-GB" sz="2800" b="0" i="0" u="none" baseline="0">
                  <a:solidFill>
                    <a:schemeClr val="lt1"/>
                  </a:solidFill>
                  <a:latin typeface="Arial" panose="020B0604020202020204"/>
                  <a:ea typeface="Arial" panose="020B0604020202020204"/>
                </a:rPr>
                <a:t>01</a:t>
              </a:r>
              <a:endParaRPr lang="en-GB" sz="2800" b="0" i="0" u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</a:endParaR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812286" y="2570543"/>
              <a:ext cx="1397000" cy="1397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  <a:r>
                <a:rPr lang="en-GB" sz="2800" b="0" i="0" u="none" baseline="0">
                  <a:solidFill>
                    <a:schemeClr val="lt1"/>
                  </a:solidFill>
                  <a:latin typeface="Arial" panose="020B0604020202020204"/>
                  <a:ea typeface="Arial" panose="020B0604020202020204"/>
                </a:rPr>
                <a:t>02</a:t>
              </a:r>
              <a:endParaRPr lang="en-GB" sz="2800" b="0" i="0" u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</a:endParaRPr>
            </a:p>
          </p:txBody>
        </p:sp>
      </p:grpSp>
      <p:sp>
        <p:nvSpPr>
          <p:cNvPr id="8" name="AutoShape 8"/>
          <p:cNvSpPr/>
          <p:nvPr/>
        </p:nvSpPr>
        <p:spPr>
          <a:xfrm>
            <a:off x="758189" y="1828736"/>
            <a:ext cx="4304753" cy="620729"/>
          </a:xfrm>
          <a:prstGeom prst="roundRect">
            <a:avLst>
              <a:gd name="adj" fmla="val 50000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b">
            <a:spAutoFit/>
          </a:bodyPr>
          <a:p>
            <a:pPr marL="0" algn="ctr"/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解决团队冲突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323215" y="1905000"/>
            <a:ext cx="5335905" cy="490791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noAutofit/>
          </a:bodyPr>
          <a:p>
            <a:pPr marL="0" algn="ctr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当团队成员在工作任务分配上产生冲突时，运用第三选择，团队可以重新审视任务目标和成员的优势，共同商讨出一个新的任务分配方案。既能解决冲突，又能提高团队的整体工作效率。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010153" y="1828736"/>
            <a:ext cx="4339838" cy="620729"/>
          </a:xfrm>
          <a:prstGeom prst="roundRect">
            <a:avLst>
              <a:gd name="adj" fmla="val 50000"/>
            </a:avLst>
          </a:prstGeom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b">
            <a:spAutoFit/>
          </a:bodyPr>
          <a:p>
            <a:pPr marL="0" algn="ctr"/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促进合作创新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352540" y="1762760"/>
            <a:ext cx="5781040" cy="7361555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</p:spPr>
        <p:txBody>
          <a:bodyPr vert="horz" wrap="square" lIns="91440" tIns="45720" rIns="91440" bIns="45720" anchor="t">
            <a:noAutofit/>
          </a:bodyPr>
          <a:p>
            <a:pPr marL="0" algn="ctr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在项目合作中，运用第三选择，两个部门可以共同开展市场调研，了解客户对产品性能和功能的需求，然后研发部门根据这些需求进行产品研发，市场部门则根据产品特点制定相应的营销策略 ，从而实现产品创新与市场推广的协同发展，为企业创造更大的价值。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家庭生活中的第三选择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579339" y="0"/>
            <a:ext cx="5612661" cy="5473700"/>
          </a:xfrm>
          <a:custGeom>
            <a:avLst/>
            <a:gdLst/>
            <a:ahLst/>
            <a:cxnLst/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blipFill>
            <a:blip r:embed="rId1"/>
            <a:srcRect/>
            <a:stretch>
              <a:fillRect l="-32764" r="-13522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60400" y="1348099"/>
            <a:ext cx="6123577" cy="46037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b">
            <a:spAutoFit/>
          </a:bodyPr>
          <a:p>
            <a:pPr marL="0" algn="l"/>
            <a:r>
              <a:rPr lang="zh-CN" altLang="en-US" sz="2400" b="1" i="0" u="none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化解亲子矛盾</a:t>
            </a:r>
            <a:endParaRPr lang="zh-CN" altLang="en-US" sz="2400" b="1" i="0" u="none" baseline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60400" y="1922145"/>
            <a:ext cx="8263890" cy="19380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孩子想要参加兴趣班，但父母担心会影响学习成绩，这是常见的亲子矛盾。采用第三选择，父母和孩子可以一起分析孩子的兴趣和学习状况。制定合理的学习和兴趣培养计划，既能满足孩子的兴趣需求，又能保证学习不受影响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787401" y="1834264"/>
            <a:ext cx="2354421" cy="0"/>
          </a:xfrm>
          <a:prstGeom prst="line">
            <a:avLst/>
          </a:prstGeom>
          <a:noFill/>
          <a:ln w="9525">
            <a:solidFill>
              <a:schemeClr val="accent2"/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660401" y="3875957"/>
            <a:ext cx="6123577" cy="460375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b">
            <a:spAutoFit/>
          </a:bodyPr>
          <a:p>
            <a:pPr marL="0" algn="l"/>
            <a:r>
              <a:rPr lang="zh-CN" altLang="en-US" sz="2400" b="1" i="0" u="none" baseline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处理夫妻分歧</a:t>
            </a:r>
            <a:endParaRPr lang="zh-CN" altLang="en-US" sz="2400" b="1" i="0" u="none" baseline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0400" y="4450080"/>
            <a:ext cx="8263890" cy="1476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夫妻在家庭财务规划上可能存在分歧，一方想多储蓄以备不时之需，另一方则希望增加消费提高生活品质。此时，夫妻双方可以坐下来，共同梳理家庭的收入和支出情况，制定一个平衡储蓄和消费的计划。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9" name="Connector 9"/>
          <p:cNvCxnSpPr/>
          <p:nvPr/>
        </p:nvCxnSpPr>
        <p:spPr>
          <a:xfrm>
            <a:off x="787402" y="4362122"/>
            <a:ext cx="2354421" cy="0"/>
          </a:xfrm>
          <a:prstGeom prst="line">
            <a:avLst/>
          </a:prstGeom>
          <a:noFill/>
          <a:ln w="9525">
            <a:solidFill>
              <a:schemeClr val="accent2"/>
            </a:solidFill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社会问题解决中的第三选择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279525" y="1541145"/>
            <a:ext cx="4206875" cy="4483735"/>
          </a:xfrm>
          <a:prstGeom prst="roundRect">
            <a:avLst>
              <a:gd name="adj" fmla="val 6000"/>
            </a:avLst>
          </a:prstGeom>
          <a:ln w="3175" cap="rnd">
            <a:solidFill>
              <a:schemeClr val="bg1">
                <a:lumMod val="85000"/>
              </a:schemeClr>
            </a:solidFill>
            <a:headEnd type="oval"/>
            <a:tailEnd type="oval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548346" y="5715272"/>
            <a:ext cx="3265126" cy="536999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社区发展中的应用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512560" y="1541145"/>
            <a:ext cx="4204970" cy="4483735"/>
          </a:xfrm>
          <a:prstGeom prst="roundRect">
            <a:avLst>
              <a:gd name="adj" fmla="val 6000"/>
            </a:avLst>
          </a:prstGeom>
          <a:noFill/>
          <a:ln w="3175" cap="rnd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6781964" y="5715272"/>
            <a:ext cx="3265126" cy="536999"/>
          </a:xfrm>
          <a:prstGeom prst="roundRect">
            <a:avLst/>
          </a:prstGeom>
          <a:solidFill>
            <a:schemeClr val="accent1"/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Autofit/>
          </a:bodyPr>
          <a:p>
            <a:pPr marL="0" algn="ctr"/>
            <a:r>
              <a:rPr lang="zh-CN" altLang="en-US" sz="2400" b="1" i="0" u="none" baseline="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环保行动中的体现</a:t>
            </a:r>
            <a:endParaRPr lang="zh-CN" altLang="en-US" sz="2400" b="1" i="0" u="none" baseline="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876995" y="121921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1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134743" y="1066817"/>
            <a:ext cx="1274359" cy="1277957"/>
          </a:xfrm>
          <a:prstGeom prst="roundRect">
            <a:avLst>
              <a:gd name="adj" fmla="val 600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1494790" y="1815465"/>
            <a:ext cx="3265805" cy="28613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在社区建设中，运用第三选择，社区可以组织居民代表进行讨论，了解大家的需求和关注点。最终可能达成一个方案，满足不同居民的需求，促进社区的和谐发展 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756400" y="1815465"/>
            <a:ext cx="3395345" cy="28613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在环保行动中，采用第三选择，政府、企业和环保组织可以共同合作。通过这种协同合作，实现企业发展与环境保护的双赢 ，推动社会的可持续发展。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国际政治间的第三选择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096635" y="1462405"/>
            <a:ext cx="5506720" cy="5056505"/>
          </a:xfrm>
          <a:prstGeom prst="roundRect">
            <a:avLst>
              <a:gd name="adj" fmla="val 3000"/>
            </a:avLst>
          </a:prstGeom>
          <a:solidFill>
            <a:schemeClr val="tx1">
              <a:alpha val="1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6609674" y="2282609"/>
            <a:ext cx="3442568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1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sz="1100"/>
          </a:p>
        </p:txBody>
      </p:sp>
      <p:sp>
        <p:nvSpPr>
          <p:cNvPr id="5" name="TextBox 5"/>
          <p:cNvSpPr txBox="1"/>
          <p:nvPr/>
        </p:nvSpPr>
        <p:spPr>
          <a:xfrm>
            <a:off x="6344285" y="1897380"/>
            <a:ext cx="5200650" cy="43205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背景：中国与非洲国家在经济发展模式上存在分歧，非洲国家需要基础设施建设和工业化支持。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应用第三选择”的体现：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我看到自己：中国认识到自身在基础设施建设和技术输出方面的优势。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我看到你：非洲国家强调其基础设施和工业化的迫切需求。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我找到你：通过中非合作论坛，双方深入探讨发展路径。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16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我和你协同：共同推动“一带一路”倡议，通过基础设施建设和经济合作，实现互利共赢。这种模式超越了传统援助与被援助的关系，构建了新型合作框架。 </a:t>
            </a:r>
            <a:endParaRPr lang="zh-CN" altLang="en-US" sz="16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Connector 6"/>
          <p:cNvCxnSpPr/>
          <p:nvPr/>
        </p:nvCxnSpPr>
        <p:spPr>
          <a:xfrm>
            <a:off x="6934229" y="1773613"/>
            <a:ext cx="3337088" cy="0"/>
          </a:xfrm>
          <a:prstGeom prst="line">
            <a:avLst/>
          </a:prstGeom>
          <a:ln w="9525">
            <a:solidFill>
              <a:schemeClr val="tx1">
                <a:alpha val="20000"/>
                <a:lumMod val="50000"/>
                <a:lumOff val="50000"/>
              </a:schemeClr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545465" y="1462405"/>
            <a:ext cx="5302885" cy="5056505"/>
          </a:xfrm>
          <a:prstGeom prst="roundRect">
            <a:avLst>
              <a:gd name="adj" fmla="val 3000"/>
            </a:avLst>
          </a:prstGeom>
          <a:solidFill>
            <a:schemeClr val="tx1">
              <a:alpha val="10000"/>
              <a:lumMod val="50000"/>
              <a:lumOff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TextBox 9"/>
          <p:cNvSpPr txBox="1"/>
          <p:nvPr/>
        </p:nvSpPr>
        <p:spPr>
          <a:xfrm>
            <a:off x="730885" y="1976755"/>
            <a:ext cx="5114290" cy="44570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背景：中美两国在气候变化问题上长期存在分歧，例如减排责任分配和发展权问题。</a:t>
            </a:r>
            <a:endParaRPr lang="en-US" sz="1600"/>
          </a:p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1600"/>
              <a:t>应用第三选择”的体现：</a:t>
            </a:r>
            <a:endParaRPr lang="en-US" sz="1600"/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我看到自己：美国认识到其在技术上的优势，中国则强调自身减排的潜力。</a:t>
            </a:r>
            <a:endParaRPr lang="en-US" sz="1600"/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我看到你：双方尊重彼此在发展阶段和能源结构上的差异。</a:t>
            </a:r>
            <a:endParaRPr lang="en-US" sz="1600"/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我找到你：通过多次对话，双方明确了共同应对气候变化的必要性。</a:t>
            </a:r>
            <a:endParaRPr lang="en-US" sz="1600"/>
          </a:p>
          <a:p>
            <a:pPr marL="285750" marR="0" indent="-28575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/>
              <a:t>我和你协同：两国签署了《巴黎协定》，并共同推动全球气候治理，为国际社会树立了合作典范</a:t>
            </a:r>
            <a:r>
              <a:rPr lang="zh-CN" altLang="en-US" sz="1600"/>
              <a:t>。</a:t>
            </a:r>
            <a:endParaRPr lang="zh-CN" altLang="en-US" sz="1600"/>
          </a:p>
        </p:txBody>
      </p:sp>
      <p:cxnSp>
        <p:nvCxnSpPr>
          <p:cNvPr id="10" name="Connector 10"/>
          <p:cNvCxnSpPr/>
          <p:nvPr/>
        </p:nvCxnSpPr>
        <p:spPr>
          <a:xfrm>
            <a:off x="1676587" y="1898073"/>
            <a:ext cx="3337088" cy="0"/>
          </a:xfrm>
          <a:prstGeom prst="line">
            <a:avLst/>
          </a:prstGeom>
          <a:ln w="9525">
            <a:solidFill>
              <a:schemeClr val="tx1">
                <a:alpha val="20000"/>
                <a:lumMod val="50000"/>
                <a:lumOff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851535" y="1295400"/>
            <a:ext cx="5130800" cy="478155"/>
          </a:xfrm>
          <a:prstGeom prst="roundRect">
            <a:avLst>
              <a:gd name="adj" fmla="val 0"/>
            </a:avLst>
          </a:prstGeom>
          <a:noFill/>
          <a:ln cap="rnd">
            <a:noFill/>
            <a:prstDash val="solid"/>
          </a:ln>
          <a:effectLst/>
        </p:spPr>
        <p:txBody>
          <a:bodyPr rot="0"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800" b="1" i="0" u="none" baseline="0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01.中美气候变化合作</a:t>
            </a:r>
            <a:endParaRPr lang="en-US" sz="2800" b="1" i="0" u="none" baseline="0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608445" y="1295400"/>
            <a:ext cx="4000500" cy="478155"/>
          </a:xfrm>
          <a:prstGeom prst="roundRect">
            <a:avLst>
              <a:gd name="adj" fmla="val 0"/>
            </a:avLst>
          </a:prstGeom>
          <a:noFill/>
          <a:ln cap="rnd">
            <a:noFill/>
            <a:prstDash val="solid"/>
          </a:ln>
          <a:effectLst/>
        </p:spPr>
        <p:txBody>
          <a:bodyPr rot="0" vert="horz" wrap="non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2800" b="1" i="0" u="none" baseline="0">
                <a:solidFill>
                  <a:schemeClr val="accent1"/>
                </a:solidFill>
                <a:latin typeface="Arial" panose="020B0604020202020204"/>
                <a:ea typeface="Arial" panose="020B0604020202020204"/>
              </a:rPr>
              <a:t>02.中非产能合作</a:t>
            </a:r>
            <a:endParaRPr lang="en-US" sz="2800" b="1" i="0" u="none" baseline="0">
              <a:solidFill>
                <a:schemeClr val="accent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2898997"/>
            <a:ext cx="5359399" cy="1198880"/>
          </a:xfrm>
        </p:spPr>
        <p:txBody>
          <a:bodyPr vert="horz" wrap="square" lIns="91440" tIns="45720" rIns="91440" bIns="45720" anchor="b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培养第三选择能力的</a:t>
            </a:r>
            <a:b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方法与实践</a:t>
            </a:r>
            <a:endParaRPr lang="en-US" sz="36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1" y="1794606"/>
            <a:ext cx="2404682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04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培养积极心态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72515" y="1675130"/>
            <a:ext cx="4705985" cy="4831715"/>
          </a:xfrm>
          <a:prstGeom prst="rect">
            <a:avLst/>
          </a:prstGeom>
          <a:solidFill>
            <a:schemeClr val="tx1">
              <a:alpha val="10000"/>
              <a:lumMod val="50000"/>
              <a:lumOff val="50000"/>
            </a:schemeClr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1161213" y="2728283"/>
            <a:ext cx="3619789" cy="46037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克服恐惧与焦虑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161415" y="3184525"/>
            <a:ext cx="4103370" cy="2399665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面对问题时，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恐惧和焦虑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往往会阻碍我们寻找第三选择。我们可以通过学习心理学知识，了解恐惧和焦虑的来源，采用深呼吸、冥想等方法来缓解情绪。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24125" y="5333889"/>
            <a:ext cx="1441420" cy="1446550"/>
          </a:xfrm>
          <a:prstGeom prst="rect">
            <a:avLst/>
          </a:prstGeom>
          <a:noFill/>
          <a:effectLst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8800" b="1" i="0" u="none" baseline="0">
                <a:solidFill>
                  <a:schemeClr val="bg1"/>
                </a:solidFill>
                <a:effectLst/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1072294" y="1688102"/>
            <a:ext cx="429291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8" name="Freeform 8"/>
          <p:cNvSpPr/>
          <p:nvPr/>
        </p:nvSpPr>
        <p:spPr>
          <a:xfrm>
            <a:off x="1257741" y="2118478"/>
            <a:ext cx="320770" cy="433039"/>
          </a:xfrm>
          <a:custGeom>
            <a:avLst/>
            <a:gdLst/>
            <a:ahLst/>
            <a:cxnLst/>
            <a:rect l="l" t="t" r="r" b="b"/>
            <a:pathLst>
              <a:path w="381000" h="514350">
                <a:moveTo>
                  <a:pt x="86973" y="38721"/>
                </a:moveTo>
                <a:lnTo>
                  <a:pt x="86973" y="95871"/>
                </a:lnTo>
                <a:lnTo>
                  <a:pt x="296523" y="95871"/>
                </a:lnTo>
                <a:lnTo>
                  <a:pt x="296523" y="38721"/>
                </a:lnTo>
                <a:lnTo>
                  <a:pt x="382248" y="38721"/>
                </a:lnTo>
                <a:lnTo>
                  <a:pt x="382248" y="514971"/>
                </a:lnTo>
                <a:lnTo>
                  <a:pt x="1248" y="514971"/>
                </a:lnTo>
                <a:lnTo>
                  <a:pt x="1248" y="38721"/>
                </a:ln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77473" y="621"/>
                </a:moveTo>
                <a:lnTo>
                  <a:pt x="277473" y="76821"/>
                </a:lnTo>
                <a:lnTo>
                  <a:pt x="106023" y="76821"/>
                </a:lnTo>
                <a:lnTo>
                  <a:pt x="106023" y="621"/>
                </a:lnTo>
                <a:lnTo>
                  <a:pt x="277473" y="6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  <p:sp>
        <p:nvSpPr>
          <p:cNvPr id="9" name="AutoShape 9"/>
          <p:cNvSpPr/>
          <p:nvPr/>
        </p:nvSpPr>
        <p:spPr>
          <a:xfrm>
            <a:off x="6720840" y="1675130"/>
            <a:ext cx="4817110" cy="4831080"/>
          </a:xfrm>
          <a:prstGeom prst="rect">
            <a:avLst/>
          </a:prstGeom>
          <a:solidFill>
            <a:schemeClr val="tx1">
              <a:alpha val="10000"/>
              <a:lumMod val="50000"/>
              <a:lumOff val="50000"/>
            </a:schemeClr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" name="TextBox 10"/>
          <p:cNvSpPr txBox="1"/>
          <p:nvPr/>
        </p:nvSpPr>
        <p:spPr>
          <a:xfrm>
            <a:off x="6810064" y="2728283"/>
            <a:ext cx="3619789" cy="46037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保持乐观与开放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810375" y="3184525"/>
            <a:ext cx="4352290" cy="286131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乐观的心态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能让我们看到问题中的积极因素，开放的心态则能让我们接受不同的观点和想法。积极参与讨论，倾听他人的意见，勇于提出自己的想法，才能在思维的碰撞中发现第三选择 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363451" y="5333889"/>
            <a:ext cx="1441420" cy="1446550"/>
          </a:xfrm>
          <a:prstGeom prst="rect">
            <a:avLst/>
          </a:prstGeom>
          <a:noFill/>
          <a:effectLst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8800" b="1" i="0" u="none" baseline="0">
                <a:solidFill>
                  <a:schemeClr val="bg1"/>
                </a:solidFill>
                <a:effectLst/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>
            <a:off x="6721145" y="1688102"/>
            <a:ext cx="429291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4" name="Freeform 14"/>
          <p:cNvSpPr/>
          <p:nvPr/>
        </p:nvSpPr>
        <p:spPr>
          <a:xfrm>
            <a:off x="6929962" y="2089250"/>
            <a:ext cx="425166" cy="433039"/>
          </a:xfrm>
          <a:custGeom>
            <a:avLst/>
            <a:gdLst/>
            <a:ahLst/>
            <a:cxnLst/>
            <a:rect l="l" t="t" r="r" b="b"/>
            <a:pathLst>
              <a:path w="514350" h="523875">
                <a:moveTo>
                  <a:pt x="257175" y="266700"/>
                </a:moveTo>
                <a:cubicBezTo>
                  <a:pt x="330518" y="266700"/>
                  <a:pt x="390525" y="206693"/>
                  <a:pt x="390525" y="133350"/>
                </a:cubicBezTo>
                <a:cubicBezTo>
                  <a:pt x="390525" y="60008"/>
                  <a:pt x="330518" y="0"/>
                  <a:pt x="257175" y="0"/>
                </a:cubicBezTo>
                <a:cubicBezTo>
                  <a:pt x="183833" y="0"/>
                  <a:pt x="123825" y="60008"/>
                  <a:pt x="123825" y="133350"/>
                </a:cubicBezTo>
                <a:cubicBezTo>
                  <a:pt x="123825" y="206693"/>
                  <a:pt x="183833" y="266700"/>
                  <a:pt x="257175" y="266700"/>
                </a:cubicBezTo>
                <a:close/>
                <a:moveTo>
                  <a:pt x="457200" y="333375"/>
                </a:moveTo>
                <a:lnTo>
                  <a:pt x="57150" y="333375"/>
                </a:lnTo>
                <a:lnTo>
                  <a:pt x="0" y="390525"/>
                </a:lnTo>
                <a:lnTo>
                  <a:pt x="0" y="523875"/>
                </a:lnTo>
                <a:lnTo>
                  <a:pt x="514350" y="523875"/>
                </a:lnTo>
                <a:lnTo>
                  <a:pt x="514350" y="390525"/>
                </a:lnTo>
                <a:lnTo>
                  <a:pt x="457200" y="333375"/>
                </a:lnTo>
                <a:close/>
                <a:moveTo>
                  <a:pt x="447675" y="457200"/>
                </a:moveTo>
                <a:lnTo>
                  <a:pt x="333375" y="457200"/>
                </a:lnTo>
                <a:lnTo>
                  <a:pt x="333375" y="438150"/>
                </a:lnTo>
                <a:lnTo>
                  <a:pt x="447675" y="438150"/>
                </a:lnTo>
                <a:lnTo>
                  <a:pt x="447675" y="457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学习与实践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72515" y="1675130"/>
            <a:ext cx="4848860" cy="4918075"/>
          </a:xfrm>
          <a:prstGeom prst="rect">
            <a:avLst/>
          </a:prstGeom>
          <a:solidFill>
            <a:schemeClr val="tx1">
              <a:alpha val="10000"/>
              <a:lumMod val="50000"/>
              <a:lumOff val="50000"/>
            </a:schemeClr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TextBox 4"/>
          <p:cNvSpPr txBox="1"/>
          <p:nvPr/>
        </p:nvSpPr>
        <p:spPr>
          <a:xfrm>
            <a:off x="1161213" y="2728283"/>
            <a:ext cx="3619789" cy="46037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阅读相关书籍与案例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161415" y="3184525"/>
            <a:ext cx="4547235" cy="3276600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p>
            <a:pPr marL="0" algn="l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阅读关于第三选择的书籍，可以深入了解第三选择的理论和方法。学习他们在面对困境时是如何突破常规，找到第三选择实现成功的 ，从中汲取经验和启示。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24125" y="1447689"/>
            <a:ext cx="1441420" cy="1446550"/>
          </a:xfrm>
          <a:prstGeom prst="rect">
            <a:avLst/>
          </a:prstGeom>
          <a:noFill/>
          <a:effectLst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8800" b="1" i="0" u="none" baseline="0">
                <a:solidFill>
                  <a:schemeClr val="bg1"/>
                </a:solidFill>
                <a:effectLst/>
                <a:latin typeface="Arial" panose="020B0604020202020204"/>
                <a:ea typeface="Arial" panose="020B0604020202020204"/>
              </a:rPr>
              <a:t>01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1072294" y="1688102"/>
            <a:ext cx="429291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8" name="Freeform 8"/>
          <p:cNvSpPr/>
          <p:nvPr/>
        </p:nvSpPr>
        <p:spPr>
          <a:xfrm>
            <a:off x="1257741" y="2118478"/>
            <a:ext cx="320770" cy="433039"/>
          </a:xfrm>
          <a:custGeom>
            <a:avLst/>
            <a:gdLst/>
            <a:ahLst/>
            <a:cxnLst/>
            <a:rect l="l" t="t" r="r" b="b"/>
            <a:pathLst>
              <a:path w="381000" h="514350">
                <a:moveTo>
                  <a:pt x="86973" y="38721"/>
                </a:moveTo>
                <a:lnTo>
                  <a:pt x="86973" y="95871"/>
                </a:lnTo>
                <a:lnTo>
                  <a:pt x="296523" y="95871"/>
                </a:lnTo>
                <a:lnTo>
                  <a:pt x="296523" y="38721"/>
                </a:lnTo>
                <a:lnTo>
                  <a:pt x="382248" y="38721"/>
                </a:lnTo>
                <a:lnTo>
                  <a:pt x="382248" y="514971"/>
                </a:lnTo>
                <a:lnTo>
                  <a:pt x="1248" y="514971"/>
                </a:lnTo>
                <a:lnTo>
                  <a:pt x="1248" y="38721"/>
                </a:lnTo>
                <a:lnTo>
                  <a:pt x="86973" y="38721"/>
                </a:lnTo>
                <a:close/>
                <a:moveTo>
                  <a:pt x="191748" y="333996"/>
                </a:moveTo>
                <a:lnTo>
                  <a:pt x="77448" y="333996"/>
                </a:lnTo>
                <a:lnTo>
                  <a:pt x="77448" y="353046"/>
                </a:lnTo>
                <a:lnTo>
                  <a:pt x="191748" y="353046"/>
                </a:lnTo>
                <a:lnTo>
                  <a:pt x="191748" y="333996"/>
                </a:lnTo>
                <a:close/>
                <a:moveTo>
                  <a:pt x="306048" y="257796"/>
                </a:moveTo>
                <a:lnTo>
                  <a:pt x="77448" y="257796"/>
                </a:lnTo>
                <a:lnTo>
                  <a:pt x="77448" y="276846"/>
                </a:lnTo>
                <a:lnTo>
                  <a:pt x="306048" y="276846"/>
                </a:lnTo>
                <a:lnTo>
                  <a:pt x="306048" y="257796"/>
                </a:lnTo>
                <a:close/>
                <a:moveTo>
                  <a:pt x="306048" y="181596"/>
                </a:moveTo>
                <a:lnTo>
                  <a:pt x="77448" y="181596"/>
                </a:lnTo>
                <a:lnTo>
                  <a:pt x="77448" y="200646"/>
                </a:lnTo>
                <a:lnTo>
                  <a:pt x="306048" y="200646"/>
                </a:lnTo>
                <a:lnTo>
                  <a:pt x="306048" y="181596"/>
                </a:lnTo>
                <a:close/>
                <a:moveTo>
                  <a:pt x="277473" y="621"/>
                </a:moveTo>
                <a:lnTo>
                  <a:pt x="277473" y="76821"/>
                </a:lnTo>
                <a:lnTo>
                  <a:pt x="106023" y="76821"/>
                </a:lnTo>
                <a:lnTo>
                  <a:pt x="106023" y="621"/>
                </a:lnTo>
                <a:lnTo>
                  <a:pt x="277473" y="6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  <p:sp>
        <p:nvSpPr>
          <p:cNvPr id="9" name="AutoShape 9"/>
          <p:cNvSpPr/>
          <p:nvPr/>
        </p:nvSpPr>
        <p:spPr>
          <a:xfrm>
            <a:off x="6720840" y="1675130"/>
            <a:ext cx="4848860" cy="4918075"/>
          </a:xfrm>
          <a:prstGeom prst="rect">
            <a:avLst/>
          </a:prstGeom>
          <a:solidFill>
            <a:schemeClr val="tx1">
              <a:alpha val="10000"/>
              <a:lumMod val="50000"/>
              <a:lumOff val="50000"/>
            </a:schemeClr>
          </a:solidFill>
          <a:ln cap="rnd">
            <a:noFill/>
            <a:prstDash val="solid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" name="TextBox 10"/>
          <p:cNvSpPr txBox="1"/>
          <p:nvPr/>
        </p:nvSpPr>
        <p:spPr>
          <a:xfrm>
            <a:off x="6810064" y="2728283"/>
            <a:ext cx="3619789" cy="460375"/>
          </a:xfrm>
          <a:prstGeom prst="rect">
            <a:avLst/>
          </a:prstGeom>
          <a:noFill/>
          <a:ln cap="rnd">
            <a:noFill/>
            <a:prstDash val="solid"/>
          </a:ln>
          <a:effectLst/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参加培训与研讨活动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810375" y="3184525"/>
            <a:ext cx="4533265" cy="3287395"/>
          </a:xfrm>
          <a:prstGeom prst="rect">
            <a:avLst/>
          </a:prstGeom>
        </p:spPr>
        <p:txBody>
          <a:bodyPr vert="horz" wrap="square" lIns="91440" tIns="45720" rIns="91440" bIns="45720" anchor="t">
            <a:noAutofit/>
          </a:bodyPr>
          <a:p>
            <a:pPr marL="0" algn="l">
              <a:lnSpc>
                <a:spcPct val="150000"/>
              </a:lnSpc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参加专业的培训课程，能够系统地学习第三选择的知识和技巧，通过与老师和其他学员的互动交流，加深对第三选择的理解。在研讨活动中，尝试运用第三选择思维解决实际案例，这样可以在实践中不断提高自己运用第三选择的能力 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251" y="1523889"/>
            <a:ext cx="1441420" cy="1446550"/>
          </a:xfrm>
          <a:prstGeom prst="rect">
            <a:avLst/>
          </a:prstGeom>
          <a:noFill/>
          <a:effectLst/>
        </p:spPr>
        <p:txBody>
          <a:bodyPr vert="horz" wrap="non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en-US" sz="8800" b="1" i="0" u="none" baseline="0">
                <a:solidFill>
                  <a:schemeClr val="bg1"/>
                </a:solidFill>
                <a:effectLst/>
                <a:latin typeface="Arial" panose="020B0604020202020204"/>
                <a:ea typeface="Arial" panose="020B0604020202020204"/>
              </a:rPr>
              <a:t>02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>
            <a:off x="6721145" y="1688102"/>
            <a:ext cx="429291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4" name="Freeform 14"/>
          <p:cNvSpPr/>
          <p:nvPr/>
        </p:nvSpPr>
        <p:spPr>
          <a:xfrm>
            <a:off x="6929962" y="2089250"/>
            <a:ext cx="425166" cy="433039"/>
          </a:xfrm>
          <a:custGeom>
            <a:avLst/>
            <a:gdLst/>
            <a:ahLst/>
            <a:cxnLst/>
            <a:rect l="l" t="t" r="r" b="b"/>
            <a:pathLst>
              <a:path w="514350" h="523875">
                <a:moveTo>
                  <a:pt x="257175" y="266700"/>
                </a:moveTo>
                <a:cubicBezTo>
                  <a:pt x="330518" y="266700"/>
                  <a:pt x="390525" y="206693"/>
                  <a:pt x="390525" y="133350"/>
                </a:cubicBezTo>
                <a:cubicBezTo>
                  <a:pt x="390525" y="60008"/>
                  <a:pt x="330518" y="0"/>
                  <a:pt x="257175" y="0"/>
                </a:cubicBezTo>
                <a:cubicBezTo>
                  <a:pt x="183833" y="0"/>
                  <a:pt x="123825" y="60008"/>
                  <a:pt x="123825" y="133350"/>
                </a:cubicBezTo>
                <a:cubicBezTo>
                  <a:pt x="123825" y="206693"/>
                  <a:pt x="183833" y="266700"/>
                  <a:pt x="257175" y="266700"/>
                </a:cubicBezTo>
                <a:close/>
                <a:moveTo>
                  <a:pt x="457200" y="333375"/>
                </a:moveTo>
                <a:lnTo>
                  <a:pt x="57150" y="333375"/>
                </a:lnTo>
                <a:lnTo>
                  <a:pt x="0" y="390525"/>
                </a:lnTo>
                <a:lnTo>
                  <a:pt x="0" y="523875"/>
                </a:lnTo>
                <a:lnTo>
                  <a:pt x="514350" y="523875"/>
                </a:lnTo>
                <a:lnTo>
                  <a:pt x="514350" y="390525"/>
                </a:lnTo>
                <a:lnTo>
                  <a:pt x="457200" y="333375"/>
                </a:lnTo>
                <a:close/>
                <a:moveTo>
                  <a:pt x="447675" y="457200"/>
                </a:moveTo>
                <a:lnTo>
                  <a:pt x="333375" y="457200"/>
                </a:lnTo>
                <a:lnTo>
                  <a:pt x="333375" y="438150"/>
                </a:lnTo>
                <a:lnTo>
                  <a:pt x="447675" y="438150"/>
                </a:lnTo>
                <a:lnTo>
                  <a:pt x="447675" y="457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91440" tIns="45720" rIns="91440" bIns="45720" anchor="t">
            <a:normAutofit/>
          </a:bodyPr>
          <a:p>
            <a:pPr marL="0" algn="l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日常习惯养成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53530" y="1740598"/>
            <a:ext cx="365122" cy="365760"/>
          </a:xfrm>
          <a:prstGeom prst="roundRect">
            <a:avLst/>
          </a:prstGeom>
          <a:solidFill>
            <a:schemeClr val="accent1"/>
          </a:solidFill>
          <a:ln cap="flat">
            <a:noFill/>
            <a:prstDash val="solid"/>
            <a:miter lim="800000"/>
          </a:ln>
          <a:effectLst>
            <a:outerShdw blurRad="127000" dist="63500" dir="2700000" algn="tl" rotWithShape="0">
              <a:schemeClr val="accent1">
                <a:alpha val="4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4" name="TextBox 4"/>
          <p:cNvSpPr txBox="1"/>
          <p:nvPr/>
        </p:nvSpPr>
        <p:spPr>
          <a:xfrm>
            <a:off x="1535637" y="1679688"/>
            <a:ext cx="38678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反思与总结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24180" y="2183130"/>
            <a:ext cx="6276975" cy="19380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每天花一点时间</a:t>
            </a:r>
            <a:r>
              <a:rPr lang="zh-CN" altLang="en-US" sz="2000" b="0" i="0" u="none" baseline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反思</a:t>
            </a: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自己在生活和工作中遇到的问题，思考自己当时的</a:t>
            </a:r>
            <a:r>
              <a:rPr lang="zh-CN" altLang="en-US" sz="2000" b="0" i="0" u="none" baseline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处理方式</a:t>
            </a: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是否可以改进，是否有第三选择被忽略。通过不断反思和总结，我们能够逐渐提高自己运用第三选择思维的意识和能力 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053529" y="4396392"/>
            <a:ext cx="365122" cy="365760"/>
          </a:xfrm>
          <a:prstGeom prst="roundRect">
            <a:avLst/>
          </a:prstGeom>
          <a:solidFill>
            <a:schemeClr val="accent5"/>
          </a:solidFill>
          <a:ln cap="flat">
            <a:noFill/>
            <a:prstDash val="solid"/>
            <a:miter lim="800000"/>
          </a:ln>
          <a:effectLst>
            <a:outerShdw blurRad="127000" dist="63500" dir="2700000" algn="tl" rotWithShape="0">
              <a:schemeClr val="accent5">
                <a:alpha val="4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7" name="TextBox 7"/>
          <p:cNvSpPr txBox="1"/>
          <p:nvPr/>
        </p:nvSpPr>
        <p:spPr>
          <a:xfrm>
            <a:off x="1535635" y="4373292"/>
            <a:ext cx="3867887" cy="460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marL="0" algn="l">
              <a:defRPr/>
            </a:pPr>
            <a:r>
              <a:rPr lang="zh-CN" altLang="en-US" sz="24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主动寻求第三选择</a:t>
            </a:r>
            <a:endParaRPr lang="zh-CN" altLang="en-US" sz="24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4180" y="4876800"/>
            <a:ext cx="6276975" cy="14763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在面对问题时，养成主动思考</a:t>
            </a:r>
            <a:r>
              <a:rPr lang="zh-CN" altLang="en-US" sz="2000" b="0" i="0" u="none" baseline="0">
                <a:solidFill>
                  <a:srgbClr val="FF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第三选择的习惯</a:t>
            </a: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。无论是选择餐厅、规划旅行路线，还是处理工作任务，都尝试从不同角度思考，寻找是否存在更好的解决方案。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188714" y="1308100"/>
            <a:ext cx="4714875" cy="4899025"/>
          </a:xfrm>
          <a:prstGeom prst="rect">
            <a:avLst/>
          </a:prstGeom>
          <a:solidFill>
            <a:schemeClr val="bg1"/>
          </a:solidFill>
          <a:ln cap="rnd">
            <a:noFill/>
            <a:prstDash val="solid"/>
          </a:ln>
          <a:effectLst>
            <a:outerShdw blurRad="50800" sx="101000" sy="101000" algn="ctr" rotWithShape="0">
              <a:srgbClr val="000000">
                <a:alpha val="10000"/>
              </a:srgb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/>
        </p:nvSpPr>
        <p:spPr>
          <a:xfrm>
            <a:off x="7467887" y="1679347"/>
            <a:ext cx="4156529" cy="4156529"/>
          </a:xfrm>
          <a:prstGeom prst="rect">
            <a:avLst/>
          </a:prstGeom>
          <a:blipFill>
            <a:blip r:embed="rId1"/>
            <a:stretch>
              <a:fillRect l="-25076" r="-24924"/>
            </a:stretch>
          </a:blipFill>
          <a:ln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2898997"/>
            <a:ext cx="5359399" cy="1198880"/>
          </a:xfrm>
        </p:spPr>
        <p:txBody>
          <a:bodyPr vert="horz" wrap="square" lIns="91440" tIns="45720" rIns="91440" bIns="45720" anchor="b">
            <a:sp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拥抱第三选择，</a:t>
            </a:r>
            <a:b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sz="3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开启美好未来</a:t>
            </a:r>
            <a:endParaRPr lang="en-US" sz="36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60401" y="1794606"/>
            <a:ext cx="2404682" cy="108952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7200" b="1" i="0" u="none" baseline="0">
                <a:solidFill>
                  <a:schemeClr val="tx1"/>
                </a:solidFill>
                <a:latin typeface="Arial" panose="020B0604020202020204"/>
                <a:ea typeface="Arial" panose="020B0604020202020204"/>
              </a:rPr>
              <a:t>05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第三选择对个人成长的深远意义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7696200" y="1905254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4" name="Connector 4"/>
          <p:cNvCxnSpPr/>
          <p:nvPr/>
        </p:nvCxnSpPr>
        <p:spPr>
          <a:xfrm>
            <a:off x="8197848" y="330225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5" name="Connector 5"/>
          <p:cNvCxnSpPr/>
          <p:nvPr/>
        </p:nvCxnSpPr>
        <p:spPr>
          <a:xfrm>
            <a:off x="8269280" y="330225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sp>
        <p:nvSpPr>
          <p:cNvPr id="6" name="TextBox 6"/>
          <p:cNvSpPr txBox="1"/>
          <p:nvPr/>
        </p:nvSpPr>
        <p:spPr>
          <a:xfrm>
            <a:off x="7623620" y="2744853"/>
            <a:ext cx="3902808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1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60400" y="1867474"/>
            <a:ext cx="6399822" cy="3426516"/>
          </a:xfrm>
          <a:prstGeom prst="roundRect">
            <a:avLst>
              <a:gd name="adj" fmla="val 5918"/>
            </a:avLst>
          </a:prstGeom>
          <a:blipFill>
            <a:blip r:embed="rId1"/>
            <a:stretch>
              <a:fillRect t="-12303" b="-12213"/>
            </a:stretch>
          </a:blipFill>
          <a:ln>
            <a:noFill/>
          </a:ln>
          <a:effectLst>
            <a:outerShdw dist="38100" dir="2700000" sx="101000" sy="101000" algn="tl" rotWithShape="0">
              <a:srgbClr val="000000">
                <a:alpha val="10000"/>
              </a:srgb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7456805" y="2311400"/>
            <a:ext cx="4304030" cy="3901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第三选择能够帮助我们突破思维定式，学会从不同角度看待问题，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提高解决问题的能力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。同时，它还能改善我们的</a:t>
            </a:r>
            <a:r>
              <a:rPr lang="zh-CN" altLang="en-US" sz="2000" b="0" i="0" u="none" baseline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人际关系</a:t>
            </a: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，让我们在与他人合作中更加和谐，获得更多的支持和帮助，从而促进个人的全面发展 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对社会发展的积极影响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1022504" y="2880361"/>
            <a:ext cx="676841" cy="0"/>
          </a:xfrm>
          <a:prstGeom prst="line">
            <a:avLst/>
          </a:prstGeom>
          <a:ln w="25400" cap="rnd">
            <a:solidFill>
              <a:schemeClr val="accent1"/>
            </a:solidFill>
          </a:ln>
        </p:spPr>
      </p:cxnSp>
      <p:sp>
        <p:nvSpPr>
          <p:cNvPr id="4" name="Freeform 4"/>
          <p:cNvSpPr/>
          <p:nvPr/>
        </p:nvSpPr>
        <p:spPr>
          <a:xfrm>
            <a:off x="6845302" y="1193800"/>
            <a:ext cx="4470398" cy="4470400"/>
          </a:xfrm>
          <a:custGeom>
            <a:avLst/>
            <a:gdLst/>
            <a:ahLst/>
            <a:cxnLst/>
            <a:rect l="l" t="t" r="r" b="b"/>
            <a:pathLst>
              <a:path w="4739226" h="4739228">
                <a:moveTo>
                  <a:pt x="2369613" y="0"/>
                </a:moveTo>
                <a:cubicBezTo>
                  <a:pt x="3678314" y="0"/>
                  <a:pt x="4739226" y="1060912"/>
                  <a:pt x="4739226" y="2369614"/>
                </a:cubicBezTo>
                <a:lnTo>
                  <a:pt x="4739225" y="2369614"/>
                </a:lnTo>
                <a:cubicBezTo>
                  <a:pt x="4739225" y="3678316"/>
                  <a:pt x="3678313" y="4739228"/>
                  <a:pt x="2369612" y="4739228"/>
                </a:cubicBezTo>
                <a:lnTo>
                  <a:pt x="0" y="4739228"/>
                </a:lnTo>
                <a:lnTo>
                  <a:pt x="0" y="2369614"/>
                </a:lnTo>
                <a:cubicBezTo>
                  <a:pt x="0" y="1060912"/>
                  <a:pt x="1060912" y="0"/>
                  <a:pt x="2369613" y="0"/>
                </a:cubicBezTo>
                <a:close/>
              </a:path>
            </a:pathLst>
          </a:custGeom>
          <a:blipFill>
            <a:blip r:embed="rId1"/>
            <a:stretch>
              <a:fillRect l="-25071" r="-24929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876300" y="2236710"/>
            <a:ext cx="5422900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>
            <a:spAutoFit/>
          </a:bodyPr>
          <a:lstStyle/>
          <a:p>
            <a:pPr marL="0" marR="0" indent="0" algn="l" fontAlgn="auto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1800" b="1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876300" y="3154681"/>
            <a:ext cx="5422900" cy="2399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在社会层面，第三选择促进各方协同合作，能够解决许多复杂的社会问题，推动社会的和谐与进步。在城市规划中，运用第三选择思维，可以制定出更加合理的规划方案，实现城市的可持续发展 。</a:t>
            </a:r>
            <a:endParaRPr lang="zh-CN" altLang="en-US" sz="2000" b="0" i="0" u="none" baseline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>
          <a:xfrm flipV="1">
            <a:off x="10172709" y="4877354"/>
            <a:ext cx="786846" cy="786846"/>
          </a:xfrm>
          <a:custGeom>
            <a:avLst/>
            <a:gdLst/>
            <a:ahLst/>
            <a:cxnLst/>
            <a:rect l="l" t="t" r="r" b="b"/>
            <a:pathLst>
              <a:path w="4739226" h="4739228">
                <a:moveTo>
                  <a:pt x="2369613" y="0"/>
                </a:moveTo>
                <a:cubicBezTo>
                  <a:pt x="3678314" y="0"/>
                  <a:pt x="4739226" y="1060912"/>
                  <a:pt x="4739226" y="2369614"/>
                </a:cubicBezTo>
                <a:lnTo>
                  <a:pt x="4739225" y="2369614"/>
                </a:lnTo>
                <a:cubicBezTo>
                  <a:pt x="4739225" y="3678316"/>
                  <a:pt x="3678313" y="4739228"/>
                  <a:pt x="2369612" y="4739228"/>
                </a:cubicBezTo>
                <a:lnTo>
                  <a:pt x="0" y="4739228"/>
                </a:lnTo>
                <a:lnTo>
                  <a:pt x="0" y="2369614"/>
                </a:lnTo>
                <a:cubicBezTo>
                  <a:pt x="0" y="1060912"/>
                  <a:pt x="1060912" y="0"/>
                  <a:pt x="2369613" y="0"/>
                </a:cubicBezTo>
                <a:close/>
              </a:path>
            </a:pathLst>
          </a:custGeom>
          <a:solidFill>
            <a:schemeClr val="accent1"/>
          </a:solid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0"/>
            <a:ext cx="10858500" cy="102870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鼓励积极运用第三选择</a:t>
            </a:r>
            <a:endParaRPr lang="zh-CN" altLang="en-US" sz="28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830597" y="1212187"/>
            <a:ext cx="4920343" cy="4588329"/>
          </a:xfrm>
          <a:prstGeom prst="roundRect">
            <a:avLst>
              <a:gd name="adj" fmla="val 4100"/>
            </a:avLst>
          </a:prstGeom>
          <a:solidFill>
            <a:schemeClr val="accent1">
              <a:alpha val="50000"/>
              <a:lumMod val="40000"/>
              <a:lumOff val="60000"/>
            </a:schemeClr>
          </a:solidFill>
          <a:ln cap="flat" cmpd="sng">
            <a:noFill/>
            <a:prstDash val="solid"/>
            <a:miter lim="800000"/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8804849" y="5582679"/>
            <a:ext cx="271900" cy="271900"/>
          </a:xfrm>
          <a:prstGeom prst="roundRect">
            <a:avLst>
              <a:gd name="adj" fmla="val 4100"/>
            </a:avLst>
          </a:prstGeom>
          <a:solidFill>
            <a:schemeClr val="accent1"/>
          </a:solid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TextBox 5"/>
          <p:cNvSpPr txBox="1"/>
          <p:nvPr/>
        </p:nvSpPr>
        <p:spPr>
          <a:xfrm>
            <a:off x="5912637" y="3103662"/>
            <a:ext cx="3695388" cy="3385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>
            <a:spAutoFit/>
          </a:bodyPr>
          <a:lstStyle/>
          <a:p>
            <a:pPr marL="0" algn="l">
              <a:defRPr/>
            </a:pPr>
            <a:r>
              <a:rPr lang="zh-CN" altLang="en-US" sz="16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5943752" y="2057341"/>
            <a:ext cx="3695388" cy="33229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50000"/>
              </a:lnSpc>
              <a:defRPr/>
            </a:pPr>
            <a:r>
              <a:rPr lang="zh-CN" altLang="en-US" sz="2000" b="0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当我们面临问题和冲突时，不要局限于传统的两种选择，而是要相信一定存在第三选择，通过与他人的沟通、协作，共同创造出更美好的未来 。让我们一起拥抱第三选择，开启充满无限可能的美好未来。</a:t>
            </a:r>
            <a:endParaRPr lang="zh-CN" altLang="en-US" sz="2000" b="0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451429" y="1808842"/>
            <a:ext cx="4325258" cy="4325258"/>
          </a:xfrm>
          <a:prstGeom prst="roundRect">
            <a:avLst>
              <a:gd name="adj" fmla="val 4100"/>
            </a:avLst>
          </a:prstGeom>
          <a:blipFill>
            <a:blip r:embed="rId1"/>
            <a:srcRect/>
            <a:stretch>
              <a:fillRect l="-25073" r="-24927"/>
            </a:stretch>
          </a:blip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315479" y="1732236"/>
            <a:ext cx="271900" cy="271900"/>
          </a:xfrm>
          <a:prstGeom prst="roundRect">
            <a:avLst>
              <a:gd name="adj" fmla="val 4100"/>
            </a:avLst>
          </a:prstGeom>
          <a:solidFill>
            <a:schemeClr val="accent1"/>
          </a:solidFill>
          <a:ln cap="flat" cmpd="sng">
            <a:noFill/>
            <a:prstDash val="solid"/>
            <a:miter lim="800000"/>
          </a:ln>
          <a:effectLst/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cxnSp>
        <p:nvCxnSpPr>
          <p:cNvPr id="9" name="Connector 9"/>
          <p:cNvCxnSpPr/>
          <p:nvPr/>
        </p:nvCxnSpPr>
        <p:spPr>
          <a:xfrm>
            <a:off x="5791322" y="1523759"/>
            <a:ext cx="36000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10" name="Connector 10"/>
          <p:cNvCxnSpPr/>
          <p:nvPr/>
        </p:nvCxnSpPr>
        <p:spPr>
          <a:xfrm>
            <a:off x="6471405" y="356401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  <p:cxnSp>
        <p:nvCxnSpPr>
          <p:cNvPr id="11" name="Connector 11"/>
          <p:cNvCxnSpPr/>
          <p:nvPr/>
        </p:nvCxnSpPr>
        <p:spPr>
          <a:xfrm>
            <a:off x="6542837" y="3564014"/>
            <a:ext cx="0" cy="0"/>
          </a:xfrm>
          <a:prstGeom prst="line">
            <a:avLst/>
          </a:prstGeom>
          <a:ln w="57150" cap="rnd">
            <a:solidFill>
              <a:schemeClr val="accent1"/>
            </a:solidFill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096000" y="1509914"/>
            <a:ext cx="5422899" cy="2975000"/>
          </a:xfrm>
        </p:spPr>
        <p:txBody>
          <a:bodyPr vert="horz" wrap="square" lIns="91440" tIns="45720" rIns="91440" bIns="45720" anchor="b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i="0" u="none"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感谢聆听</a:t>
            </a:r>
            <a:endParaRPr lang="zh-CN" altLang="en-US" sz="7200" b="1" i="0" u="none" baseline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3869C"/>
      </a:accent1>
      <a:accent2>
        <a:srgbClr val="445163"/>
      </a:accent2>
      <a:accent3>
        <a:srgbClr val="B68158"/>
      </a:accent3>
      <a:accent4>
        <a:srgbClr val="7B4B27"/>
      </a:accent4>
      <a:accent5>
        <a:srgbClr val="887F85"/>
      </a:accent5>
      <a:accent6>
        <a:srgbClr val="635457"/>
      </a:accent6>
      <a:hlink>
        <a:srgbClr val="4472C4"/>
      </a:hlink>
      <a:folHlink>
        <a:srgbClr val="BFBFBF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3399</Words>
  <Application>WPS 演示</Application>
  <PresentationFormat>全屏显示(4:3)</PresentationFormat>
  <Paragraphs>230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Office Theme</vt:lpstr>
      <vt:lpstr>解锁第三选择：突破困境，共创共赢</vt:lpstr>
      <vt:lpstr>PowerPoint 演示文稿</vt:lpstr>
      <vt:lpstr>PowerPoint 演示文稿</vt:lpstr>
      <vt:lpstr>打破常规，认识第三选择</vt:lpstr>
      <vt:lpstr>传统二元思维的局限</vt:lpstr>
      <vt:lpstr>第三选择的概念引入</vt:lpstr>
      <vt:lpstr>第三选择的核心特征</vt:lpstr>
      <vt:lpstr>第三选择的思维模式构建</vt:lpstr>
      <vt:lpstr>思维模式一：我看到自己</vt:lpstr>
      <vt:lpstr>思维模式二：我看到你</vt:lpstr>
      <vt:lpstr>思维模式三：我找到你</vt:lpstr>
      <vt:lpstr>思维模式四：我和你协同</vt:lpstr>
      <vt:lpstr>第三选择在不同场景的应用</vt:lpstr>
      <vt:lpstr>职场中的第三选择</vt:lpstr>
      <vt:lpstr>家庭生活中的第三选择</vt:lpstr>
      <vt:lpstr>社会问题解决中的第三选择</vt:lpstr>
      <vt:lpstr>国际政治间的第三选择</vt:lpstr>
      <vt:lpstr>培养第三选择能力的方法与实践</vt:lpstr>
      <vt:lpstr>培养积极心态</vt:lpstr>
      <vt:lpstr>学习与实践</vt:lpstr>
      <vt:lpstr>日常习惯养成</vt:lpstr>
      <vt:lpstr>拥抱第三选择，开启美好未来</vt:lpstr>
      <vt:lpstr>第三选择对个人成长的深远意义</vt:lpstr>
      <vt:lpstr>对社会发展的积极影响</vt:lpstr>
      <vt:lpstr>鼓励积极运用第三选择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</cp:lastModifiedBy>
  <cp:revision>8</cp:revision>
  <dcterms:created xsi:type="dcterms:W3CDTF">2025-05-26T01:31:00Z</dcterms:created>
  <dcterms:modified xsi:type="dcterms:W3CDTF">2025-05-26T02:18:32Z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ICV">
    <vt:lpwstr>13402192470347FBA8C3D6068334B964_12</vt:lpwstr>
  </property>
  <property fmtid="{D5CDD505-2E9C-101B-9397-08002B2CF9AE}" pid="5" name="KSOProductBuildVer">
    <vt:lpwstr>2052-12.8.2.15091</vt:lpwstr>
  </property>
</Properties>
</file>