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embeddedFontLst>
    <p:embeddedFont>
      <p:font typeface="OPPOSans H" panose="02010600030101010101" charset="-122"/>
      <p:regular r:id="rId24"/>
    </p:embeddedFont>
    <p:embeddedFont>
      <p:font typeface="OPPOSans R" panose="02010600030101010101" charset="-122"/>
      <p:regular r:id="rId25"/>
    </p:embeddedFont>
    <p:embeddedFont>
      <p:font typeface="Source Han Sans" panose="02010600030101010101" charset="-122"/>
      <p:regular r:id="rId26"/>
    </p:embeddedFont>
    <p:embeddedFont>
      <p:font typeface="Source Han Sans CN Bold" panose="02010600030101010101" charset="-122"/>
      <p:bold r:id="rId27"/>
    </p:embeddedFont>
    <p:embeddedFont>
      <p:font typeface="等线" panose="02010600030101010101" pitchFamily="2" charset="-122"/>
      <p:regular r:id="rId28"/>
      <p:bold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AFBFC">
                <a:alpha val="100000"/>
              </a:srgbClr>
            </a:gs>
            <a:gs pos="50400">
              <a:schemeClr val="bg1"/>
            </a:gs>
            <a:gs pos="96800">
              <a:srgbClr val="FAFBFC">
                <a:alpha val="100000"/>
              </a:srgbClr>
            </a:gs>
          </a:gsLst>
          <a:lin ang="2700000" scaled="0"/>
        </a:gradFill>
        <a:effectLst/>
      </p:bgPr>
    </p:bg>
    <p:spTree>
      <p:nvGrpSpPr>
        <p:cNvPr id="1" name=""/>
        <p:cNvGrpSpPr/>
        <p:nvPr/>
      </p:nvGrpSpPr>
      <p:grpSpPr>
        <a:xfrm>
          <a:off x="0" y="0"/>
          <a:ext cx="0" cy="0"/>
          <a:chOff x="0" y="0"/>
          <a:chExt cx="0" cy="0"/>
        </a:xfrm>
      </p:grpSpPr>
      <p:sp>
        <p:nvSpPr>
          <p:cNvPr id="2" name="标题 1"/>
          <p:cNvSpPr txBox="1"/>
          <p:nvPr/>
        </p:nvSpPr>
        <p:spPr>
          <a:xfrm>
            <a:off x="139619" y="0"/>
            <a:ext cx="4216400" cy="3395663"/>
          </a:xfrm>
          <a:custGeom>
            <a:avLst/>
            <a:gdLst>
              <a:gd name="T0" fmla="*/ 0 w 2460"/>
              <a:gd name="T1" fmla="*/ 754 h 1984"/>
              <a:gd name="T2" fmla="*/ 1230 w 2460"/>
              <a:gd name="T3" fmla="*/ 1984 h 1984"/>
              <a:gd name="T4" fmla="*/ 2460 w 2460"/>
              <a:gd name="T5" fmla="*/ 754 h 1984"/>
              <a:gd name="T6" fmla="*/ 2202 w 2460"/>
              <a:gd name="T7" fmla="*/ 0 h 1984"/>
              <a:gd name="T8" fmla="*/ 258 w 2460"/>
              <a:gd name="T9" fmla="*/ 0 h 1984"/>
              <a:gd name="T10" fmla="*/ 0 w 2460"/>
              <a:gd name="T11" fmla="*/ 754 h 1984"/>
            </a:gdLst>
            <a:ahLst/>
            <a:cxnLst/>
            <a:rect l="0" t="0" r="r" b="b"/>
            <a:pathLst>
              <a:path w="2460" h="1984">
                <a:moveTo>
                  <a:pt x="0" y="754"/>
                </a:moveTo>
                <a:cubicBezTo>
                  <a:pt x="0" y="1433"/>
                  <a:pt x="551" y="1984"/>
                  <a:pt x="1230" y="1984"/>
                </a:cubicBezTo>
                <a:cubicBezTo>
                  <a:pt x="1909" y="1984"/>
                  <a:pt x="2460" y="1433"/>
                  <a:pt x="2460" y="754"/>
                </a:cubicBezTo>
                <a:cubicBezTo>
                  <a:pt x="2460" y="470"/>
                  <a:pt x="2364" y="208"/>
                  <a:pt x="2202" y="0"/>
                </a:cubicBezTo>
                <a:cubicBezTo>
                  <a:pt x="258" y="0"/>
                  <a:pt x="258" y="0"/>
                  <a:pt x="258" y="0"/>
                </a:cubicBezTo>
                <a:cubicBezTo>
                  <a:pt x="96" y="208"/>
                  <a:pt x="0" y="470"/>
                  <a:pt x="0" y="754"/>
                </a:cubicBezTo>
                <a:close/>
              </a:path>
            </a:pathLst>
          </a:custGeom>
          <a:solidFill>
            <a:schemeClr val="accent2"/>
          </a:solidFill>
          <a:ln cap="sq">
            <a:noFill/>
          </a:ln>
        </p:spPr>
        <p:txBody>
          <a:bodyPr vert="horz" wrap="square" lIns="91440" tIns="45720" rIns="91440" bIns="45720" rtlCol="0" anchor="t"/>
          <a:lstStyle/>
          <a:p>
            <a:pPr algn="l">
              <a:lnSpc>
                <a:spcPct val="110000"/>
              </a:lnSpc>
            </a:pPr>
            <a:endParaRPr kumimoji="1" lang="zh-CN" altLang="en-US"/>
          </a:p>
        </p:txBody>
      </p:sp>
      <p:sp>
        <p:nvSpPr>
          <p:cNvPr id="3" name="标题 1"/>
          <p:cNvSpPr txBox="1"/>
          <p:nvPr/>
        </p:nvSpPr>
        <p:spPr>
          <a:xfrm>
            <a:off x="2587788" y="1660527"/>
            <a:ext cx="2311400" cy="2308225"/>
          </a:xfrm>
          <a:custGeom>
            <a:avLst/>
            <a:gdLst>
              <a:gd name="T0" fmla="*/ 232 w 1349"/>
              <a:gd name="T1" fmla="*/ 1349 h 1349"/>
              <a:gd name="T2" fmla="*/ 442 w 1349"/>
              <a:gd name="T3" fmla="*/ 1138 h 1349"/>
              <a:gd name="T4" fmla="*/ 298 w 1349"/>
              <a:gd name="T5" fmla="*/ 790 h 1349"/>
              <a:gd name="T6" fmla="*/ 790 w 1349"/>
              <a:gd name="T7" fmla="*/ 298 h 1349"/>
              <a:gd name="T8" fmla="*/ 1139 w 1349"/>
              <a:gd name="T9" fmla="*/ 442 h 1349"/>
              <a:gd name="T10" fmla="*/ 1349 w 1349"/>
              <a:gd name="T11" fmla="*/ 232 h 1349"/>
              <a:gd name="T12" fmla="*/ 1349 w 1349"/>
              <a:gd name="T13" fmla="*/ 231 h 1349"/>
              <a:gd name="T14" fmla="*/ 790 w 1349"/>
              <a:gd name="T15" fmla="*/ 0 h 1349"/>
              <a:gd name="T16" fmla="*/ 232 w 1349"/>
              <a:gd name="T17" fmla="*/ 231 h 1349"/>
              <a:gd name="T18" fmla="*/ 0 w 1349"/>
              <a:gd name="T19" fmla="*/ 790 h 1349"/>
              <a:gd name="T20" fmla="*/ 232 w 1349"/>
              <a:gd name="T21" fmla="*/ 1349 h 1349"/>
            </a:gdLst>
            <a:ahLst/>
            <a:cxnLst/>
            <a:rect l="0" t="0" r="r" b="b"/>
            <a:pathLst>
              <a:path w="1349" h="1349">
                <a:moveTo>
                  <a:pt x="232" y="1349"/>
                </a:moveTo>
                <a:cubicBezTo>
                  <a:pt x="442" y="1138"/>
                  <a:pt x="442" y="1138"/>
                  <a:pt x="442" y="1138"/>
                </a:cubicBezTo>
                <a:cubicBezTo>
                  <a:pt x="353" y="1049"/>
                  <a:pt x="298" y="926"/>
                  <a:pt x="298" y="790"/>
                </a:cubicBezTo>
                <a:cubicBezTo>
                  <a:pt x="298" y="519"/>
                  <a:pt x="519" y="298"/>
                  <a:pt x="790" y="298"/>
                </a:cubicBezTo>
                <a:cubicBezTo>
                  <a:pt x="926" y="298"/>
                  <a:pt x="1049" y="353"/>
                  <a:pt x="1139" y="442"/>
                </a:cubicBezTo>
                <a:cubicBezTo>
                  <a:pt x="1349" y="232"/>
                  <a:pt x="1349" y="232"/>
                  <a:pt x="1349" y="232"/>
                </a:cubicBezTo>
                <a:cubicBezTo>
                  <a:pt x="1349" y="231"/>
                  <a:pt x="1349" y="231"/>
                  <a:pt x="1349" y="231"/>
                </a:cubicBezTo>
                <a:cubicBezTo>
                  <a:pt x="1200" y="82"/>
                  <a:pt x="1002" y="0"/>
                  <a:pt x="790" y="0"/>
                </a:cubicBezTo>
                <a:cubicBezTo>
                  <a:pt x="579" y="0"/>
                  <a:pt x="381" y="82"/>
                  <a:pt x="232" y="231"/>
                </a:cubicBezTo>
                <a:cubicBezTo>
                  <a:pt x="83" y="381"/>
                  <a:pt x="0" y="579"/>
                  <a:pt x="0" y="790"/>
                </a:cubicBezTo>
                <a:cubicBezTo>
                  <a:pt x="0" y="1001"/>
                  <a:pt x="83" y="1200"/>
                  <a:pt x="232" y="1349"/>
                </a:cubicBezTo>
                <a:close/>
              </a:path>
            </a:pathLst>
          </a:custGeom>
          <a:solidFill>
            <a:schemeClr val="accent4"/>
          </a:solidFill>
          <a:ln cap="sq">
            <a:noFill/>
          </a:ln>
        </p:spPr>
        <p:txBody>
          <a:bodyPr vert="horz" wrap="square" lIns="91440" tIns="45720" rIns="91440" bIns="45720" rtlCol="0" anchor="t"/>
          <a:lstStyle/>
          <a:p>
            <a:pPr algn="l">
              <a:lnSpc>
                <a:spcPct val="110000"/>
              </a:lnSpc>
            </a:pPr>
            <a:endParaRPr kumimoji="1" lang="zh-CN" altLang="en-US"/>
          </a:p>
        </p:txBody>
      </p:sp>
      <p:sp>
        <p:nvSpPr>
          <p:cNvPr id="4" name="标题 1"/>
          <p:cNvSpPr txBox="1"/>
          <p:nvPr/>
        </p:nvSpPr>
        <p:spPr>
          <a:xfrm>
            <a:off x="61912" y="5448302"/>
            <a:ext cx="1801813" cy="1798638"/>
          </a:xfrm>
          <a:custGeom>
            <a:avLst/>
            <a:gdLst>
              <a:gd name="T0" fmla="*/ 949 w 1051"/>
              <a:gd name="T1" fmla="*/ 844 h 1051"/>
              <a:gd name="T2" fmla="*/ 365 w 1051"/>
              <a:gd name="T3" fmla="*/ 1030 h 1051"/>
              <a:gd name="T4" fmla="*/ 207 w 1051"/>
              <a:gd name="T5" fmla="*/ 949 h 1051"/>
              <a:gd name="T6" fmla="*/ 21 w 1051"/>
              <a:gd name="T7" fmla="*/ 365 h 1051"/>
              <a:gd name="T8" fmla="*/ 102 w 1051"/>
              <a:gd name="T9" fmla="*/ 207 h 1051"/>
              <a:gd name="T10" fmla="*/ 686 w 1051"/>
              <a:gd name="T11" fmla="*/ 21 h 1051"/>
              <a:gd name="T12" fmla="*/ 844 w 1051"/>
              <a:gd name="T13" fmla="*/ 102 h 1051"/>
              <a:gd name="T14" fmla="*/ 1030 w 1051"/>
              <a:gd name="T15" fmla="*/ 686 h 1051"/>
              <a:gd name="T16" fmla="*/ 949 w 1051"/>
              <a:gd name="T17" fmla="*/ 844 h 1051"/>
            </a:gdLst>
            <a:ahLst/>
            <a:cxnLst/>
            <a:rect l="0" t="0" r="r" b="b"/>
            <a:pathLst>
              <a:path w="1051" h="1051">
                <a:moveTo>
                  <a:pt x="949" y="844"/>
                </a:moveTo>
                <a:cubicBezTo>
                  <a:pt x="365" y="1030"/>
                  <a:pt x="365" y="1030"/>
                  <a:pt x="365" y="1030"/>
                </a:cubicBezTo>
                <a:cubicBezTo>
                  <a:pt x="299" y="1051"/>
                  <a:pt x="228" y="1015"/>
                  <a:pt x="207" y="949"/>
                </a:cubicBezTo>
                <a:cubicBezTo>
                  <a:pt x="21" y="365"/>
                  <a:pt x="21" y="365"/>
                  <a:pt x="21" y="365"/>
                </a:cubicBezTo>
                <a:cubicBezTo>
                  <a:pt x="0" y="299"/>
                  <a:pt x="36" y="228"/>
                  <a:pt x="102" y="207"/>
                </a:cubicBezTo>
                <a:cubicBezTo>
                  <a:pt x="686" y="21"/>
                  <a:pt x="686" y="21"/>
                  <a:pt x="686" y="21"/>
                </a:cubicBezTo>
                <a:cubicBezTo>
                  <a:pt x="752" y="0"/>
                  <a:pt x="823" y="36"/>
                  <a:pt x="844" y="102"/>
                </a:cubicBezTo>
                <a:cubicBezTo>
                  <a:pt x="1030" y="686"/>
                  <a:pt x="1030" y="686"/>
                  <a:pt x="1030" y="686"/>
                </a:cubicBezTo>
                <a:cubicBezTo>
                  <a:pt x="1051" y="752"/>
                  <a:pt x="1015" y="823"/>
                  <a:pt x="949" y="844"/>
                </a:cubicBezTo>
                <a:close/>
              </a:path>
            </a:pathLst>
          </a:custGeom>
          <a:solidFill>
            <a:schemeClr val="accent3"/>
          </a:solidFill>
          <a:ln cap="sq">
            <a:noFill/>
          </a:ln>
        </p:spPr>
        <p:txBody>
          <a:bodyPr vert="horz" wrap="square" lIns="91440" tIns="45720" rIns="91440" bIns="45720" rtlCol="0" anchor="t"/>
          <a:lstStyle/>
          <a:p>
            <a:pPr algn="l">
              <a:lnSpc>
                <a:spcPct val="110000"/>
              </a:lnSpc>
            </a:pPr>
            <a:endParaRPr kumimoji="1" lang="zh-CN" altLang="en-US"/>
          </a:p>
        </p:txBody>
      </p:sp>
      <p:sp>
        <p:nvSpPr>
          <p:cNvPr id="5" name="标题 1"/>
          <p:cNvSpPr txBox="1"/>
          <p:nvPr/>
        </p:nvSpPr>
        <p:spPr>
          <a:xfrm flipH="1" flipV="1">
            <a:off x="7835981" y="3462337"/>
            <a:ext cx="4216400" cy="3395663"/>
          </a:xfrm>
          <a:custGeom>
            <a:avLst/>
            <a:gdLst>
              <a:gd name="T0" fmla="*/ 0 w 2460"/>
              <a:gd name="T1" fmla="*/ 754 h 1984"/>
              <a:gd name="T2" fmla="*/ 1230 w 2460"/>
              <a:gd name="T3" fmla="*/ 1984 h 1984"/>
              <a:gd name="T4" fmla="*/ 2460 w 2460"/>
              <a:gd name="T5" fmla="*/ 754 h 1984"/>
              <a:gd name="T6" fmla="*/ 2202 w 2460"/>
              <a:gd name="T7" fmla="*/ 0 h 1984"/>
              <a:gd name="T8" fmla="*/ 258 w 2460"/>
              <a:gd name="T9" fmla="*/ 0 h 1984"/>
              <a:gd name="T10" fmla="*/ 0 w 2460"/>
              <a:gd name="T11" fmla="*/ 754 h 1984"/>
            </a:gdLst>
            <a:ahLst/>
            <a:cxnLst/>
            <a:rect l="0" t="0" r="r" b="b"/>
            <a:pathLst>
              <a:path w="2460" h="1984">
                <a:moveTo>
                  <a:pt x="0" y="754"/>
                </a:moveTo>
                <a:cubicBezTo>
                  <a:pt x="0" y="1433"/>
                  <a:pt x="551" y="1984"/>
                  <a:pt x="1230" y="1984"/>
                </a:cubicBezTo>
                <a:cubicBezTo>
                  <a:pt x="1909" y="1984"/>
                  <a:pt x="2460" y="1433"/>
                  <a:pt x="2460" y="754"/>
                </a:cubicBezTo>
                <a:cubicBezTo>
                  <a:pt x="2460" y="470"/>
                  <a:pt x="2364" y="208"/>
                  <a:pt x="2202" y="0"/>
                </a:cubicBezTo>
                <a:cubicBezTo>
                  <a:pt x="258" y="0"/>
                  <a:pt x="258" y="0"/>
                  <a:pt x="258" y="0"/>
                </a:cubicBezTo>
                <a:cubicBezTo>
                  <a:pt x="96" y="208"/>
                  <a:pt x="0" y="470"/>
                  <a:pt x="0" y="754"/>
                </a:cubicBezTo>
                <a:close/>
              </a:path>
            </a:pathLst>
          </a:custGeom>
          <a:solidFill>
            <a:schemeClr val="accent4"/>
          </a:solidFill>
          <a:ln cap="sq">
            <a:noFill/>
          </a:ln>
        </p:spPr>
        <p:txBody>
          <a:bodyPr vert="horz" wrap="square" lIns="91440" tIns="45720" rIns="91440" bIns="45720" rtlCol="0" anchor="t"/>
          <a:lstStyle/>
          <a:p>
            <a:pPr algn="l">
              <a:lnSpc>
                <a:spcPct val="110000"/>
              </a:lnSpc>
            </a:pPr>
            <a:endParaRPr kumimoji="1" lang="zh-CN" altLang="en-US"/>
          </a:p>
        </p:txBody>
      </p:sp>
      <p:sp>
        <p:nvSpPr>
          <p:cNvPr id="6" name="标题 1"/>
          <p:cNvSpPr txBox="1"/>
          <p:nvPr/>
        </p:nvSpPr>
        <p:spPr>
          <a:xfrm flipH="1" flipV="1">
            <a:off x="7292812" y="2889248"/>
            <a:ext cx="2311400" cy="2308225"/>
          </a:xfrm>
          <a:custGeom>
            <a:avLst/>
            <a:gdLst>
              <a:gd name="T0" fmla="*/ 232 w 1349"/>
              <a:gd name="T1" fmla="*/ 1349 h 1349"/>
              <a:gd name="T2" fmla="*/ 442 w 1349"/>
              <a:gd name="T3" fmla="*/ 1138 h 1349"/>
              <a:gd name="T4" fmla="*/ 298 w 1349"/>
              <a:gd name="T5" fmla="*/ 790 h 1349"/>
              <a:gd name="T6" fmla="*/ 790 w 1349"/>
              <a:gd name="T7" fmla="*/ 298 h 1349"/>
              <a:gd name="T8" fmla="*/ 1139 w 1349"/>
              <a:gd name="T9" fmla="*/ 442 h 1349"/>
              <a:gd name="T10" fmla="*/ 1349 w 1349"/>
              <a:gd name="T11" fmla="*/ 232 h 1349"/>
              <a:gd name="T12" fmla="*/ 1349 w 1349"/>
              <a:gd name="T13" fmla="*/ 231 h 1349"/>
              <a:gd name="T14" fmla="*/ 790 w 1349"/>
              <a:gd name="T15" fmla="*/ 0 h 1349"/>
              <a:gd name="T16" fmla="*/ 232 w 1349"/>
              <a:gd name="T17" fmla="*/ 231 h 1349"/>
              <a:gd name="T18" fmla="*/ 0 w 1349"/>
              <a:gd name="T19" fmla="*/ 790 h 1349"/>
              <a:gd name="T20" fmla="*/ 232 w 1349"/>
              <a:gd name="T21" fmla="*/ 1349 h 1349"/>
            </a:gdLst>
            <a:ahLst/>
            <a:cxnLst/>
            <a:rect l="0" t="0" r="r" b="b"/>
            <a:pathLst>
              <a:path w="1349" h="1349">
                <a:moveTo>
                  <a:pt x="232" y="1349"/>
                </a:moveTo>
                <a:cubicBezTo>
                  <a:pt x="442" y="1138"/>
                  <a:pt x="442" y="1138"/>
                  <a:pt x="442" y="1138"/>
                </a:cubicBezTo>
                <a:cubicBezTo>
                  <a:pt x="353" y="1049"/>
                  <a:pt x="298" y="926"/>
                  <a:pt x="298" y="790"/>
                </a:cubicBezTo>
                <a:cubicBezTo>
                  <a:pt x="298" y="519"/>
                  <a:pt x="519" y="298"/>
                  <a:pt x="790" y="298"/>
                </a:cubicBezTo>
                <a:cubicBezTo>
                  <a:pt x="926" y="298"/>
                  <a:pt x="1049" y="353"/>
                  <a:pt x="1139" y="442"/>
                </a:cubicBezTo>
                <a:cubicBezTo>
                  <a:pt x="1349" y="232"/>
                  <a:pt x="1349" y="232"/>
                  <a:pt x="1349" y="232"/>
                </a:cubicBezTo>
                <a:cubicBezTo>
                  <a:pt x="1349" y="231"/>
                  <a:pt x="1349" y="231"/>
                  <a:pt x="1349" y="231"/>
                </a:cubicBezTo>
                <a:cubicBezTo>
                  <a:pt x="1200" y="82"/>
                  <a:pt x="1002" y="0"/>
                  <a:pt x="790" y="0"/>
                </a:cubicBezTo>
                <a:cubicBezTo>
                  <a:pt x="579" y="0"/>
                  <a:pt x="381" y="82"/>
                  <a:pt x="232" y="231"/>
                </a:cubicBezTo>
                <a:cubicBezTo>
                  <a:pt x="83" y="381"/>
                  <a:pt x="0" y="579"/>
                  <a:pt x="0" y="790"/>
                </a:cubicBezTo>
                <a:cubicBezTo>
                  <a:pt x="0" y="1001"/>
                  <a:pt x="83" y="1200"/>
                  <a:pt x="232" y="1349"/>
                </a:cubicBezTo>
                <a:close/>
              </a:path>
            </a:pathLst>
          </a:custGeom>
          <a:solidFill>
            <a:schemeClr val="accent4"/>
          </a:solidFill>
          <a:ln cap="sq">
            <a:noFill/>
          </a:ln>
        </p:spPr>
        <p:txBody>
          <a:bodyPr vert="horz" wrap="square" lIns="91440" tIns="45720" rIns="91440" bIns="45720" rtlCol="0" anchor="t"/>
          <a:lstStyle/>
          <a:p>
            <a:pPr algn="l">
              <a:lnSpc>
                <a:spcPct val="110000"/>
              </a:lnSpc>
            </a:pPr>
            <a:endParaRPr kumimoji="1" lang="zh-CN" altLang="en-US"/>
          </a:p>
        </p:txBody>
      </p:sp>
      <p:sp>
        <p:nvSpPr>
          <p:cNvPr id="7" name="标题 1"/>
          <p:cNvSpPr txBox="1"/>
          <p:nvPr/>
        </p:nvSpPr>
        <p:spPr>
          <a:xfrm flipH="1" flipV="1">
            <a:off x="10328275" y="-388940"/>
            <a:ext cx="1801813" cy="1798638"/>
          </a:xfrm>
          <a:custGeom>
            <a:avLst/>
            <a:gdLst>
              <a:gd name="T0" fmla="*/ 949 w 1051"/>
              <a:gd name="T1" fmla="*/ 844 h 1051"/>
              <a:gd name="T2" fmla="*/ 365 w 1051"/>
              <a:gd name="T3" fmla="*/ 1030 h 1051"/>
              <a:gd name="T4" fmla="*/ 207 w 1051"/>
              <a:gd name="T5" fmla="*/ 949 h 1051"/>
              <a:gd name="T6" fmla="*/ 21 w 1051"/>
              <a:gd name="T7" fmla="*/ 365 h 1051"/>
              <a:gd name="T8" fmla="*/ 102 w 1051"/>
              <a:gd name="T9" fmla="*/ 207 h 1051"/>
              <a:gd name="T10" fmla="*/ 686 w 1051"/>
              <a:gd name="T11" fmla="*/ 21 h 1051"/>
              <a:gd name="T12" fmla="*/ 844 w 1051"/>
              <a:gd name="T13" fmla="*/ 102 h 1051"/>
              <a:gd name="T14" fmla="*/ 1030 w 1051"/>
              <a:gd name="T15" fmla="*/ 686 h 1051"/>
              <a:gd name="T16" fmla="*/ 949 w 1051"/>
              <a:gd name="T17" fmla="*/ 844 h 1051"/>
            </a:gdLst>
            <a:ahLst/>
            <a:cxnLst/>
            <a:rect l="0" t="0" r="r" b="b"/>
            <a:pathLst>
              <a:path w="1051" h="1051">
                <a:moveTo>
                  <a:pt x="949" y="844"/>
                </a:moveTo>
                <a:cubicBezTo>
                  <a:pt x="365" y="1030"/>
                  <a:pt x="365" y="1030"/>
                  <a:pt x="365" y="1030"/>
                </a:cubicBezTo>
                <a:cubicBezTo>
                  <a:pt x="299" y="1051"/>
                  <a:pt x="228" y="1015"/>
                  <a:pt x="207" y="949"/>
                </a:cubicBezTo>
                <a:cubicBezTo>
                  <a:pt x="21" y="365"/>
                  <a:pt x="21" y="365"/>
                  <a:pt x="21" y="365"/>
                </a:cubicBezTo>
                <a:cubicBezTo>
                  <a:pt x="0" y="299"/>
                  <a:pt x="36" y="228"/>
                  <a:pt x="102" y="207"/>
                </a:cubicBezTo>
                <a:cubicBezTo>
                  <a:pt x="686" y="21"/>
                  <a:pt x="686" y="21"/>
                  <a:pt x="686" y="21"/>
                </a:cubicBezTo>
                <a:cubicBezTo>
                  <a:pt x="752" y="0"/>
                  <a:pt x="823" y="36"/>
                  <a:pt x="844" y="102"/>
                </a:cubicBezTo>
                <a:cubicBezTo>
                  <a:pt x="1030" y="686"/>
                  <a:pt x="1030" y="686"/>
                  <a:pt x="1030" y="686"/>
                </a:cubicBezTo>
                <a:cubicBezTo>
                  <a:pt x="1051" y="752"/>
                  <a:pt x="1015" y="823"/>
                  <a:pt x="949" y="844"/>
                </a:cubicBezTo>
                <a:close/>
              </a:path>
            </a:pathLst>
          </a:custGeom>
          <a:solidFill>
            <a:schemeClr val="accent2"/>
          </a:solidFill>
          <a:ln cap="sq">
            <a:noFill/>
          </a:ln>
        </p:spPr>
        <p:txBody>
          <a:bodyPr vert="horz" wrap="square" lIns="91440" tIns="45720" rIns="91440" bIns="45720" rtlCol="0" anchor="t"/>
          <a:lstStyle/>
          <a:p>
            <a:pPr algn="l">
              <a:lnSpc>
                <a:spcPct val="110000"/>
              </a:lnSpc>
            </a:pPr>
            <a:endParaRPr kumimoji="1" lang="zh-CN" altLang="en-US"/>
          </a:p>
        </p:txBody>
      </p:sp>
      <p:sp>
        <p:nvSpPr>
          <p:cNvPr id="8" name="标题 1"/>
          <p:cNvSpPr txBox="1"/>
          <p:nvPr/>
        </p:nvSpPr>
        <p:spPr>
          <a:xfrm>
            <a:off x="1160318" y="851718"/>
            <a:ext cx="9871364" cy="5228212"/>
          </a:xfrm>
          <a:prstGeom prst="roundRect">
            <a:avLst>
              <a:gd name="adj" fmla="val 3531"/>
            </a:avLst>
          </a:prstGeom>
          <a:solidFill>
            <a:schemeClr val="bg1"/>
          </a:solidFill>
          <a:ln w="28575" cap="sq">
            <a:solidFill>
              <a:schemeClr val="accent1">
                <a:alpha val="100000"/>
              </a:schemeClr>
            </a:solidFill>
            <a:miter/>
          </a:ln>
          <a:effectLst/>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a:off x="4896667" y="660104"/>
            <a:ext cx="2398666" cy="579822"/>
          </a:xfrm>
          <a:prstGeom prst="roundRect">
            <a:avLst>
              <a:gd name="adj" fmla="val 50000"/>
            </a:avLst>
          </a:prstGeom>
          <a:solidFill>
            <a:schemeClr val="accent1">
              <a:lumMod val="75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10800000" flipV="1">
            <a:off x="2796168" y="4678552"/>
            <a:ext cx="6609880" cy="477418"/>
          </a:xfrm>
          <a:prstGeom prst="roundRect">
            <a:avLst>
              <a:gd name="adj" fmla="val 50000"/>
            </a:avLst>
          </a:prstGeom>
          <a:solidFill>
            <a:schemeClr val="accent2"/>
          </a:solidFill>
          <a:ln w="21930" cap="flat">
            <a:noFill/>
            <a:miter/>
          </a:ln>
        </p:spPr>
        <p:txBody>
          <a:bodyPr vert="horz" wrap="square" lIns="91440" tIns="45720" rIns="91440" bIns="45720" rtlCol="0" anchor="ctr"/>
          <a:lstStyle/>
          <a:p>
            <a:pPr algn="ctr">
              <a:lnSpc>
                <a:spcPct val="110000"/>
              </a:lnSpc>
            </a:pPr>
            <a:r>
              <a:rPr kumimoji="1" lang="en-US" altLang="zh-CN" sz="2000">
                <a:ln w="12700">
                  <a:noFill/>
                </a:ln>
                <a:solidFill>
                  <a:srgbClr val="FFFFFF">
                    <a:alpha val="100000"/>
                  </a:srgbClr>
                </a:solidFill>
                <a:latin typeface="OPPOSans R" panose="00020600040101010101" charset="-122"/>
                <a:ea typeface="OPPOSans R" panose="00020600040101010101" charset="-122"/>
                <a:cs typeface="OPPOSans R" panose="00020600040101010101" charset="-122"/>
              </a:rPr>
              <a:t>
</a:t>
            </a:r>
            <a:endParaRPr kumimoji="1" lang="zh-CN" altLang="en-US"/>
          </a:p>
        </p:txBody>
      </p:sp>
      <p:sp>
        <p:nvSpPr>
          <p:cNvPr id="11" name="标题 1"/>
          <p:cNvSpPr txBox="1"/>
          <p:nvPr/>
        </p:nvSpPr>
        <p:spPr>
          <a:xfrm>
            <a:off x="4294486" y="5344701"/>
            <a:ext cx="1538755" cy="369332"/>
          </a:xfrm>
          <a:prstGeom prst="roundRect">
            <a:avLst>
              <a:gd name="adj" fmla="val 50000"/>
            </a:avLst>
          </a:prstGeom>
          <a:solidFill>
            <a:schemeClr val="bg1"/>
          </a:solidFill>
          <a:ln w="12700" cap="sq">
            <a:solidFill>
              <a:schemeClr val="accent1">
                <a:lumMod val="75000"/>
                <a:alpha val="100000"/>
              </a:schemeClr>
            </a:solidFill>
          </a:ln>
        </p:spPr>
        <p:txBody>
          <a:bodyPr vert="horz" wrap="square" lIns="91440" tIns="45720" rIns="91440" bIns="45720" rtlCol="0" anchor="ctr"/>
          <a:lstStyle/>
          <a:p>
            <a:pPr algn="r">
              <a:lnSpc>
                <a:spcPct val="110000"/>
              </a:lnSpc>
            </a:pPr>
            <a:endParaRPr kumimoji="1" lang="zh-CN" altLang="en-US"/>
          </a:p>
        </p:txBody>
      </p:sp>
      <p:sp>
        <p:nvSpPr>
          <p:cNvPr id="12" name="标题 1"/>
          <p:cNvSpPr txBox="1"/>
          <p:nvPr/>
        </p:nvSpPr>
        <p:spPr>
          <a:xfrm>
            <a:off x="7560925" y="5344701"/>
            <a:ext cx="1848450" cy="369332"/>
          </a:xfrm>
          <a:prstGeom prst="roundRect">
            <a:avLst>
              <a:gd name="adj" fmla="val 50000"/>
            </a:avLst>
          </a:prstGeom>
          <a:solidFill>
            <a:schemeClr val="bg1"/>
          </a:solidFill>
          <a:ln w="12700" cap="sq">
            <a:solidFill>
              <a:schemeClr val="accent1">
                <a:lumMod val="75000"/>
                <a:alpha val="100000"/>
              </a:schemeClr>
            </a:solidFill>
          </a:ln>
        </p:spPr>
        <p:txBody>
          <a:bodyPr vert="horz" wrap="square" lIns="91440" tIns="45720" rIns="91440" bIns="45720" rtlCol="0" anchor="ctr"/>
          <a:lstStyle/>
          <a:p>
            <a:pPr algn="r">
              <a:lnSpc>
                <a:spcPct val="110000"/>
              </a:lnSpc>
            </a:pPr>
            <a:endParaRPr kumimoji="1" lang="zh-CN" altLang="en-US"/>
          </a:p>
        </p:txBody>
      </p:sp>
      <p:sp>
        <p:nvSpPr>
          <p:cNvPr id="13" name="标题 1"/>
          <p:cNvSpPr txBox="1"/>
          <p:nvPr/>
        </p:nvSpPr>
        <p:spPr>
          <a:xfrm>
            <a:off x="2802890" y="5344795"/>
            <a:ext cx="1478915" cy="369570"/>
          </a:xfrm>
          <a:prstGeom prst="roundRect">
            <a:avLst>
              <a:gd name="adj" fmla="val 50000"/>
            </a:avLst>
          </a:prstGeom>
          <a:solidFill>
            <a:schemeClr val="accent1"/>
          </a:solidFill>
          <a:ln w="12700" cap="sq">
            <a:solidFill>
              <a:schemeClr val="accent1">
                <a:lumMod val="75000"/>
                <a:alpha val="100000"/>
              </a:schemeClr>
            </a:solidFill>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a:off x="6111488" y="5344701"/>
            <a:ext cx="1925487" cy="369332"/>
          </a:xfrm>
          <a:prstGeom prst="roundRect">
            <a:avLst>
              <a:gd name="adj" fmla="val 50000"/>
            </a:avLst>
          </a:prstGeom>
          <a:solidFill>
            <a:schemeClr val="accent1"/>
          </a:solidFill>
          <a:ln w="12700" cap="sq">
            <a:solidFill>
              <a:schemeClr val="accent1">
                <a:lumMod val="75000"/>
                <a:alpha val="100000"/>
              </a:schemeClr>
            </a:solidFill>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flipH="1">
            <a:off x="0" y="3240088"/>
            <a:ext cx="1863725" cy="3000375"/>
          </a:xfrm>
          <a:custGeom>
            <a:avLst/>
            <a:gdLst>
              <a:gd name="T0" fmla="*/ 1174 w 1174"/>
              <a:gd name="T1" fmla="*/ 654 h 1890"/>
              <a:gd name="T2" fmla="*/ 317 w 1174"/>
              <a:gd name="T3" fmla="*/ 0 h 1890"/>
              <a:gd name="T4" fmla="*/ 0 w 1174"/>
              <a:gd name="T5" fmla="*/ 1890 h 1890"/>
              <a:gd name="T6" fmla="*/ 1174 w 1174"/>
              <a:gd name="T7" fmla="*/ 1428 h 1890"/>
              <a:gd name="T8" fmla="*/ 1174 w 1174"/>
              <a:gd name="T9" fmla="*/ 654 h 1890"/>
            </a:gdLst>
            <a:ahLst/>
            <a:cxnLst/>
            <a:rect l="0" t="0" r="r" b="b"/>
            <a:pathLst>
              <a:path w="1174" h="1890">
                <a:moveTo>
                  <a:pt x="1174" y="654"/>
                </a:moveTo>
                <a:lnTo>
                  <a:pt x="317" y="0"/>
                </a:lnTo>
                <a:lnTo>
                  <a:pt x="0" y="1890"/>
                </a:lnTo>
                <a:lnTo>
                  <a:pt x="1174" y="1428"/>
                </a:lnTo>
                <a:lnTo>
                  <a:pt x="1174" y="654"/>
                </a:lnTo>
                <a:close/>
              </a:path>
            </a:pathLst>
          </a:custGeom>
          <a:solidFill>
            <a:schemeClr val="accent1"/>
          </a:solidFill>
          <a:ln cap="sq">
            <a:noFill/>
          </a:ln>
        </p:spPr>
        <p:txBody>
          <a:bodyPr vert="horz" wrap="square" lIns="91440" tIns="45720" rIns="91440" bIns="45720" rtlCol="0" anchor="t"/>
          <a:lstStyle/>
          <a:p>
            <a:pPr algn="l">
              <a:lnSpc>
                <a:spcPct val="110000"/>
              </a:lnSpc>
            </a:pPr>
            <a:endParaRPr kumimoji="1" lang="zh-CN" altLang="en-US"/>
          </a:p>
        </p:txBody>
      </p:sp>
      <p:sp>
        <p:nvSpPr>
          <p:cNvPr id="16" name="标题 1"/>
          <p:cNvSpPr txBox="1"/>
          <p:nvPr/>
        </p:nvSpPr>
        <p:spPr>
          <a:xfrm flipV="1">
            <a:off x="10328275" y="617537"/>
            <a:ext cx="1863725" cy="3000375"/>
          </a:xfrm>
          <a:custGeom>
            <a:avLst/>
            <a:gdLst>
              <a:gd name="T0" fmla="*/ 1174 w 1174"/>
              <a:gd name="T1" fmla="*/ 654 h 1890"/>
              <a:gd name="T2" fmla="*/ 317 w 1174"/>
              <a:gd name="T3" fmla="*/ 0 h 1890"/>
              <a:gd name="T4" fmla="*/ 0 w 1174"/>
              <a:gd name="T5" fmla="*/ 1890 h 1890"/>
              <a:gd name="T6" fmla="*/ 1174 w 1174"/>
              <a:gd name="T7" fmla="*/ 1428 h 1890"/>
              <a:gd name="T8" fmla="*/ 1174 w 1174"/>
              <a:gd name="T9" fmla="*/ 654 h 1890"/>
            </a:gdLst>
            <a:ahLst/>
            <a:cxnLst/>
            <a:rect l="0" t="0" r="r" b="b"/>
            <a:pathLst>
              <a:path w="1174" h="1890">
                <a:moveTo>
                  <a:pt x="1174" y="654"/>
                </a:moveTo>
                <a:lnTo>
                  <a:pt x="317" y="0"/>
                </a:lnTo>
                <a:lnTo>
                  <a:pt x="0" y="1890"/>
                </a:lnTo>
                <a:lnTo>
                  <a:pt x="1174" y="1428"/>
                </a:lnTo>
                <a:lnTo>
                  <a:pt x="1174" y="654"/>
                </a:lnTo>
                <a:close/>
              </a:path>
            </a:pathLst>
          </a:custGeom>
          <a:solidFill>
            <a:schemeClr val="accent3"/>
          </a:solidFill>
          <a:ln cap="sq">
            <a:noFill/>
          </a:ln>
        </p:spPr>
        <p:txBody>
          <a:bodyPr vert="horz" wrap="square" lIns="91440" tIns="45720" rIns="91440" bIns="45720" rtlCol="0" anchor="t"/>
          <a:lstStyle/>
          <a:p>
            <a:pPr algn="l">
              <a:lnSpc>
                <a:spcPct val="110000"/>
              </a:lnSpc>
            </a:pPr>
            <a:endParaRPr kumimoji="1" lang="zh-CN" altLang="en-US"/>
          </a:p>
        </p:txBody>
      </p:sp>
      <p:sp>
        <p:nvSpPr>
          <p:cNvPr id="17" name="标题 1"/>
          <p:cNvSpPr txBox="1"/>
          <p:nvPr/>
        </p:nvSpPr>
        <p:spPr>
          <a:xfrm>
            <a:off x="1459149" y="1163051"/>
            <a:ext cx="929869" cy="928230"/>
          </a:xfrm>
          <a:prstGeom prst="ellipse">
            <a:avLst/>
          </a:prstGeom>
          <a:solidFill>
            <a:schemeClr val="accent4"/>
          </a:solidFill>
          <a:ln cap="sq">
            <a:noFill/>
          </a:ln>
        </p:spPr>
        <p:txBody>
          <a:bodyPr vert="horz" wrap="square" lIns="91440" tIns="45720" rIns="91440" bIns="45720" rtlCol="0" anchor="t"/>
          <a:lstStyle/>
          <a:p>
            <a:pPr algn="l">
              <a:lnSpc>
                <a:spcPct val="110000"/>
              </a:lnSpc>
            </a:pPr>
            <a:endParaRPr kumimoji="1" lang="zh-CN" altLang="en-US"/>
          </a:p>
        </p:txBody>
      </p:sp>
      <p:sp>
        <p:nvSpPr>
          <p:cNvPr id="18" name="标题 1"/>
          <p:cNvSpPr txBox="1"/>
          <p:nvPr/>
        </p:nvSpPr>
        <p:spPr>
          <a:xfrm>
            <a:off x="9766571" y="4801195"/>
            <a:ext cx="929869" cy="928230"/>
          </a:xfrm>
          <a:prstGeom prst="ellipse">
            <a:avLst/>
          </a:prstGeom>
          <a:solidFill>
            <a:schemeClr val="accent1"/>
          </a:solidFill>
          <a:ln cap="sq">
            <a:noFill/>
          </a:ln>
        </p:spPr>
        <p:txBody>
          <a:bodyPr vert="horz" wrap="square" lIns="91440" tIns="45720" rIns="91440" bIns="45720" rtlCol="0" anchor="t"/>
          <a:lstStyle/>
          <a:p>
            <a:pPr algn="l">
              <a:lnSpc>
                <a:spcPct val="110000"/>
              </a:lnSpc>
            </a:pPr>
            <a:endParaRPr kumimoji="1" lang="zh-CN" altLang="en-US"/>
          </a:p>
        </p:txBody>
      </p:sp>
      <p:sp>
        <p:nvSpPr>
          <p:cNvPr id="19" name="标题 1"/>
          <p:cNvSpPr txBox="1"/>
          <p:nvPr/>
        </p:nvSpPr>
        <p:spPr>
          <a:xfrm flipH="1">
            <a:off x="1536015" y="4340808"/>
            <a:ext cx="817780" cy="698254"/>
          </a:xfrm>
          <a:prstGeom prst="triangle">
            <a:avLst/>
          </a:prstGeom>
          <a:solidFill>
            <a:schemeClr val="accent3"/>
          </a:solidFill>
          <a:ln cap="sq">
            <a:noFill/>
          </a:ln>
        </p:spPr>
        <p:txBody>
          <a:bodyPr vert="horz" wrap="square" lIns="91440" tIns="45720" rIns="91440" bIns="45720" rtlCol="0" anchor="t"/>
          <a:lstStyle/>
          <a:p>
            <a:pPr algn="l">
              <a:lnSpc>
                <a:spcPct val="110000"/>
              </a:lnSpc>
            </a:pPr>
            <a:endParaRPr kumimoji="1" lang="zh-CN" altLang="en-US"/>
          </a:p>
        </p:txBody>
      </p:sp>
      <p:sp>
        <p:nvSpPr>
          <p:cNvPr id="20" name="标题 1"/>
          <p:cNvSpPr txBox="1"/>
          <p:nvPr/>
        </p:nvSpPr>
        <p:spPr>
          <a:xfrm rot="2359629" flipV="1">
            <a:off x="9895233" y="2038300"/>
            <a:ext cx="817780" cy="698254"/>
          </a:xfrm>
          <a:prstGeom prst="triangle">
            <a:avLst/>
          </a:prstGeom>
          <a:solidFill>
            <a:schemeClr val="accent1"/>
          </a:solidFill>
          <a:ln cap="sq">
            <a:noFill/>
          </a:ln>
        </p:spPr>
        <p:txBody>
          <a:bodyPr vert="horz" wrap="square" lIns="91440" tIns="45720" rIns="91440" bIns="45720" rtlCol="0" anchor="t"/>
          <a:lstStyle/>
          <a:p>
            <a:pPr algn="l">
              <a:lnSpc>
                <a:spcPct val="110000"/>
              </a:lnSpc>
            </a:pPr>
            <a:endParaRPr kumimoji="1" lang="zh-CN" altLang="en-US"/>
          </a:p>
        </p:txBody>
      </p:sp>
      <p:sp>
        <p:nvSpPr>
          <p:cNvPr id="22" name="标题 1"/>
          <p:cNvSpPr txBox="1"/>
          <p:nvPr/>
        </p:nvSpPr>
        <p:spPr>
          <a:xfrm>
            <a:off x="2135505" y="1646555"/>
            <a:ext cx="7729220" cy="2694305"/>
          </a:xfrm>
          <a:prstGeom prst="rect">
            <a:avLst/>
          </a:prstGeom>
          <a:noFill/>
          <a:ln>
            <a:noFill/>
          </a:ln>
        </p:spPr>
        <p:txBody>
          <a:bodyPr vert="horz" wrap="square" lIns="36000" tIns="45720" rIns="36000" bIns="45720" rtlCol="0" anchor="ctr"/>
          <a:lstStyle/>
          <a:p>
            <a:pPr algn="ctr">
              <a:lnSpc>
                <a:spcPct val="130000"/>
              </a:lnSpc>
            </a:pPr>
            <a:r>
              <a:rPr kumimoji="1" lang="en-US" altLang="zh-CN" sz="6500">
                <a:ln w="12700">
                  <a:noFill/>
                </a:ln>
                <a:solidFill>
                  <a:srgbClr val="262626">
                    <a:alpha val="100000"/>
                  </a:srgbClr>
                </a:solidFill>
                <a:latin typeface="OPPOSans H" panose="00020600040101010101" charset="-122"/>
                <a:ea typeface="OPPOSans H" panose="00020600040101010101" charset="-122"/>
                <a:cs typeface="OPPOSans H" panose="00020600040101010101" charset="-122"/>
              </a:rPr>
              <a:t>职场竞争力提升培训</a:t>
            </a:r>
            <a:endParaRPr kumimoji="1" lang="zh-CN" altLang="en-US"/>
          </a:p>
        </p:txBody>
      </p:sp>
      <p:sp>
        <p:nvSpPr>
          <p:cNvPr id="23" name="标题 1"/>
          <p:cNvSpPr txBox="1"/>
          <p:nvPr/>
        </p:nvSpPr>
        <p:spPr>
          <a:xfrm>
            <a:off x="3572762" y="4763373"/>
            <a:ext cx="5120192" cy="307777"/>
          </a:xfrm>
          <a:prstGeom prst="rect">
            <a:avLst/>
          </a:prstGeom>
          <a:noFill/>
          <a:ln>
            <a:noFill/>
          </a:ln>
        </p:spPr>
        <p:txBody>
          <a:bodyPr vert="horz" wrap="square" lIns="91440" tIns="45720" rIns="91440" bIns="45720" rtlCol="0" anchor="t"/>
          <a:lstStyle/>
          <a:p>
            <a:pPr algn="ctr">
              <a:lnSpc>
                <a:spcPct val="110000"/>
              </a:lnSpc>
            </a:pPr>
            <a:r>
              <a:rPr kumimoji="1" lang="en-US" altLang="zh-CN" sz="2000">
                <a:ln w="12700">
                  <a:noFill/>
                </a:ln>
                <a:solidFill>
                  <a:srgbClr val="FFFFFF">
                    <a:alpha val="100000"/>
                  </a:srgbClr>
                </a:solidFill>
                <a:latin typeface="OPPOSans R" panose="00020600040101010101" charset="-122"/>
                <a:ea typeface="OPPOSans R" panose="00020600040101010101" charset="-122"/>
                <a:cs typeface="OPPOSans R" panose="00020600040101010101" charset="-122"/>
              </a:rPr>
              <a:t>POWERPOINT DESIGN</a:t>
            </a:r>
            <a:endParaRPr kumimoji="1" lang="zh-CN" altLang="en-US"/>
          </a:p>
        </p:txBody>
      </p:sp>
      <p:sp>
        <p:nvSpPr>
          <p:cNvPr id="24" name="标题 1"/>
          <p:cNvSpPr txBox="1"/>
          <p:nvPr/>
        </p:nvSpPr>
        <p:spPr>
          <a:xfrm>
            <a:off x="4494530" y="5353050"/>
            <a:ext cx="1306195" cy="369570"/>
          </a:xfrm>
          <a:prstGeom prst="rect">
            <a:avLst/>
          </a:prstGeom>
          <a:noFill/>
          <a:ln cap="sq">
            <a:noFill/>
          </a:ln>
        </p:spPr>
        <p:txBody>
          <a:bodyPr vert="horz" wrap="square" lIns="91440" tIns="45720" rIns="91440" bIns="45720" rtlCol="0" anchor="ctr"/>
          <a:lstStyle/>
          <a:p>
            <a:pPr algn="ctr">
              <a:lnSpc>
                <a:spcPct val="110000"/>
              </a:lnSpc>
            </a:pPr>
            <a:r>
              <a:rPr kumimoji="1" lang="zh-CN" altLang="en-US" sz="1800">
                <a:ln w="12700">
                  <a:noFill/>
                </a:ln>
                <a:solidFill>
                  <a:srgbClr val="262626">
                    <a:alpha val="100000"/>
                  </a:srgbClr>
                </a:solidFill>
                <a:latin typeface="OPPOSans R" panose="00020600040101010101" charset="-122"/>
                <a:ea typeface="OPPOSans R" panose="00020600040101010101" charset="-122"/>
                <a:cs typeface="OPPOSans R" panose="00020600040101010101" charset="-122"/>
              </a:rPr>
              <a:t>工程部</a:t>
            </a:r>
          </a:p>
        </p:txBody>
      </p:sp>
      <p:sp>
        <p:nvSpPr>
          <p:cNvPr id="25" name="标题 1"/>
          <p:cNvSpPr txBox="1"/>
          <p:nvPr/>
        </p:nvSpPr>
        <p:spPr>
          <a:xfrm>
            <a:off x="8033621" y="5353168"/>
            <a:ext cx="1378550" cy="369332"/>
          </a:xfrm>
          <a:prstGeom prst="rect">
            <a:avLst/>
          </a:prstGeom>
          <a:noFill/>
          <a:ln cap="sq">
            <a:noFill/>
          </a:ln>
        </p:spPr>
        <p:txBody>
          <a:bodyPr vert="horz" wrap="square" lIns="91440" tIns="45720" rIns="91440" bIns="45720" rtlCol="0" anchor="ctr"/>
          <a:lstStyle/>
          <a:p>
            <a:pPr algn="ctr">
              <a:lnSpc>
                <a:spcPct val="110000"/>
              </a:lnSpc>
            </a:pPr>
            <a:r>
              <a:rPr kumimoji="1" lang="en-US" altLang="zh-CN" sz="1800">
                <a:ln w="12700">
                  <a:noFill/>
                </a:ln>
                <a:solidFill>
                  <a:srgbClr val="262626">
                    <a:alpha val="100000"/>
                  </a:srgbClr>
                </a:solidFill>
                <a:latin typeface="OPPOSans R" panose="00020600040101010101" charset="-122"/>
                <a:ea typeface="OPPOSans R" panose="00020600040101010101" charset="-122"/>
                <a:cs typeface="OPPOSans R" panose="00020600040101010101" charset="-122"/>
              </a:rPr>
              <a:t>2025.2</a:t>
            </a:r>
            <a:endParaRPr kumimoji="1" lang="zh-CN" altLang="en-US"/>
          </a:p>
        </p:txBody>
      </p:sp>
      <p:sp>
        <p:nvSpPr>
          <p:cNvPr id="26" name="标题 1"/>
          <p:cNvSpPr txBox="1"/>
          <p:nvPr/>
        </p:nvSpPr>
        <p:spPr>
          <a:xfrm>
            <a:off x="2865755" y="5353050"/>
            <a:ext cx="1431290" cy="369570"/>
          </a:xfrm>
          <a:prstGeom prst="homePlate">
            <a:avLst/>
          </a:prstGeom>
          <a:noFill/>
          <a:ln cap="sq">
            <a:noFill/>
          </a:ln>
        </p:spPr>
        <p:txBody>
          <a:bodyPr vert="horz" wrap="square" lIns="91440" tIns="45720" rIns="91440" bIns="45720" rtlCol="0" anchor="ctr"/>
          <a:lstStyle/>
          <a:p>
            <a:pPr algn="ctr">
              <a:lnSpc>
                <a:spcPct val="110000"/>
              </a:lnSpc>
            </a:pPr>
            <a:r>
              <a:rPr kumimoji="1" lang="en-US" altLang="zh-CN" sz="1800">
                <a:ln w="12700">
                  <a:noFill/>
                </a:ln>
                <a:solidFill>
                  <a:srgbClr val="FFFFFF">
                    <a:alpha val="100000"/>
                  </a:srgbClr>
                </a:solidFill>
                <a:latin typeface="OPPOSans R" panose="00020600040101010101" charset="-122"/>
                <a:ea typeface="OPPOSans R" panose="00020600040101010101" charset="-122"/>
                <a:cs typeface="OPPOSans R" panose="00020600040101010101" charset="-122"/>
              </a:rPr>
              <a:t>汇报人</a:t>
            </a:r>
            <a:endParaRPr kumimoji="1" lang="zh-CN" altLang="en-US"/>
          </a:p>
        </p:txBody>
      </p:sp>
      <p:sp>
        <p:nvSpPr>
          <p:cNvPr id="27" name="标题 1"/>
          <p:cNvSpPr txBox="1"/>
          <p:nvPr/>
        </p:nvSpPr>
        <p:spPr>
          <a:xfrm>
            <a:off x="6174565" y="5353168"/>
            <a:ext cx="1925487" cy="369332"/>
          </a:xfrm>
          <a:prstGeom prst="homePlate">
            <a:avLst/>
          </a:prstGeom>
          <a:noFill/>
          <a:ln cap="sq">
            <a:noFill/>
          </a:ln>
        </p:spPr>
        <p:txBody>
          <a:bodyPr vert="horz" wrap="square" lIns="91440" tIns="45720" rIns="91440" bIns="45720" rtlCol="0" anchor="ctr"/>
          <a:lstStyle/>
          <a:p>
            <a:pPr algn="ctr">
              <a:lnSpc>
                <a:spcPct val="110000"/>
              </a:lnSpc>
            </a:pPr>
            <a:r>
              <a:rPr kumimoji="1" lang="en-US" altLang="zh-CN" sz="1800">
                <a:ln w="12700">
                  <a:noFill/>
                </a:ln>
                <a:solidFill>
                  <a:srgbClr val="FFFFFF">
                    <a:alpha val="100000"/>
                  </a:srgbClr>
                </a:solidFill>
                <a:latin typeface="OPPOSans R" panose="00020600040101010101" charset="-122"/>
                <a:ea typeface="OPPOSans R" panose="00020600040101010101" charset="-122"/>
                <a:cs typeface="OPPOSans R" panose="00020600040101010101" charset="-122"/>
              </a:rPr>
              <a:t>汇报时间</a:t>
            </a:r>
            <a:endParaRPr kumimoji="1" lang="zh-CN" altLang="en-US"/>
          </a:p>
        </p:txBody>
      </p:sp>
      <p:sp>
        <p:nvSpPr>
          <p:cNvPr id="28" name="文本框 27"/>
          <p:cNvSpPr txBox="1"/>
          <p:nvPr/>
        </p:nvSpPr>
        <p:spPr>
          <a:xfrm>
            <a:off x="5249545" y="799465"/>
            <a:ext cx="1713230" cy="368300"/>
          </a:xfrm>
          <a:prstGeom prst="rect">
            <a:avLst/>
          </a:prstGeom>
          <a:noFill/>
        </p:spPr>
        <p:txBody>
          <a:bodyPr wrap="square" rtlCol="0">
            <a:spAutoFit/>
          </a:bodyPr>
          <a:lstStyle/>
          <a:p>
            <a:pPr algn="ctr"/>
            <a:r>
              <a:rPr lang="en-US" altLang="zh-CN"/>
              <a:t>K·K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AFBFC">
                <a:alpha val="100000"/>
              </a:srgbClr>
            </a:gs>
            <a:gs pos="50400">
              <a:schemeClr val="bg1"/>
            </a:gs>
            <a:gs pos="96800">
              <a:srgbClr val="FAFBFC">
                <a:alpha val="100000"/>
              </a:srgbClr>
            </a:gs>
          </a:gsLst>
          <a:lin ang="2700000" scaled="0"/>
        </a:gradFill>
        <a:effectLst/>
      </p:bgPr>
    </p:bg>
    <p:spTree>
      <p:nvGrpSpPr>
        <p:cNvPr id="1" name=""/>
        <p:cNvGrpSpPr/>
        <p:nvPr/>
      </p:nvGrpSpPr>
      <p:grpSpPr>
        <a:xfrm>
          <a:off x="0" y="0"/>
          <a:ext cx="0" cy="0"/>
          <a:chOff x="0" y="0"/>
          <a:chExt cx="0" cy="0"/>
        </a:xfrm>
      </p:grpSpPr>
      <p:sp>
        <p:nvSpPr>
          <p:cNvPr id="2" name="标题 1"/>
          <p:cNvSpPr txBox="1"/>
          <p:nvPr/>
        </p:nvSpPr>
        <p:spPr>
          <a:xfrm>
            <a:off x="0" y="0"/>
            <a:ext cx="12192000" cy="6858000"/>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2700000">
            <a:off x="-1953086" y="-134170"/>
            <a:ext cx="6789073" cy="6986639"/>
          </a:xfrm>
          <a:custGeom>
            <a:avLst/>
            <a:gdLst>
              <a:gd name="connsiteX0" fmla="*/ 0 w 6789073"/>
              <a:gd name="connsiteY0" fmla="*/ 2137301 h 6986639"/>
              <a:gd name="connsiteX1" fmla="*/ 2137302 w 6789073"/>
              <a:gd name="connsiteY1" fmla="*/ 0 h 6986639"/>
              <a:gd name="connsiteX2" fmla="*/ 6250258 w 6789073"/>
              <a:gd name="connsiteY2" fmla="*/ 0 h 6986639"/>
              <a:gd name="connsiteX3" fmla="*/ 6789073 w 6789073"/>
              <a:gd name="connsiteY3" fmla="*/ 538815 h 6986639"/>
              <a:gd name="connsiteX4" fmla="*/ 6789073 w 6789073"/>
              <a:gd name="connsiteY4" fmla="*/ 5046904 h 6986639"/>
              <a:gd name="connsiteX5" fmla="*/ 6429863 w 6789073"/>
              <a:gd name="connsiteY5" fmla="*/ 5406114 h 6986639"/>
              <a:gd name="connsiteX6" fmla="*/ 5855127 w 6789073"/>
              <a:gd name="connsiteY6" fmla="*/ 5980850 h 6986639"/>
              <a:gd name="connsiteX7" fmla="*/ 4849338 w 6789073"/>
              <a:gd name="connsiteY7" fmla="*/ 6986639 h 6986639"/>
              <a:gd name="connsiteX8" fmla="*/ 3843549 w 6789073"/>
              <a:gd name="connsiteY8" fmla="*/ 5980850 h 6986639"/>
              <a:gd name="connsiteX9" fmla="*/ 808223 w 6789073"/>
              <a:gd name="connsiteY9" fmla="*/ 2945524 h 6986639"/>
            </a:gdLst>
            <a:ahLst/>
            <a:cxnLst/>
            <a:rect l="l" t="t" r="r" b="b"/>
            <a:pathLst>
              <a:path w="6789073" h="6986639">
                <a:moveTo>
                  <a:pt x="0" y="2137301"/>
                </a:moveTo>
                <a:lnTo>
                  <a:pt x="2137302" y="0"/>
                </a:lnTo>
                <a:lnTo>
                  <a:pt x="6250258" y="0"/>
                </a:lnTo>
                <a:cubicBezTo>
                  <a:pt x="6547837" y="0"/>
                  <a:pt x="6789073" y="241236"/>
                  <a:pt x="6789073" y="538815"/>
                </a:cubicBezTo>
                <a:lnTo>
                  <a:pt x="6789073" y="5046904"/>
                </a:lnTo>
                <a:lnTo>
                  <a:pt x="6429863" y="5406114"/>
                </a:lnTo>
                <a:lnTo>
                  <a:pt x="5855127" y="5980850"/>
                </a:lnTo>
                <a:lnTo>
                  <a:pt x="4849338" y="6986639"/>
                </a:lnTo>
                <a:lnTo>
                  <a:pt x="3843549" y="5980850"/>
                </a:lnTo>
                <a:lnTo>
                  <a:pt x="808223" y="2945524"/>
                </a:lnTo>
                <a:close/>
              </a:path>
            </a:pathLst>
          </a:cu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a:off x="1916938" y="2724889"/>
            <a:ext cx="1943100" cy="1003300"/>
          </a:xfrm>
          <a:prstGeom prst="rect">
            <a:avLst/>
          </a:prstGeom>
          <a:noFill/>
          <a:ln>
            <a:noFill/>
          </a:ln>
        </p:spPr>
        <p:txBody>
          <a:bodyPr vert="horz" wrap="square" lIns="0" tIns="0" rIns="0" bIns="0" rtlCol="0" anchor="t">
            <a:spAutoFit/>
          </a:bodyPr>
          <a:lstStyle/>
          <a:p>
            <a:pPr algn="dist">
              <a:lnSpc>
                <a:spcPct val="110000"/>
              </a:lnSpc>
            </a:pPr>
            <a:r>
              <a:rPr kumimoji="1" lang="en-US" altLang="zh-CN" sz="7200">
                <a:ln w="12700">
                  <a:noFill/>
                </a:ln>
                <a:solidFill>
                  <a:srgbClr val="FFFFFF">
                    <a:alpha val="100000"/>
                  </a:srgbClr>
                </a:solidFill>
                <a:latin typeface="OPPOSans H" panose="00020600040101010101" charset="-122"/>
                <a:ea typeface="OPPOSans H" panose="00020600040101010101" charset="-122"/>
                <a:cs typeface="OPPOSans H" panose="00020600040101010101" charset="-122"/>
              </a:rPr>
              <a:t>目录</a:t>
            </a:r>
            <a:endParaRPr kumimoji="1" lang="zh-CN" altLang="en-US"/>
          </a:p>
        </p:txBody>
      </p:sp>
      <p:sp>
        <p:nvSpPr>
          <p:cNvPr id="5" name="标题 1"/>
          <p:cNvSpPr txBox="1"/>
          <p:nvPr/>
        </p:nvSpPr>
        <p:spPr>
          <a:xfrm flipH="1">
            <a:off x="10201594" y="-19701"/>
            <a:ext cx="2033241" cy="2713793"/>
          </a:xfrm>
          <a:custGeom>
            <a:avLst/>
            <a:gdLst>
              <a:gd name="connsiteX0" fmla="*/ 1511587 w 2797715"/>
              <a:gd name="connsiteY0" fmla="*/ 0 h 3734146"/>
              <a:gd name="connsiteX1" fmla="*/ 2699516 w 2797715"/>
              <a:gd name="connsiteY1" fmla="*/ 0 h 3734146"/>
              <a:gd name="connsiteX2" fmla="*/ 2736917 w 2797715"/>
              <a:gd name="connsiteY2" fmla="*/ 145457 h 3734146"/>
              <a:gd name="connsiteX3" fmla="*/ 2797715 w 2797715"/>
              <a:gd name="connsiteY3" fmla="*/ 748566 h 3734146"/>
              <a:gd name="connsiteX4" fmla="*/ 111108 w 2797715"/>
              <a:gd name="connsiteY4" fmla="*/ 3725697 h 3734146"/>
              <a:gd name="connsiteX5" fmla="*/ 0 w 2797715"/>
              <a:gd name="connsiteY5" fmla="*/ 3734146 h 3734146"/>
              <a:gd name="connsiteX6" fmla="*/ 0 w 2797715"/>
              <a:gd name="connsiteY6" fmla="*/ 2602308 h 3734146"/>
              <a:gd name="connsiteX7" fmla="*/ 180799 w 2797715"/>
              <a:gd name="connsiteY7" fmla="*/ 2574715 h 3734146"/>
              <a:gd name="connsiteX8" fmla="*/ 1669153 w 2797715"/>
              <a:gd name="connsiteY8" fmla="*/ 748566 h 3734146"/>
              <a:gd name="connsiteX9" fmla="*/ 1522669 w 2797715"/>
              <a:gd name="connsiteY9" fmla="*/ 23006 h 3734146"/>
            </a:gdLst>
            <a:ahLst/>
            <a:cxnLst/>
            <a:rect l="l" t="t" r="r" b="b"/>
            <a:pathLst>
              <a:path w="2797715" h="3734146">
                <a:moveTo>
                  <a:pt x="1511587" y="0"/>
                </a:moveTo>
                <a:lnTo>
                  <a:pt x="2699516" y="0"/>
                </a:lnTo>
                <a:lnTo>
                  <a:pt x="2736917" y="145457"/>
                </a:lnTo>
                <a:cubicBezTo>
                  <a:pt x="2776781" y="340266"/>
                  <a:pt x="2797715" y="541972"/>
                  <a:pt x="2797715" y="748566"/>
                </a:cubicBezTo>
                <a:cubicBezTo>
                  <a:pt x="2797715" y="2298026"/>
                  <a:pt x="1620136" y="3572447"/>
                  <a:pt x="111108" y="3725697"/>
                </a:cubicBezTo>
                <a:lnTo>
                  <a:pt x="0" y="3734146"/>
                </a:lnTo>
                <a:lnTo>
                  <a:pt x="0" y="2602308"/>
                </a:lnTo>
                <a:lnTo>
                  <a:pt x="180799" y="2574715"/>
                </a:lnTo>
                <a:cubicBezTo>
                  <a:pt x="1030201" y="2400902"/>
                  <a:pt x="1669153" y="1649352"/>
                  <a:pt x="1669153" y="748566"/>
                </a:cubicBezTo>
                <a:cubicBezTo>
                  <a:pt x="1669153" y="491199"/>
                  <a:pt x="1616994" y="246014"/>
                  <a:pt x="1522669" y="23006"/>
                </a:cubicBezTo>
                <a:close/>
              </a:path>
            </a:pathLst>
          </a:custGeom>
          <a:solidFill>
            <a:schemeClr val="accent2">
              <a:lumMod val="60000"/>
              <a:lumOff val="40000"/>
            </a:schemeClr>
          </a:solidFill>
          <a:ln w="12700" cap="flat">
            <a:noFill/>
            <a:miter/>
          </a:ln>
          <a:effectLst/>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a:off x="6232485" y="852328"/>
            <a:ext cx="424464" cy="424464"/>
          </a:xfrm>
          <a:prstGeom prst="ellipse">
            <a:avLst/>
          </a:prstGeom>
          <a:solidFill>
            <a:schemeClr val="accent2">
              <a:lumMod val="60000"/>
              <a:lumOff val="40000"/>
              <a:alpha val="81000"/>
            </a:schemeClr>
          </a:solidFill>
          <a:ln w="12700" cap="flat">
            <a:noFill/>
            <a:miter/>
          </a:ln>
          <a:effectLst/>
        </p:spPr>
        <p:txBody>
          <a:bodyPr vert="horz" wrap="square" lIns="91440" tIns="45720" rIns="91440" bIns="45720" rtlCol="0" anchor="ctr"/>
          <a:lstStyle/>
          <a:p>
            <a:pPr algn="ctr">
              <a:lnSpc>
                <a:spcPct val="110000"/>
              </a:lnSpc>
            </a:pPr>
            <a:endParaRPr kumimoji="1" lang="zh-CN" altLang="en-US"/>
          </a:p>
        </p:txBody>
      </p:sp>
      <p:cxnSp>
        <p:nvCxnSpPr>
          <p:cNvPr id="7" name="标题 1"/>
          <p:cNvCxnSpPr/>
          <p:nvPr/>
        </p:nvCxnSpPr>
        <p:spPr>
          <a:xfrm>
            <a:off x="6525176" y="1817499"/>
            <a:ext cx="3321420" cy="0"/>
          </a:xfrm>
          <a:prstGeom prst="line">
            <a:avLst/>
          </a:prstGeom>
          <a:noFill/>
          <a:ln w="12700" cap="sq">
            <a:solidFill>
              <a:schemeClr val="accent2"/>
            </a:solidFill>
            <a:miter/>
          </a:ln>
        </p:spPr>
      </p:cxnSp>
      <p:sp>
        <p:nvSpPr>
          <p:cNvPr id="8" name="标题 1"/>
          <p:cNvSpPr txBox="1"/>
          <p:nvPr/>
        </p:nvSpPr>
        <p:spPr>
          <a:xfrm>
            <a:off x="6377347" y="815127"/>
            <a:ext cx="913712" cy="923330"/>
          </a:xfrm>
          <a:prstGeom prst="rect">
            <a:avLst/>
          </a:prstGeom>
          <a:noFill/>
          <a:ln>
            <a:noFill/>
          </a:ln>
        </p:spPr>
        <p:txBody>
          <a:bodyPr vert="horz" wrap="none" lIns="0" tIns="0" rIns="0" bIns="0" rtlCol="0" anchor="t"/>
          <a:lstStyle/>
          <a:p>
            <a:pPr algn="l">
              <a:lnSpc>
                <a:spcPct val="110000"/>
              </a:lnSpc>
            </a:pPr>
            <a:r>
              <a:rPr kumimoji="1" lang="en-US" altLang="zh-CN" sz="5400">
                <a:ln w="12700">
                  <a:noFill/>
                </a:ln>
                <a:solidFill>
                  <a:srgbClr val="62CB78">
                    <a:alpha val="100000"/>
                  </a:srgbClr>
                </a:solidFill>
                <a:latin typeface="OPPOSans H" panose="00020600040101010101" charset="-122"/>
                <a:ea typeface="OPPOSans H" panose="00020600040101010101" charset="-122"/>
                <a:cs typeface="OPPOSans H" panose="00020600040101010101" charset="-122"/>
              </a:rPr>
              <a:t>01</a:t>
            </a:r>
            <a:endParaRPr kumimoji="1" lang="zh-CN" altLang="en-US"/>
          </a:p>
        </p:txBody>
      </p:sp>
      <p:sp>
        <p:nvSpPr>
          <p:cNvPr id="9" name="标题 1"/>
          <p:cNvSpPr txBox="1"/>
          <p:nvPr/>
        </p:nvSpPr>
        <p:spPr>
          <a:xfrm>
            <a:off x="7459670" y="849158"/>
            <a:ext cx="3375018" cy="948768"/>
          </a:xfrm>
          <a:prstGeom prst="rect">
            <a:avLst/>
          </a:prstGeom>
          <a:noFill/>
          <a:ln>
            <a:noFill/>
          </a:ln>
        </p:spPr>
        <p:txBody>
          <a:bodyPr vert="horz" wrap="square" lIns="0" tIns="0" rIns="0" bIns="0" rtlCol="0" anchor="t"/>
          <a:lstStyle/>
          <a:p>
            <a:pPr algn="l">
              <a:lnSpc>
                <a:spcPct val="130000"/>
              </a:lnSpc>
            </a:pPr>
            <a:r>
              <a:rPr kumimoji="1" lang="en-US" altLang="zh-CN" sz="2400">
                <a:ln w="12700">
                  <a:noFill/>
                </a:ln>
                <a:solidFill>
                  <a:srgbClr val="62CB78">
                    <a:alpha val="100000"/>
                  </a:srgbClr>
                </a:solidFill>
                <a:latin typeface="OPPOSans H" panose="00020600040101010101" charset="-122"/>
                <a:ea typeface="OPPOSans H" panose="00020600040101010101" charset="-122"/>
                <a:cs typeface="OPPOSans H" panose="00020600040101010101" charset="-122"/>
              </a:rPr>
              <a:t>模块一：工作思维</a:t>
            </a:r>
            <a:endParaRPr kumimoji="1" lang="zh-CN" altLang="en-US"/>
          </a:p>
        </p:txBody>
      </p:sp>
      <p:sp>
        <p:nvSpPr>
          <p:cNvPr id="10" name="标题 1"/>
          <p:cNvSpPr txBox="1"/>
          <p:nvPr/>
        </p:nvSpPr>
        <p:spPr>
          <a:xfrm>
            <a:off x="6232485" y="2262370"/>
            <a:ext cx="424464" cy="424464"/>
          </a:xfrm>
          <a:prstGeom prst="ellipse">
            <a:avLst/>
          </a:prstGeom>
          <a:solidFill>
            <a:schemeClr val="accent2">
              <a:lumMod val="60000"/>
              <a:lumOff val="40000"/>
              <a:alpha val="81000"/>
            </a:schemeClr>
          </a:solidFill>
          <a:ln w="12700" cap="flat">
            <a:noFill/>
            <a:miter/>
          </a:ln>
          <a:effectLst/>
        </p:spPr>
        <p:txBody>
          <a:bodyPr vert="horz" wrap="square" lIns="91440" tIns="45720" rIns="91440" bIns="45720" rtlCol="0" anchor="ctr"/>
          <a:lstStyle/>
          <a:p>
            <a:pPr algn="ctr">
              <a:lnSpc>
                <a:spcPct val="110000"/>
              </a:lnSpc>
            </a:pPr>
            <a:endParaRPr kumimoji="1" lang="zh-CN" altLang="en-US"/>
          </a:p>
        </p:txBody>
      </p:sp>
      <p:cxnSp>
        <p:nvCxnSpPr>
          <p:cNvPr id="11" name="标题 1"/>
          <p:cNvCxnSpPr/>
          <p:nvPr/>
        </p:nvCxnSpPr>
        <p:spPr>
          <a:xfrm>
            <a:off x="6525176" y="3227541"/>
            <a:ext cx="3321420" cy="0"/>
          </a:xfrm>
          <a:prstGeom prst="line">
            <a:avLst/>
          </a:prstGeom>
          <a:noFill/>
          <a:ln w="12700" cap="sq">
            <a:solidFill>
              <a:schemeClr val="accent2"/>
            </a:solidFill>
            <a:miter/>
          </a:ln>
        </p:spPr>
      </p:cxnSp>
      <p:sp>
        <p:nvSpPr>
          <p:cNvPr id="12" name="标题 1"/>
          <p:cNvSpPr txBox="1"/>
          <p:nvPr/>
        </p:nvSpPr>
        <p:spPr>
          <a:xfrm>
            <a:off x="6377347" y="2225169"/>
            <a:ext cx="1009892" cy="892552"/>
          </a:xfrm>
          <a:prstGeom prst="rect">
            <a:avLst/>
          </a:prstGeom>
          <a:noFill/>
          <a:ln>
            <a:noFill/>
          </a:ln>
        </p:spPr>
        <p:txBody>
          <a:bodyPr vert="horz" wrap="none" lIns="0" tIns="0" rIns="0" bIns="0" rtlCol="0" anchor="t"/>
          <a:lstStyle/>
          <a:p>
            <a:pPr algn="l">
              <a:lnSpc>
                <a:spcPct val="110000"/>
              </a:lnSpc>
            </a:pPr>
            <a:r>
              <a:rPr kumimoji="1" lang="en-US" altLang="zh-CN" sz="5400">
                <a:ln w="12700">
                  <a:noFill/>
                </a:ln>
                <a:solidFill>
                  <a:srgbClr val="62CB78">
                    <a:alpha val="100000"/>
                  </a:srgbClr>
                </a:solidFill>
                <a:latin typeface="OPPOSans H" panose="00020600040101010101" charset="-122"/>
                <a:ea typeface="OPPOSans H" panose="00020600040101010101" charset="-122"/>
                <a:cs typeface="OPPOSans H" panose="00020600040101010101" charset="-122"/>
              </a:rPr>
              <a:t>02</a:t>
            </a:r>
            <a:endParaRPr kumimoji="1" lang="zh-CN" altLang="en-US"/>
          </a:p>
        </p:txBody>
      </p:sp>
      <p:sp>
        <p:nvSpPr>
          <p:cNvPr id="13" name="标题 1"/>
          <p:cNvSpPr txBox="1"/>
          <p:nvPr/>
        </p:nvSpPr>
        <p:spPr>
          <a:xfrm>
            <a:off x="7459670" y="2262509"/>
            <a:ext cx="3375018" cy="965028"/>
          </a:xfrm>
          <a:prstGeom prst="rect">
            <a:avLst/>
          </a:prstGeom>
          <a:noFill/>
          <a:ln>
            <a:noFill/>
          </a:ln>
        </p:spPr>
        <p:txBody>
          <a:bodyPr vert="horz" wrap="square" lIns="0" tIns="0" rIns="0" bIns="0" rtlCol="0" anchor="t"/>
          <a:lstStyle/>
          <a:p>
            <a:pPr algn="l">
              <a:lnSpc>
                <a:spcPct val="130000"/>
              </a:lnSpc>
            </a:pPr>
            <a:r>
              <a:rPr kumimoji="1" lang="en-US" altLang="zh-CN" sz="2400">
                <a:ln w="12700">
                  <a:noFill/>
                </a:ln>
                <a:solidFill>
                  <a:srgbClr val="62CB78">
                    <a:alpha val="100000"/>
                  </a:srgbClr>
                </a:solidFill>
                <a:latin typeface="OPPOSans H" panose="00020600040101010101" charset="-122"/>
                <a:ea typeface="OPPOSans H" panose="00020600040101010101" charset="-122"/>
                <a:cs typeface="OPPOSans H" panose="00020600040101010101" charset="-122"/>
              </a:rPr>
              <a:t>模块二：工作能力</a:t>
            </a:r>
            <a:endParaRPr kumimoji="1" lang="zh-CN" altLang="en-US"/>
          </a:p>
        </p:txBody>
      </p:sp>
      <p:sp>
        <p:nvSpPr>
          <p:cNvPr id="14" name="标题 1"/>
          <p:cNvSpPr txBox="1"/>
          <p:nvPr/>
        </p:nvSpPr>
        <p:spPr>
          <a:xfrm>
            <a:off x="6232485" y="3672412"/>
            <a:ext cx="424464" cy="424464"/>
          </a:xfrm>
          <a:prstGeom prst="ellipse">
            <a:avLst/>
          </a:prstGeom>
          <a:solidFill>
            <a:schemeClr val="accent2">
              <a:lumMod val="60000"/>
              <a:lumOff val="40000"/>
              <a:alpha val="81000"/>
            </a:schemeClr>
          </a:solidFill>
          <a:ln w="12700" cap="flat">
            <a:noFill/>
            <a:miter/>
          </a:ln>
          <a:effectLst/>
        </p:spPr>
        <p:txBody>
          <a:bodyPr vert="horz" wrap="square" lIns="91440" tIns="45720" rIns="91440" bIns="45720" rtlCol="0" anchor="ctr"/>
          <a:lstStyle/>
          <a:p>
            <a:pPr algn="ctr">
              <a:lnSpc>
                <a:spcPct val="110000"/>
              </a:lnSpc>
            </a:pPr>
            <a:endParaRPr kumimoji="1" lang="zh-CN" altLang="en-US"/>
          </a:p>
        </p:txBody>
      </p:sp>
      <p:cxnSp>
        <p:nvCxnSpPr>
          <p:cNvPr id="15" name="标题 1"/>
          <p:cNvCxnSpPr/>
          <p:nvPr/>
        </p:nvCxnSpPr>
        <p:spPr>
          <a:xfrm>
            <a:off x="6525176" y="4637583"/>
            <a:ext cx="3321420" cy="0"/>
          </a:xfrm>
          <a:prstGeom prst="line">
            <a:avLst/>
          </a:prstGeom>
          <a:noFill/>
          <a:ln w="12700" cap="sq">
            <a:solidFill>
              <a:schemeClr val="accent2"/>
            </a:solidFill>
            <a:miter/>
          </a:ln>
        </p:spPr>
      </p:cxnSp>
      <p:sp>
        <p:nvSpPr>
          <p:cNvPr id="16" name="标题 1"/>
          <p:cNvSpPr txBox="1"/>
          <p:nvPr/>
        </p:nvSpPr>
        <p:spPr>
          <a:xfrm>
            <a:off x="6377347" y="3635211"/>
            <a:ext cx="1009892" cy="892552"/>
          </a:xfrm>
          <a:prstGeom prst="rect">
            <a:avLst/>
          </a:prstGeom>
          <a:noFill/>
          <a:ln>
            <a:noFill/>
          </a:ln>
        </p:spPr>
        <p:txBody>
          <a:bodyPr vert="horz" wrap="none" lIns="0" tIns="0" rIns="0" bIns="0" rtlCol="0" anchor="t"/>
          <a:lstStyle/>
          <a:p>
            <a:pPr algn="l">
              <a:lnSpc>
                <a:spcPct val="110000"/>
              </a:lnSpc>
            </a:pPr>
            <a:r>
              <a:rPr kumimoji="1" lang="en-US" altLang="zh-CN" sz="5400">
                <a:ln w="12700">
                  <a:noFill/>
                </a:ln>
                <a:solidFill>
                  <a:srgbClr val="62CB78">
                    <a:alpha val="100000"/>
                  </a:srgbClr>
                </a:solidFill>
                <a:latin typeface="OPPOSans H" panose="00020600040101010101" charset="-122"/>
                <a:ea typeface="OPPOSans H" panose="00020600040101010101" charset="-122"/>
                <a:cs typeface="OPPOSans H" panose="00020600040101010101" charset="-122"/>
              </a:rPr>
              <a:t>03</a:t>
            </a:r>
            <a:endParaRPr kumimoji="1" lang="zh-CN" altLang="en-US"/>
          </a:p>
        </p:txBody>
      </p:sp>
      <p:sp>
        <p:nvSpPr>
          <p:cNvPr id="17" name="标题 1"/>
          <p:cNvSpPr txBox="1"/>
          <p:nvPr/>
        </p:nvSpPr>
        <p:spPr>
          <a:xfrm>
            <a:off x="7459670" y="3672300"/>
            <a:ext cx="3375018" cy="965281"/>
          </a:xfrm>
          <a:prstGeom prst="rect">
            <a:avLst/>
          </a:prstGeom>
          <a:noFill/>
          <a:ln>
            <a:noFill/>
          </a:ln>
        </p:spPr>
        <p:txBody>
          <a:bodyPr vert="horz" wrap="square" lIns="0" tIns="0" rIns="0" bIns="0" rtlCol="0" anchor="t"/>
          <a:lstStyle/>
          <a:p>
            <a:pPr algn="l">
              <a:lnSpc>
                <a:spcPct val="130000"/>
              </a:lnSpc>
            </a:pPr>
            <a:r>
              <a:rPr kumimoji="1" lang="en-US" altLang="zh-CN" sz="2400">
                <a:ln w="12700">
                  <a:noFill/>
                </a:ln>
                <a:solidFill>
                  <a:srgbClr val="62CB78">
                    <a:alpha val="100000"/>
                  </a:srgbClr>
                </a:solidFill>
                <a:latin typeface="OPPOSans H" panose="00020600040101010101" charset="-122"/>
                <a:ea typeface="OPPOSans H" panose="00020600040101010101" charset="-122"/>
                <a:cs typeface="OPPOSans H" panose="00020600040101010101" charset="-122"/>
              </a:rPr>
              <a:t>模块三：人际合作</a:t>
            </a:r>
            <a:endParaRPr kumimoji="1" lang="zh-CN" altLang="en-US"/>
          </a:p>
        </p:txBody>
      </p:sp>
      <p:sp>
        <p:nvSpPr>
          <p:cNvPr id="18" name="标题 1"/>
          <p:cNvSpPr txBox="1"/>
          <p:nvPr/>
        </p:nvSpPr>
        <p:spPr>
          <a:xfrm>
            <a:off x="6232485" y="5082453"/>
            <a:ext cx="424464" cy="424464"/>
          </a:xfrm>
          <a:prstGeom prst="ellipse">
            <a:avLst/>
          </a:prstGeom>
          <a:solidFill>
            <a:schemeClr val="accent2">
              <a:lumMod val="60000"/>
              <a:lumOff val="40000"/>
              <a:alpha val="81000"/>
            </a:schemeClr>
          </a:solidFill>
          <a:ln w="12700" cap="flat">
            <a:noFill/>
            <a:miter/>
          </a:ln>
          <a:effectLst/>
        </p:spPr>
        <p:txBody>
          <a:bodyPr vert="horz" wrap="square" lIns="91440" tIns="45720" rIns="91440" bIns="45720" rtlCol="0" anchor="ctr"/>
          <a:lstStyle/>
          <a:p>
            <a:pPr algn="ctr">
              <a:lnSpc>
                <a:spcPct val="110000"/>
              </a:lnSpc>
            </a:pPr>
            <a:endParaRPr kumimoji="1" lang="zh-CN" altLang="en-US"/>
          </a:p>
        </p:txBody>
      </p:sp>
      <p:cxnSp>
        <p:nvCxnSpPr>
          <p:cNvPr id="19" name="标题 1"/>
          <p:cNvCxnSpPr/>
          <p:nvPr/>
        </p:nvCxnSpPr>
        <p:spPr>
          <a:xfrm>
            <a:off x="6525176" y="6047624"/>
            <a:ext cx="3321420" cy="0"/>
          </a:xfrm>
          <a:prstGeom prst="line">
            <a:avLst/>
          </a:prstGeom>
          <a:noFill/>
          <a:ln w="12700" cap="sq">
            <a:solidFill>
              <a:schemeClr val="accent2"/>
            </a:solidFill>
            <a:miter/>
          </a:ln>
        </p:spPr>
      </p:cxnSp>
      <p:sp>
        <p:nvSpPr>
          <p:cNvPr id="20" name="标题 1"/>
          <p:cNvSpPr txBox="1"/>
          <p:nvPr/>
        </p:nvSpPr>
        <p:spPr>
          <a:xfrm>
            <a:off x="6377347" y="5045252"/>
            <a:ext cx="1009892" cy="892552"/>
          </a:xfrm>
          <a:prstGeom prst="rect">
            <a:avLst/>
          </a:prstGeom>
          <a:noFill/>
          <a:ln>
            <a:noFill/>
          </a:ln>
        </p:spPr>
        <p:txBody>
          <a:bodyPr vert="horz" wrap="none" lIns="0" tIns="0" rIns="0" bIns="0" rtlCol="0" anchor="t"/>
          <a:lstStyle/>
          <a:p>
            <a:pPr algn="l">
              <a:lnSpc>
                <a:spcPct val="110000"/>
              </a:lnSpc>
            </a:pPr>
            <a:r>
              <a:rPr kumimoji="1" lang="en-US" altLang="zh-CN" sz="5400">
                <a:ln w="12700">
                  <a:noFill/>
                </a:ln>
                <a:solidFill>
                  <a:srgbClr val="62CB78">
                    <a:alpha val="100000"/>
                  </a:srgbClr>
                </a:solidFill>
                <a:latin typeface="OPPOSans H" panose="00020600040101010101" charset="-122"/>
                <a:ea typeface="OPPOSans H" panose="00020600040101010101" charset="-122"/>
                <a:cs typeface="OPPOSans H" panose="00020600040101010101" charset="-122"/>
              </a:rPr>
              <a:t>04</a:t>
            </a:r>
            <a:endParaRPr kumimoji="1" lang="zh-CN" altLang="en-US"/>
          </a:p>
        </p:txBody>
      </p:sp>
      <p:sp>
        <p:nvSpPr>
          <p:cNvPr id="21" name="标题 1"/>
          <p:cNvSpPr txBox="1"/>
          <p:nvPr/>
        </p:nvSpPr>
        <p:spPr>
          <a:xfrm>
            <a:off x="7459670" y="5082339"/>
            <a:ext cx="3375018" cy="965280"/>
          </a:xfrm>
          <a:prstGeom prst="rect">
            <a:avLst/>
          </a:prstGeom>
          <a:noFill/>
          <a:ln>
            <a:noFill/>
          </a:ln>
        </p:spPr>
        <p:txBody>
          <a:bodyPr vert="horz" wrap="square" lIns="0" tIns="0" rIns="0" bIns="0" rtlCol="0" anchor="t"/>
          <a:lstStyle/>
          <a:p>
            <a:pPr algn="l">
              <a:lnSpc>
                <a:spcPct val="130000"/>
              </a:lnSpc>
            </a:pPr>
            <a:r>
              <a:rPr kumimoji="1" lang="en-US" altLang="zh-CN" sz="2400">
                <a:ln w="12700">
                  <a:noFill/>
                </a:ln>
                <a:solidFill>
                  <a:srgbClr val="62CB78">
                    <a:alpha val="100000"/>
                  </a:srgbClr>
                </a:solidFill>
                <a:latin typeface="OPPOSans H" panose="00020600040101010101" charset="-122"/>
                <a:ea typeface="OPPOSans H" panose="00020600040101010101" charset="-122"/>
                <a:cs typeface="OPPOSans H" panose="00020600040101010101" charset="-122"/>
              </a:rPr>
              <a:t>结束语</a:t>
            </a:r>
            <a:endParaRPr kumimoji="1"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AFBFC">
                <a:alpha val="100000"/>
              </a:srgbClr>
            </a:gs>
            <a:gs pos="50400">
              <a:schemeClr val="bg1"/>
            </a:gs>
            <a:gs pos="96800">
              <a:srgbClr val="FAFBFC">
                <a:alpha val="100000"/>
              </a:srgbClr>
            </a:gs>
          </a:gsLst>
          <a:lin ang="2700000" scaled="0"/>
        </a:gradFill>
        <a:effectLst/>
      </p:bgPr>
    </p:bg>
    <p:spTree>
      <p:nvGrpSpPr>
        <p:cNvPr id="1" name=""/>
        <p:cNvGrpSpPr/>
        <p:nvPr/>
      </p:nvGrpSpPr>
      <p:grpSpPr>
        <a:xfrm>
          <a:off x="0" y="0"/>
          <a:ext cx="0" cy="0"/>
          <a:chOff x="0" y="0"/>
          <a:chExt cx="0" cy="0"/>
        </a:xfrm>
      </p:grpSpPr>
      <p:sp>
        <p:nvSpPr>
          <p:cNvPr id="2" name="标题 1"/>
          <p:cNvSpPr txBox="1"/>
          <p:nvPr/>
        </p:nvSpPr>
        <p:spPr>
          <a:xfrm flipH="1">
            <a:off x="7835981" y="0"/>
            <a:ext cx="4216400" cy="3395663"/>
          </a:xfrm>
          <a:custGeom>
            <a:avLst/>
            <a:gdLst>
              <a:gd name="T0" fmla="*/ 0 w 2460"/>
              <a:gd name="T1" fmla="*/ 754 h 1984"/>
              <a:gd name="T2" fmla="*/ 1230 w 2460"/>
              <a:gd name="T3" fmla="*/ 1984 h 1984"/>
              <a:gd name="T4" fmla="*/ 2460 w 2460"/>
              <a:gd name="T5" fmla="*/ 754 h 1984"/>
              <a:gd name="T6" fmla="*/ 2202 w 2460"/>
              <a:gd name="T7" fmla="*/ 0 h 1984"/>
              <a:gd name="T8" fmla="*/ 258 w 2460"/>
              <a:gd name="T9" fmla="*/ 0 h 1984"/>
              <a:gd name="T10" fmla="*/ 0 w 2460"/>
              <a:gd name="T11" fmla="*/ 754 h 1984"/>
            </a:gdLst>
            <a:ahLst/>
            <a:cxnLst/>
            <a:rect l="0" t="0" r="r" b="b"/>
            <a:pathLst>
              <a:path w="2460" h="1984">
                <a:moveTo>
                  <a:pt x="0" y="754"/>
                </a:moveTo>
                <a:cubicBezTo>
                  <a:pt x="0" y="1433"/>
                  <a:pt x="551" y="1984"/>
                  <a:pt x="1230" y="1984"/>
                </a:cubicBezTo>
                <a:cubicBezTo>
                  <a:pt x="1909" y="1984"/>
                  <a:pt x="2460" y="1433"/>
                  <a:pt x="2460" y="754"/>
                </a:cubicBezTo>
                <a:cubicBezTo>
                  <a:pt x="2460" y="470"/>
                  <a:pt x="2364" y="208"/>
                  <a:pt x="2202" y="0"/>
                </a:cubicBezTo>
                <a:cubicBezTo>
                  <a:pt x="258" y="0"/>
                  <a:pt x="258" y="0"/>
                  <a:pt x="258" y="0"/>
                </a:cubicBezTo>
                <a:cubicBezTo>
                  <a:pt x="96" y="208"/>
                  <a:pt x="0" y="470"/>
                  <a:pt x="0" y="754"/>
                </a:cubicBezTo>
                <a:close/>
              </a:path>
            </a:pathLst>
          </a:custGeom>
          <a:solidFill>
            <a:schemeClr val="accent2"/>
          </a:solidFill>
          <a:ln cap="sq">
            <a:noFill/>
          </a:ln>
        </p:spPr>
        <p:txBody>
          <a:bodyPr vert="horz" wrap="square" lIns="91440" tIns="45720" rIns="91440" bIns="45720" rtlCol="0" anchor="t"/>
          <a:lstStyle/>
          <a:p>
            <a:pPr algn="l">
              <a:lnSpc>
                <a:spcPct val="110000"/>
              </a:lnSpc>
            </a:pPr>
            <a:endParaRPr kumimoji="1" lang="zh-CN" altLang="en-US"/>
          </a:p>
        </p:txBody>
      </p:sp>
      <p:sp>
        <p:nvSpPr>
          <p:cNvPr id="3" name="标题 1"/>
          <p:cNvSpPr txBox="1"/>
          <p:nvPr/>
        </p:nvSpPr>
        <p:spPr>
          <a:xfrm flipH="1">
            <a:off x="10328275" y="5448302"/>
            <a:ext cx="1801813" cy="1798638"/>
          </a:xfrm>
          <a:custGeom>
            <a:avLst/>
            <a:gdLst>
              <a:gd name="T0" fmla="*/ 949 w 1051"/>
              <a:gd name="T1" fmla="*/ 844 h 1051"/>
              <a:gd name="T2" fmla="*/ 365 w 1051"/>
              <a:gd name="T3" fmla="*/ 1030 h 1051"/>
              <a:gd name="T4" fmla="*/ 207 w 1051"/>
              <a:gd name="T5" fmla="*/ 949 h 1051"/>
              <a:gd name="T6" fmla="*/ 21 w 1051"/>
              <a:gd name="T7" fmla="*/ 365 h 1051"/>
              <a:gd name="T8" fmla="*/ 102 w 1051"/>
              <a:gd name="T9" fmla="*/ 207 h 1051"/>
              <a:gd name="T10" fmla="*/ 686 w 1051"/>
              <a:gd name="T11" fmla="*/ 21 h 1051"/>
              <a:gd name="T12" fmla="*/ 844 w 1051"/>
              <a:gd name="T13" fmla="*/ 102 h 1051"/>
              <a:gd name="T14" fmla="*/ 1030 w 1051"/>
              <a:gd name="T15" fmla="*/ 686 h 1051"/>
              <a:gd name="T16" fmla="*/ 949 w 1051"/>
              <a:gd name="T17" fmla="*/ 844 h 1051"/>
            </a:gdLst>
            <a:ahLst/>
            <a:cxnLst/>
            <a:rect l="0" t="0" r="r" b="b"/>
            <a:pathLst>
              <a:path w="1051" h="1051">
                <a:moveTo>
                  <a:pt x="949" y="844"/>
                </a:moveTo>
                <a:cubicBezTo>
                  <a:pt x="365" y="1030"/>
                  <a:pt x="365" y="1030"/>
                  <a:pt x="365" y="1030"/>
                </a:cubicBezTo>
                <a:cubicBezTo>
                  <a:pt x="299" y="1051"/>
                  <a:pt x="228" y="1015"/>
                  <a:pt x="207" y="949"/>
                </a:cubicBezTo>
                <a:cubicBezTo>
                  <a:pt x="21" y="365"/>
                  <a:pt x="21" y="365"/>
                  <a:pt x="21" y="365"/>
                </a:cubicBezTo>
                <a:cubicBezTo>
                  <a:pt x="0" y="299"/>
                  <a:pt x="36" y="228"/>
                  <a:pt x="102" y="207"/>
                </a:cubicBezTo>
                <a:cubicBezTo>
                  <a:pt x="686" y="21"/>
                  <a:pt x="686" y="21"/>
                  <a:pt x="686" y="21"/>
                </a:cubicBezTo>
                <a:cubicBezTo>
                  <a:pt x="752" y="0"/>
                  <a:pt x="823" y="36"/>
                  <a:pt x="844" y="102"/>
                </a:cubicBezTo>
                <a:cubicBezTo>
                  <a:pt x="1030" y="686"/>
                  <a:pt x="1030" y="686"/>
                  <a:pt x="1030" y="686"/>
                </a:cubicBezTo>
                <a:cubicBezTo>
                  <a:pt x="1051" y="752"/>
                  <a:pt x="1015" y="823"/>
                  <a:pt x="949" y="844"/>
                </a:cubicBezTo>
                <a:close/>
              </a:path>
            </a:pathLst>
          </a:custGeom>
          <a:solidFill>
            <a:schemeClr val="accent3"/>
          </a:solidFill>
          <a:ln cap="sq">
            <a:noFill/>
          </a:ln>
        </p:spPr>
        <p:txBody>
          <a:bodyPr vert="horz" wrap="square" lIns="91440" tIns="45720" rIns="91440" bIns="45720" rtlCol="0" anchor="t"/>
          <a:lstStyle/>
          <a:p>
            <a:pPr algn="l">
              <a:lnSpc>
                <a:spcPct val="110000"/>
              </a:lnSpc>
            </a:pPr>
            <a:endParaRPr kumimoji="1" lang="zh-CN" altLang="en-US"/>
          </a:p>
        </p:txBody>
      </p:sp>
      <p:sp>
        <p:nvSpPr>
          <p:cNvPr id="4" name="标题 1"/>
          <p:cNvSpPr txBox="1"/>
          <p:nvPr/>
        </p:nvSpPr>
        <p:spPr>
          <a:xfrm flipV="1">
            <a:off x="61912" y="-388940"/>
            <a:ext cx="1801813" cy="1798638"/>
          </a:xfrm>
          <a:custGeom>
            <a:avLst/>
            <a:gdLst>
              <a:gd name="T0" fmla="*/ 949 w 1051"/>
              <a:gd name="T1" fmla="*/ 844 h 1051"/>
              <a:gd name="T2" fmla="*/ 365 w 1051"/>
              <a:gd name="T3" fmla="*/ 1030 h 1051"/>
              <a:gd name="T4" fmla="*/ 207 w 1051"/>
              <a:gd name="T5" fmla="*/ 949 h 1051"/>
              <a:gd name="T6" fmla="*/ 21 w 1051"/>
              <a:gd name="T7" fmla="*/ 365 h 1051"/>
              <a:gd name="T8" fmla="*/ 102 w 1051"/>
              <a:gd name="T9" fmla="*/ 207 h 1051"/>
              <a:gd name="T10" fmla="*/ 686 w 1051"/>
              <a:gd name="T11" fmla="*/ 21 h 1051"/>
              <a:gd name="T12" fmla="*/ 844 w 1051"/>
              <a:gd name="T13" fmla="*/ 102 h 1051"/>
              <a:gd name="T14" fmla="*/ 1030 w 1051"/>
              <a:gd name="T15" fmla="*/ 686 h 1051"/>
              <a:gd name="T16" fmla="*/ 949 w 1051"/>
              <a:gd name="T17" fmla="*/ 844 h 1051"/>
            </a:gdLst>
            <a:ahLst/>
            <a:cxnLst/>
            <a:rect l="0" t="0" r="r" b="b"/>
            <a:pathLst>
              <a:path w="1051" h="1051">
                <a:moveTo>
                  <a:pt x="949" y="844"/>
                </a:moveTo>
                <a:cubicBezTo>
                  <a:pt x="365" y="1030"/>
                  <a:pt x="365" y="1030"/>
                  <a:pt x="365" y="1030"/>
                </a:cubicBezTo>
                <a:cubicBezTo>
                  <a:pt x="299" y="1051"/>
                  <a:pt x="228" y="1015"/>
                  <a:pt x="207" y="949"/>
                </a:cubicBezTo>
                <a:cubicBezTo>
                  <a:pt x="21" y="365"/>
                  <a:pt x="21" y="365"/>
                  <a:pt x="21" y="365"/>
                </a:cubicBezTo>
                <a:cubicBezTo>
                  <a:pt x="0" y="299"/>
                  <a:pt x="36" y="228"/>
                  <a:pt x="102" y="207"/>
                </a:cubicBezTo>
                <a:cubicBezTo>
                  <a:pt x="686" y="21"/>
                  <a:pt x="686" y="21"/>
                  <a:pt x="686" y="21"/>
                </a:cubicBezTo>
                <a:cubicBezTo>
                  <a:pt x="752" y="0"/>
                  <a:pt x="823" y="36"/>
                  <a:pt x="844" y="102"/>
                </a:cubicBezTo>
                <a:cubicBezTo>
                  <a:pt x="1030" y="686"/>
                  <a:pt x="1030" y="686"/>
                  <a:pt x="1030" y="686"/>
                </a:cubicBezTo>
                <a:cubicBezTo>
                  <a:pt x="1051" y="752"/>
                  <a:pt x="1015" y="823"/>
                  <a:pt x="949" y="844"/>
                </a:cubicBezTo>
                <a:close/>
              </a:path>
            </a:pathLst>
          </a:custGeom>
          <a:solidFill>
            <a:schemeClr val="accent2"/>
          </a:solidFill>
          <a:ln cap="sq">
            <a:noFill/>
          </a:ln>
        </p:spPr>
        <p:txBody>
          <a:bodyPr vert="horz" wrap="square" lIns="91440" tIns="45720" rIns="91440" bIns="45720" rtlCol="0" anchor="t"/>
          <a:lstStyle/>
          <a:p>
            <a:pPr algn="l">
              <a:lnSpc>
                <a:spcPct val="110000"/>
              </a:lnSpc>
            </a:pPr>
            <a:endParaRPr kumimoji="1" lang="zh-CN" altLang="en-US"/>
          </a:p>
        </p:txBody>
      </p:sp>
      <p:sp>
        <p:nvSpPr>
          <p:cNvPr id="5" name="标题 1"/>
          <p:cNvSpPr txBox="1"/>
          <p:nvPr/>
        </p:nvSpPr>
        <p:spPr>
          <a:xfrm flipH="1">
            <a:off x="1495560" y="4801195"/>
            <a:ext cx="929869" cy="928230"/>
          </a:xfrm>
          <a:prstGeom prst="ellipse">
            <a:avLst/>
          </a:prstGeom>
          <a:solidFill>
            <a:schemeClr val="accent1"/>
          </a:solidFill>
          <a:ln cap="sq">
            <a:noFill/>
          </a:ln>
        </p:spPr>
        <p:txBody>
          <a:bodyPr vert="horz" wrap="square" lIns="91440" tIns="45720" rIns="91440" bIns="45720" rtlCol="0" anchor="t"/>
          <a:lstStyle/>
          <a:p>
            <a:pPr algn="l">
              <a:lnSpc>
                <a:spcPct val="110000"/>
              </a:lnSpc>
            </a:pPr>
            <a:endParaRPr kumimoji="1" lang="zh-CN" altLang="en-US"/>
          </a:p>
        </p:txBody>
      </p:sp>
      <p:sp>
        <p:nvSpPr>
          <p:cNvPr id="6" name="标题 1"/>
          <p:cNvSpPr txBox="1"/>
          <p:nvPr/>
        </p:nvSpPr>
        <p:spPr>
          <a:xfrm>
            <a:off x="1160318" y="1453476"/>
            <a:ext cx="9871364" cy="4275949"/>
          </a:xfrm>
          <a:prstGeom prst="roundRect">
            <a:avLst>
              <a:gd name="adj" fmla="val 3531"/>
            </a:avLst>
          </a:prstGeom>
          <a:solidFill>
            <a:schemeClr val="bg1"/>
          </a:solidFill>
          <a:ln w="28575" cap="sq">
            <a:solidFill>
              <a:schemeClr val="accent1"/>
            </a:solidFill>
            <a:miter/>
          </a:ln>
          <a:effectLst/>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a:off x="4896667" y="1269704"/>
            <a:ext cx="2398666" cy="579822"/>
          </a:xfrm>
          <a:prstGeom prst="roundRect">
            <a:avLst>
              <a:gd name="adj" fmla="val 50000"/>
            </a:avLst>
          </a:prstGeom>
          <a:solidFill>
            <a:schemeClr val="accent1">
              <a:lumMod val="75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10800000" flipH="1" flipV="1">
            <a:off x="4856270" y="5331121"/>
            <a:ext cx="2479460" cy="264202"/>
          </a:xfrm>
          <a:prstGeom prst="roundRect">
            <a:avLst>
              <a:gd name="adj" fmla="val 50000"/>
            </a:avLst>
          </a:pr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a:off x="10328275" y="3240088"/>
            <a:ext cx="1863725" cy="3000375"/>
          </a:xfrm>
          <a:custGeom>
            <a:avLst/>
            <a:gdLst>
              <a:gd name="T0" fmla="*/ 1174 w 1174"/>
              <a:gd name="T1" fmla="*/ 654 h 1890"/>
              <a:gd name="T2" fmla="*/ 317 w 1174"/>
              <a:gd name="T3" fmla="*/ 0 h 1890"/>
              <a:gd name="T4" fmla="*/ 0 w 1174"/>
              <a:gd name="T5" fmla="*/ 1890 h 1890"/>
              <a:gd name="T6" fmla="*/ 1174 w 1174"/>
              <a:gd name="T7" fmla="*/ 1428 h 1890"/>
              <a:gd name="T8" fmla="*/ 1174 w 1174"/>
              <a:gd name="T9" fmla="*/ 654 h 1890"/>
            </a:gdLst>
            <a:ahLst/>
            <a:cxnLst/>
            <a:rect l="0" t="0" r="r" b="b"/>
            <a:pathLst>
              <a:path w="1174" h="1890">
                <a:moveTo>
                  <a:pt x="1174" y="654"/>
                </a:moveTo>
                <a:lnTo>
                  <a:pt x="317" y="0"/>
                </a:lnTo>
                <a:lnTo>
                  <a:pt x="0" y="1890"/>
                </a:lnTo>
                <a:lnTo>
                  <a:pt x="1174" y="1428"/>
                </a:lnTo>
                <a:lnTo>
                  <a:pt x="1174" y="654"/>
                </a:lnTo>
                <a:close/>
              </a:path>
            </a:pathLst>
          </a:custGeom>
          <a:solidFill>
            <a:schemeClr val="accent1"/>
          </a:solidFill>
          <a:ln cap="sq">
            <a:noFill/>
          </a:ln>
        </p:spPr>
        <p:txBody>
          <a:bodyPr vert="horz" wrap="square" lIns="91440" tIns="45720" rIns="91440" bIns="45720" rtlCol="0" anchor="t"/>
          <a:lstStyle/>
          <a:p>
            <a:pPr algn="l">
              <a:lnSpc>
                <a:spcPct val="110000"/>
              </a:lnSpc>
            </a:pPr>
            <a:endParaRPr kumimoji="1" lang="zh-CN" altLang="en-US"/>
          </a:p>
        </p:txBody>
      </p:sp>
      <p:sp>
        <p:nvSpPr>
          <p:cNvPr id="10" name="标题 1"/>
          <p:cNvSpPr txBox="1"/>
          <p:nvPr/>
        </p:nvSpPr>
        <p:spPr>
          <a:xfrm flipH="1" flipV="1">
            <a:off x="0" y="617537"/>
            <a:ext cx="1863725" cy="3000375"/>
          </a:xfrm>
          <a:custGeom>
            <a:avLst/>
            <a:gdLst>
              <a:gd name="T0" fmla="*/ 1174 w 1174"/>
              <a:gd name="T1" fmla="*/ 654 h 1890"/>
              <a:gd name="T2" fmla="*/ 317 w 1174"/>
              <a:gd name="T3" fmla="*/ 0 h 1890"/>
              <a:gd name="T4" fmla="*/ 0 w 1174"/>
              <a:gd name="T5" fmla="*/ 1890 h 1890"/>
              <a:gd name="T6" fmla="*/ 1174 w 1174"/>
              <a:gd name="T7" fmla="*/ 1428 h 1890"/>
              <a:gd name="T8" fmla="*/ 1174 w 1174"/>
              <a:gd name="T9" fmla="*/ 654 h 1890"/>
            </a:gdLst>
            <a:ahLst/>
            <a:cxnLst/>
            <a:rect l="0" t="0" r="r" b="b"/>
            <a:pathLst>
              <a:path w="1174" h="1890">
                <a:moveTo>
                  <a:pt x="1174" y="654"/>
                </a:moveTo>
                <a:lnTo>
                  <a:pt x="317" y="0"/>
                </a:lnTo>
                <a:lnTo>
                  <a:pt x="0" y="1890"/>
                </a:lnTo>
                <a:lnTo>
                  <a:pt x="1174" y="1428"/>
                </a:lnTo>
                <a:lnTo>
                  <a:pt x="1174" y="654"/>
                </a:lnTo>
                <a:close/>
              </a:path>
            </a:pathLst>
          </a:custGeom>
          <a:solidFill>
            <a:schemeClr val="accent3"/>
          </a:solidFill>
          <a:ln cap="sq">
            <a:noFill/>
          </a:ln>
        </p:spPr>
        <p:txBody>
          <a:bodyPr vert="horz" wrap="square" lIns="91440" tIns="45720" rIns="91440" bIns="45720" rtlCol="0" anchor="t"/>
          <a:lstStyle/>
          <a:p>
            <a:pPr algn="l">
              <a:lnSpc>
                <a:spcPct val="110000"/>
              </a:lnSpc>
            </a:pPr>
            <a:endParaRPr kumimoji="1" lang="zh-CN" altLang="en-US"/>
          </a:p>
        </p:txBody>
      </p:sp>
      <p:sp>
        <p:nvSpPr>
          <p:cNvPr id="11" name="标题 1"/>
          <p:cNvSpPr txBox="1"/>
          <p:nvPr/>
        </p:nvSpPr>
        <p:spPr>
          <a:xfrm flipH="1">
            <a:off x="9802982" y="1163051"/>
            <a:ext cx="929869" cy="928230"/>
          </a:xfrm>
          <a:prstGeom prst="ellipse">
            <a:avLst/>
          </a:prstGeom>
          <a:solidFill>
            <a:schemeClr val="accent4"/>
          </a:solidFill>
          <a:ln cap="sq">
            <a:noFill/>
          </a:ln>
        </p:spPr>
        <p:txBody>
          <a:bodyPr vert="horz" wrap="square" lIns="91440" tIns="45720" rIns="91440" bIns="45720" rtlCol="0" anchor="t"/>
          <a:lstStyle/>
          <a:p>
            <a:pPr algn="l">
              <a:lnSpc>
                <a:spcPct val="110000"/>
              </a:lnSpc>
            </a:pPr>
            <a:endParaRPr kumimoji="1" lang="zh-CN" altLang="en-US"/>
          </a:p>
        </p:txBody>
      </p:sp>
      <p:sp>
        <p:nvSpPr>
          <p:cNvPr id="12" name="标题 1"/>
          <p:cNvSpPr txBox="1"/>
          <p:nvPr/>
        </p:nvSpPr>
        <p:spPr>
          <a:xfrm>
            <a:off x="9838205" y="4340808"/>
            <a:ext cx="817780" cy="698254"/>
          </a:xfrm>
          <a:prstGeom prst="triangle">
            <a:avLst/>
          </a:prstGeom>
          <a:solidFill>
            <a:schemeClr val="accent3"/>
          </a:solidFill>
          <a:ln cap="sq">
            <a:noFill/>
          </a:ln>
        </p:spPr>
        <p:txBody>
          <a:bodyPr vert="horz" wrap="square" lIns="91440" tIns="45720" rIns="91440" bIns="45720" rtlCol="0" anchor="t"/>
          <a:lstStyle/>
          <a:p>
            <a:pPr algn="l">
              <a:lnSpc>
                <a:spcPct val="110000"/>
              </a:lnSpc>
            </a:pPr>
            <a:endParaRPr kumimoji="1" lang="zh-CN" altLang="en-US"/>
          </a:p>
        </p:txBody>
      </p:sp>
      <p:sp>
        <p:nvSpPr>
          <p:cNvPr id="13" name="标题 1"/>
          <p:cNvSpPr txBox="1"/>
          <p:nvPr/>
        </p:nvSpPr>
        <p:spPr>
          <a:xfrm rot="19240371" flipH="1" flipV="1">
            <a:off x="1145504" y="3552982"/>
            <a:ext cx="1380257" cy="1178520"/>
          </a:xfrm>
          <a:prstGeom prst="triangle">
            <a:avLst/>
          </a:prstGeom>
          <a:solidFill>
            <a:schemeClr val="accent1"/>
          </a:solidFill>
          <a:ln cap="sq">
            <a:noFill/>
          </a:ln>
        </p:spPr>
        <p:txBody>
          <a:bodyPr vert="horz" wrap="square" lIns="91440" tIns="45720" rIns="91440" bIns="45720" rtlCol="0" anchor="t"/>
          <a:lstStyle/>
          <a:p>
            <a:pPr algn="l">
              <a:lnSpc>
                <a:spcPct val="110000"/>
              </a:lnSpc>
            </a:pPr>
            <a:endParaRPr kumimoji="1" lang="zh-CN" altLang="en-US"/>
          </a:p>
        </p:txBody>
      </p:sp>
      <p:sp>
        <p:nvSpPr>
          <p:cNvPr id="14" name="标题 1"/>
          <p:cNvSpPr txBox="1"/>
          <p:nvPr/>
        </p:nvSpPr>
        <p:spPr>
          <a:xfrm flipV="1">
            <a:off x="-996438" y="4236318"/>
            <a:ext cx="3273369" cy="2636196"/>
          </a:xfrm>
          <a:custGeom>
            <a:avLst/>
            <a:gdLst>
              <a:gd name="T0" fmla="*/ 0 w 2460"/>
              <a:gd name="T1" fmla="*/ 754 h 1984"/>
              <a:gd name="T2" fmla="*/ 1230 w 2460"/>
              <a:gd name="T3" fmla="*/ 1984 h 1984"/>
              <a:gd name="T4" fmla="*/ 2460 w 2460"/>
              <a:gd name="T5" fmla="*/ 754 h 1984"/>
              <a:gd name="T6" fmla="*/ 2202 w 2460"/>
              <a:gd name="T7" fmla="*/ 0 h 1984"/>
              <a:gd name="T8" fmla="*/ 258 w 2460"/>
              <a:gd name="T9" fmla="*/ 0 h 1984"/>
              <a:gd name="T10" fmla="*/ 0 w 2460"/>
              <a:gd name="T11" fmla="*/ 754 h 1984"/>
            </a:gdLst>
            <a:ahLst/>
            <a:cxnLst/>
            <a:rect l="0" t="0" r="r" b="b"/>
            <a:pathLst>
              <a:path w="2460" h="1984">
                <a:moveTo>
                  <a:pt x="0" y="754"/>
                </a:moveTo>
                <a:cubicBezTo>
                  <a:pt x="0" y="1433"/>
                  <a:pt x="551" y="1984"/>
                  <a:pt x="1230" y="1984"/>
                </a:cubicBezTo>
                <a:cubicBezTo>
                  <a:pt x="1909" y="1984"/>
                  <a:pt x="2460" y="1433"/>
                  <a:pt x="2460" y="754"/>
                </a:cubicBezTo>
                <a:cubicBezTo>
                  <a:pt x="2460" y="470"/>
                  <a:pt x="2364" y="208"/>
                  <a:pt x="2202" y="0"/>
                </a:cubicBezTo>
                <a:cubicBezTo>
                  <a:pt x="258" y="0"/>
                  <a:pt x="258" y="0"/>
                  <a:pt x="258" y="0"/>
                </a:cubicBezTo>
                <a:cubicBezTo>
                  <a:pt x="96" y="208"/>
                  <a:pt x="0" y="470"/>
                  <a:pt x="0" y="754"/>
                </a:cubicBezTo>
                <a:close/>
              </a:path>
            </a:pathLst>
          </a:custGeom>
          <a:solidFill>
            <a:schemeClr val="accent4"/>
          </a:solidFill>
          <a:ln cap="sq">
            <a:noFill/>
          </a:ln>
        </p:spPr>
        <p:txBody>
          <a:bodyPr vert="horz" wrap="square" lIns="91440" tIns="45720" rIns="91440" bIns="45720" rtlCol="0" anchor="t"/>
          <a:lstStyle/>
          <a:p>
            <a:pPr algn="l">
              <a:lnSpc>
                <a:spcPct val="110000"/>
              </a:lnSpc>
            </a:pPr>
            <a:endParaRPr kumimoji="1" lang="zh-CN" altLang="en-US"/>
          </a:p>
        </p:txBody>
      </p:sp>
      <p:sp>
        <p:nvSpPr>
          <p:cNvPr id="16" name="标题 1"/>
          <p:cNvSpPr txBox="1"/>
          <p:nvPr/>
        </p:nvSpPr>
        <p:spPr>
          <a:xfrm>
            <a:off x="5076825" y="5331121"/>
            <a:ext cx="2038350" cy="264202"/>
          </a:xfrm>
          <a:prstGeom prst="rect">
            <a:avLst/>
          </a:prstGeom>
          <a:noFill/>
          <a:ln>
            <a:noFill/>
          </a:ln>
        </p:spPr>
        <p:txBody>
          <a:bodyPr vert="horz" wrap="square" lIns="91440" tIns="45720" rIns="91440" bIns="45720" rtlCol="0" anchor="ctr"/>
          <a:lstStyle/>
          <a:p>
            <a:pPr algn="ctr">
              <a:lnSpc>
                <a:spcPct val="110000"/>
              </a:lnSpc>
            </a:pPr>
            <a:r>
              <a:rPr kumimoji="1" lang="en-US" altLang="zh-CN" sz="1400">
                <a:ln w="12700">
                  <a:noFill/>
                </a:ln>
                <a:solidFill>
                  <a:srgbClr val="FFFFFF">
                    <a:alpha val="100000"/>
                  </a:srgbClr>
                </a:solidFill>
                <a:latin typeface="OPPOSans R" panose="00020600040101010101" charset="-122"/>
                <a:ea typeface="OPPOSans R" panose="00020600040101010101" charset="-122"/>
                <a:cs typeface="OPPOSans R" panose="00020600040101010101" charset="-122"/>
              </a:rPr>
              <a:t>POWERPOINT DESIGN</a:t>
            </a:r>
            <a:endParaRPr kumimoji="1" lang="zh-CN" altLang="en-US"/>
          </a:p>
        </p:txBody>
      </p:sp>
      <p:sp>
        <p:nvSpPr>
          <p:cNvPr id="17" name="标题 1"/>
          <p:cNvSpPr txBox="1"/>
          <p:nvPr/>
        </p:nvSpPr>
        <p:spPr>
          <a:xfrm flipV="1">
            <a:off x="9260732" y="2470992"/>
            <a:ext cx="1027146" cy="1025336"/>
          </a:xfrm>
          <a:custGeom>
            <a:avLst/>
            <a:gdLst>
              <a:gd name="T0" fmla="*/ 949 w 1051"/>
              <a:gd name="T1" fmla="*/ 844 h 1051"/>
              <a:gd name="T2" fmla="*/ 365 w 1051"/>
              <a:gd name="T3" fmla="*/ 1030 h 1051"/>
              <a:gd name="T4" fmla="*/ 207 w 1051"/>
              <a:gd name="T5" fmla="*/ 949 h 1051"/>
              <a:gd name="T6" fmla="*/ 21 w 1051"/>
              <a:gd name="T7" fmla="*/ 365 h 1051"/>
              <a:gd name="T8" fmla="*/ 102 w 1051"/>
              <a:gd name="T9" fmla="*/ 207 h 1051"/>
              <a:gd name="T10" fmla="*/ 686 w 1051"/>
              <a:gd name="T11" fmla="*/ 21 h 1051"/>
              <a:gd name="T12" fmla="*/ 844 w 1051"/>
              <a:gd name="T13" fmla="*/ 102 h 1051"/>
              <a:gd name="T14" fmla="*/ 1030 w 1051"/>
              <a:gd name="T15" fmla="*/ 686 h 1051"/>
              <a:gd name="T16" fmla="*/ 949 w 1051"/>
              <a:gd name="T17" fmla="*/ 844 h 1051"/>
            </a:gdLst>
            <a:ahLst/>
            <a:cxnLst/>
            <a:rect l="0" t="0" r="r" b="b"/>
            <a:pathLst>
              <a:path w="1051" h="1051">
                <a:moveTo>
                  <a:pt x="949" y="844"/>
                </a:moveTo>
                <a:cubicBezTo>
                  <a:pt x="365" y="1030"/>
                  <a:pt x="365" y="1030"/>
                  <a:pt x="365" y="1030"/>
                </a:cubicBezTo>
                <a:cubicBezTo>
                  <a:pt x="299" y="1051"/>
                  <a:pt x="228" y="1015"/>
                  <a:pt x="207" y="949"/>
                </a:cubicBezTo>
                <a:cubicBezTo>
                  <a:pt x="21" y="365"/>
                  <a:pt x="21" y="365"/>
                  <a:pt x="21" y="365"/>
                </a:cubicBezTo>
                <a:cubicBezTo>
                  <a:pt x="0" y="299"/>
                  <a:pt x="36" y="228"/>
                  <a:pt x="102" y="207"/>
                </a:cubicBezTo>
                <a:cubicBezTo>
                  <a:pt x="686" y="21"/>
                  <a:pt x="686" y="21"/>
                  <a:pt x="686" y="21"/>
                </a:cubicBezTo>
                <a:cubicBezTo>
                  <a:pt x="752" y="0"/>
                  <a:pt x="823" y="36"/>
                  <a:pt x="844" y="102"/>
                </a:cubicBezTo>
                <a:cubicBezTo>
                  <a:pt x="1030" y="686"/>
                  <a:pt x="1030" y="686"/>
                  <a:pt x="1030" y="686"/>
                </a:cubicBezTo>
                <a:cubicBezTo>
                  <a:pt x="1051" y="752"/>
                  <a:pt x="1015" y="823"/>
                  <a:pt x="949" y="844"/>
                </a:cubicBezTo>
                <a:close/>
              </a:path>
            </a:pathLst>
          </a:custGeom>
          <a:solidFill>
            <a:schemeClr val="accent2"/>
          </a:solidFill>
          <a:ln cap="sq">
            <a:noFill/>
          </a:ln>
        </p:spPr>
        <p:txBody>
          <a:bodyPr vert="horz" wrap="square" lIns="91440" tIns="45720" rIns="91440" bIns="45720" rtlCol="0" anchor="t"/>
          <a:lstStyle/>
          <a:p>
            <a:pPr algn="l">
              <a:lnSpc>
                <a:spcPct val="110000"/>
              </a:lnSpc>
            </a:pPr>
            <a:endParaRPr kumimoji="1" lang="zh-CN" altLang="en-US"/>
          </a:p>
        </p:txBody>
      </p:sp>
      <p:sp>
        <p:nvSpPr>
          <p:cNvPr id="18" name="标题 1"/>
          <p:cNvSpPr txBox="1"/>
          <p:nvPr/>
        </p:nvSpPr>
        <p:spPr>
          <a:xfrm>
            <a:off x="4568995" y="1666259"/>
            <a:ext cx="2151170" cy="1107996"/>
          </a:xfrm>
          <a:prstGeom prst="rect">
            <a:avLst/>
          </a:prstGeom>
          <a:noFill/>
          <a:ln>
            <a:noFill/>
          </a:ln>
        </p:spPr>
        <p:txBody>
          <a:bodyPr vert="horz" wrap="square" lIns="91440" tIns="45720" rIns="91440" bIns="45720" rtlCol="0" anchor="b"/>
          <a:lstStyle/>
          <a:p>
            <a:pPr algn="ctr">
              <a:lnSpc>
                <a:spcPct val="100000"/>
              </a:lnSpc>
            </a:pPr>
            <a:r>
              <a:rPr kumimoji="1" lang="en-US" altLang="zh-CN" sz="5000">
                <a:ln w="12700">
                  <a:noFill/>
                </a:ln>
                <a:solidFill>
                  <a:srgbClr val="262626">
                    <a:alpha val="100000"/>
                  </a:srgbClr>
                </a:solidFill>
                <a:latin typeface="OPPOSans H" panose="00020600040101010101" charset="-122"/>
                <a:ea typeface="OPPOSans H" panose="00020600040101010101" charset="-122"/>
                <a:cs typeface="OPPOSans H" panose="00020600040101010101" charset="-122"/>
              </a:rPr>
              <a:t>PART</a:t>
            </a:r>
            <a:endParaRPr kumimoji="1" lang="zh-CN" altLang="en-US"/>
          </a:p>
        </p:txBody>
      </p:sp>
      <p:sp>
        <p:nvSpPr>
          <p:cNvPr id="19" name="标题 1"/>
          <p:cNvSpPr txBox="1"/>
          <p:nvPr/>
        </p:nvSpPr>
        <p:spPr>
          <a:xfrm>
            <a:off x="6388384" y="619996"/>
            <a:ext cx="1234622" cy="2154259"/>
          </a:xfrm>
          <a:prstGeom prst="rect">
            <a:avLst/>
          </a:prstGeom>
          <a:noFill/>
          <a:ln>
            <a:noFill/>
          </a:ln>
        </p:spPr>
        <p:txBody>
          <a:bodyPr vert="horz" wrap="square" lIns="91440" tIns="45720" rIns="91440" bIns="45720" rtlCol="0" anchor="b"/>
          <a:lstStyle/>
          <a:p>
            <a:pPr algn="ctr">
              <a:lnSpc>
                <a:spcPct val="100000"/>
              </a:lnSpc>
            </a:pPr>
            <a:r>
              <a:rPr kumimoji="1" lang="en-US" altLang="zh-CN" sz="5000">
                <a:ln w="12700">
                  <a:noFill/>
                </a:ln>
                <a:solidFill>
                  <a:srgbClr val="262626">
                    <a:alpha val="100000"/>
                  </a:srgbClr>
                </a:solidFill>
                <a:latin typeface="OPPOSans H" panose="00020600040101010101" charset="-122"/>
                <a:ea typeface="OPPOSans H" panose="00020600040101010101" charset="-122"/>
                <a:cs typeface="OPPOSans H" panose="00020600040101010101" charset="-122"/>
              </a:rPr>
              <a:t>01</a:t>
            </a:r>
            <a:endParaRPr kumimoji="1" lang="zh-CN" altLang="en-US"/>
          </a:p>
        </p:txBody>
      </p:sp>
      <p:sp>
        <p:nvSpPr>
          <p:cNvPr id="20" name="标题 1"/>
          <p:cNvSpPr txBox="1"/>
          <p:nvPr/>
        </p:nvSpPr>
        <p:spPr>
          <a:xfrm>
            <a:off x="2394192" y="2881070"/>
            <a:ext cx="7403616" cy="2315950"/>
          </a:xfrm>
          <a:prstGeom prst="rect">
            <a:avLst/>
          </a:prstGeom>
          <a:noFill/>
          <a:ln w="12700" cap="sq">
            <a:noFill/>
            <a:miter/>
          </a:ln>
        </p:spPr>
        <p:txBody>
          <a:bodyPr vert="horz" wrap="square" lIns="91440" tIns="45720" rIns="91440" bIns="45720" rtlCol="0" anchor="ctr"/>
          <a:lstStyle/>
          <a:p>
            <a:pPr algn="ctr">
              <a:lnSpc>
                <a:spcPct val="130000"/>
              </a:lnSpc>
            </a:pPr>
            <a:r>
              <a:rPr kumimoji="1" lang="en-US" altLang="zh-CN" sz="6000">
                <a:ln w="12700">
                  <a:noFill/>
                </a:ln>
                <a:solidFill>
                  <a:srgbClr val="FB0000">
                    <a:alpha val="100000"/>
                  </a:srgbClr>
                </a:solidFill>
                <a:latin typeface="OPPOSans H" panose="00020600040101010101" charset="-122"/>
                <a:ea typeface="OPPOSans H" panose="00020600040101010101" charset="-122"/>
                <a:cs typeface="OPPOSans H" panose="00020600040101010101" charset="-122"/>
              </a:rPr>
              <a:t>模块一：工作思维</a:t>
            </a:r>
            <a:endParaRPr kumimoji="1" lang="zh-CN" altLang="en-US"/>
          </a:p>
        </p:txBody>
      </p:sp>
      <p:sp>
        <p:nvSpPr>
          <p:cNvPr id="28" name="文本框 27"/>
          <p:cNvSpPr txBox="1"/>
          <p:nvPr/>
        </p:nvSpPr>
        <p:spPr>
          <a:xfrm>
            <a:off x="5232400" y="1409700"/>
            <a:ext cx="1713230" cy="368300"/>
          </a:xfrm>
          <a:prstGeom prst="rect">
            <a:avLst/>
          </a:prstGeom>
          <a:noFill/>
        </p:spPr>
        <p:txBody>
          <a:bodyPr wrap="square" rtlCol="0">
            <a:spAutoFit/>
          </a:bodyPr>
          <a:lstStyle/>
          <a:p>
            <a:pPr algn="ctr"/>
            <a:r>
              <a:rPr lang="en-US" altLang="zh-CN"/>
              <a:t>K·K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AFBFC">
                <a:alpha val="100000"/>
              </a:srgbClr>
            </a:gs>
            <a:gs pos="50400">
              <a:schemeClr val="bg1"/>
            </a:gs>
            <a:gs pos="96800">
              <a:srgbClr val="FAFBFC">
                <a:alpha val="100000"/>
              </a:srgbClr>
            </a:gs>
          </a:gsLst>
          <a:lin ang="2700000" scaled="0"/>
        </a:gradFill>
        <a:effectLst/>
      </p:bgPr>
    </p:bg>
    <p:spTree>
      <p:nvGrpSpPr>
        <p:cNvPr id="1" name=""/>
        <p:cNvGrpSpPr/>
        <p:nvPr/>
      </p:nvGrpSpPr>
      <p:grpSpPr>
        <a:xfrm>
          <a:off x="0" y="0"/>
          <a:ext cx="0" cy="0"/>
          <a:chOff x="0" y="0"/>
          <a:chExt cx="0" cy="0"/>
        </a:xfrm>
      </p:grpSpPr>
      <p:sp>
        <p:nvSpPr>
          <p:cNvPr id="2" name="标题 1"/>
          <p:cNvSpPr txBox="1"/>
          <p:nvPr/>
        </p:nvSpPr>
        <p:spPr>
          <a:xfrm>
            <a:off x="0" y="0"/>
            <a:ext cx="12192000" cy="6858000"/>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21400083" flipH="1">
            <a:off x="1674234" y="1774704"/>
            <a:ext cx="8640000" cy="3960000"/>
          </a:xfrm>
          <a:prstGeom prst="roundRect">
            <a:avLst>
              <a:gd name="adj" fmla="val 7202"/>
            </a:avLst>
          </a:prstGeom>
          <a:solidFill>
            <a:schemeClr val="accent1"/>
          </a:solidFill>
          <a:ln w="57150" cap="rnd">
            <a:noFill/>
            <a:round/>
          </a:ln>
          <a:effectLst/>
        </p:spPr>
        <p:txBody>
          <a:bodyPr vert="horz" wrap="square" lIns="91440" tIns="45720" rIns="91440" bIns="45720" rtlCol="0" anchor="ctr"/>
          <a:lstStyle/>
          <a:p>
            <a:pPr algn="ctr">
              <a:lnSpc>
                <a:spcPct val="110000"/>
              </a:lnSpc>
            </a:pPr>
            <a:endParaRPr kumimoji="1" lang="zh-CN" altLang="en-US" sz="2800"/>
          </a:p>
        </p:txBody>
      </p:sp>
      <p:sp>
        <p:nvSpPr>
          <p:cNvPr id="4" name="标题 1"/>
          <p:cNvSpPr txBox="1"/>
          <p:nvPr/>
        </p:nvSpPr>
        <p:spPr>
          <a:xfrm flipH="1">
            <a:off x="1674234" y="1774704"/>
            <a:ext cx="8640000" cy="3960000"/>
          </a:xfrm>
          <a:prstGeom prst="roundRect">
            <a:avLst>
              <a:gd name="adj" fmla="val 7202"/>
            </a:avLst>
          </a:prstGeom>
          <a:solidFill>
            <a:schemeClr val="bg1"/>
          </a:solidFill>
          <a:ln w="12700" cap="rnd">
            <a:solidFill>
              <a:schemeClr val="accent1"/>
            </a:solidFill>
            <a:round/>
          </a:ln>
          <a:effectLst/>
        </p:spPr>
        <p:txBody>
          <a:bodyPr vert="horz" wrap="square" lIns="91440" tIns="45720" rIns="91440" bIns="45720" rtlCol="0" anchor="ctr"/>
          <a:lstStyle/>
          <a:p>
            <a:pPr algn="ctr">
              <a:lnSpc>
                <a:spcPct val="110000"/>
              </a:lnSpc>
            </a:pPr>
            <a:endParaRPr kumimoji="1" lang="zh-CN" altLang="en-US" sz="2800"/>
          </a:p>
        </p:txBody>
      </p:sp>
      <p:sp>
        <p:nvSpPr>
          <p:cNvPr id="5" name="标题 1"/>
          <p:cNvSpPr txBox="1"/>
          <p:nvPr/>
        </p:nvSpPr>
        <p:spPr>
          <a:xfrm>
            <a:off x="2339286" y="2259098"/>
            <a:ext cx="7560000" cy="648000"/>
          </a:xfrm>
          <a:prstGeom prst="rect">
            <a:avLst/>
          </a:prstGeom>
          <a:noFill/>
          <a:ln>
            <a:noFill/>
          </a:ln>
        </p:spPr>
        <p:txBody>
          <a:bodyPr vert="horz" wrap="square" lIns="0" tIns="0" rIns="0" bIns="0" rtlCol="0" anchor="t"/>
          <a:lstStyle/>
          <a:p>
            <a:pPr algn="l">
              <a:lnSpc>
                <a:spcPct val="140000"/>
              </a:lnSpc>
            </a:pPr>
            <a:r>
              <a:rPr kumimoji="1" lang="en-US" altLang="zh-CN" sz="2000">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理解流程思维在不同阶段的应用：使用、优化、制定。</a:t>
            </a:r>
          </a:p>
        </p:txBody>
      </p:sp>
      <p:sp>
        <p:nvSpPr>
          <p:cNvPr id="6" name="标题 1"/>
          <p:cNvSpPr txBox="1"/>
          <p:nvPr/>
        </p:nvSpPr>
        <p:spPr>
          <a:xfrm>
            <a:off x="2089183" y="2338238"/>
            <a:ext cx="126854" cy="131412"/>
          </a:xfrm>
          <a:custGeom>
            <a:avLst/>
            <a:gdLst>
              <a:gd name="T0" fmla="*/ 7371 w 17675"/>
              <a:gd name="T1" fmla="*/ 1125 h 18310"/>
              <a:gd name="T2" fmla="*/ 5959 w 17675"/>
              <a:gd name="T3" fmla="*/ 593 h 18310"/>
              <a:gd name="T4" fmla="*/ 4735 w 17675"/>
              <a:gd name="T5" fmla="*/ 240 h 18310"/>
              <a:gd name="T6" fmla="*/ 3627 w 17675"/>
              <a:gd name="T7" fmla="*/ 54 h 18310"/>
              <a:gd name="T8" fmla="*/ 2806 w 17675"/>
              <a:gd name="T9" fmla="*/ 7 h 18310"/>
              <a:gd name="T10" fmla="*/ 2454 w 17675"/>
              <a:gd name="T11" fmla="*/ 85 h 18310"/>
              <a:gd name="T12" fmla="*/ 2132 w 17675"/>
              <a:gd name="T13" fmla="*/ 262 h 18310"/>
              <a:gd name="T14" fmla="*/ 1838 w 17675"/>
              <a:gd name="T15" fmla="*/ 533 h 18310"/>
              <a:gd name="T16" fmla="*/ 1454 w 17675"/>
              <a:gd name="T17" fmla="*/ 1111 h 18310"/>
              <a:gd name="T18" fmla="*/ 1261 w 17675"/>
              <a:gd name="T19" fmla="*/ 1545 h 18310"/>
              <a:gd name="T20" fmla="*/ 1008 w 17675"/>
              <a:gd name="T21" fmla="*/ 2315 h 18310"/>
              <a:gd name="T22" fmla="*/ 836 w 17675"/>
              <a:gd name="T23" fmla="*/ 2906 h 18310"/>
              <a:gd name="T24" fmla="*/ 683 w 17675"/>
              <a:gd name="T25" fmla="*/ 3519 h 18310"/>
              <a:gd name="T26" fmla="*/ 506 w 17675"/>
              <a:gd name="T27" fmla="*/ 4330 h 18310"/>
              <a:gd name="T28" fmla="*/ 356 w 17675"/>
              <a:gd name="T29" fmla="*/ 5177 h 18310"/>
              <a:gd name="T30" fmla="*/ 199 w 17675"/>
              <a:gd name="T31" fmla="*/ 6352 h 18310"/>
              <a:gd name="T32" fmla="*/ 65 w 17675"/>
              <a:gd name="T33" fmla="*/ 7805 h 18310"/>
              <a:gd name="T34" fmla="*/ 1 w 17675"/>
              <a:gd name="T35" fmla="*/ 9354 h 18310"/>
              <a:gd name="T36" fmla="*/ 54 w 17675"/>
              <a:gd name="T37" fmla="*/ 10490 h 18310"/>
              <a:gd name="T38" fmla="*/ 149 w 17675"/>
              <a:gd name="T39" fmla="*/ 11811 h 18310"/>
              <a:gd name="T40" fmla="*/ 298 w 17675"/>
              <a:gd name="T41" fmla="*/ 13066 h 18310"/>
              <a:gd name="T42" fmla="*/ 650 w 17675"/>
              <a:gd name="T43" fmla="*/ 14979 h 18310"/>
              <a:gd name="T44" fmla="*/ 991 w 17675"/>
              <a:gd name="T45" fmla="*/ 16266 h 18310"/>
              <a:gd name="T46" fmla="*/ 1332 w 17675"/>
              <a:gd name="T47" fmla="*/ 17156 h 18310"/>
              <a:gd name="T48" fmla="*/ 1598 w 17675"/>
              <a:gd name="T49" fmla="*/ 17614 h 18310"/>
              <a:gd name="T50" fmla="*/ 1917 w 17675"/>
              <a:gd name="T51" fmla="*/ 17970 h 18310"/>
              <a:gd name="T52" fmla="*/ 2349 w 17675"/>
              <a:gd name="T53" fmla="*/ 18232 h 18310"/>
              <a:gd name="T54" fmla="*/ 2745 w 17675"/>
              <a:gd name="T55" fmla="*/ 18309 h 18310"/>
              <a:gd name="T56" fmla="*/ 3384 w 17675"/>
              <a:gd name="T57" fmla="*/ 18287 h 18310"/>
              <a:gd name="T58" fmla="*/ 4157 w 17675"/>
              <a:gd name="T59" fmla="*/ 18192 h 18310"/>
              <a:gd name="T60" fmla="*/ 5006 w 17675"/>
              <a:gd name="T61" fmla="*/ 18009 h 18310"/>
              <a:gd name="T62" fmla="*/ 6483 w 17675"/>
              <a:gd name="T63" fmla="*/ 17544 h 18310"/>
              <a:gd name="T64" fmla="*/ 7200 w 17675"/>
              <a:gd name="T65" fmla="*/ 17277 h 18310"/>
              <a:gd name="T66" fmla="*/ 8295 w 17675"/>
              <a:gd name="T67" fmla="*/ 16841 h 18310"/>
              <a:gd name="T68" fmla="*/ 8872 w 17675"/>
              <a:gd name="T69" fmla="*/ 16605 h 18310"/>
              <a:gd name="T70" fmla="*/ 9346 w 17675"/>
              <a:gd name="T71" fmla="*/ 16391 h 18310"/>
              <a:gd name="T72" fmla="*/ 10057 w 17675"/>
              <a:gd name="T73" fmla="*/ 16048 h 18310"/>
              <a:gd name="T74" fmla="*/ 10903 w 17675"/>
              <a:gd name="T75" fmla="*/ 15584 h 18310"/>
              <a:gd name="T76" fmla="*/ 11867 w 17675"/>
              <a:gd name="T77" fmla="*/ 14997 h 18310"/>
              <a:gd name="T78" fmla="*/ 12590 w 17675"/>
              <a:gd name="T79" fmla="*/ 14528 h 18310"/>
              <a:gd name="T80" fmla="*/ 13212 w 17675"/>
              <a:gd name="T81" fmla="*/ 14088 h 18310"/>
              <a:gd name="T82" fmla="*/ 14481 w 17675"/>
              <a:gd name="T83" fmla="*/ 13112 h 18310"/>
              <a:gd name="T84" fmla="*/ 14802 w 17675"/>
              <a:gd name="T85" fmla="*/ 12854 h 18310"/>
              <a:gd name="T86" fmla="*/ 15451 w 17675"/>
              <a:gd name="T87" fmla="*/ 12291 h 18310"/>
              <a:gd name="T88" fmla="*/ 15927 w 17675"/>
              <a:gd name="T89" fmla="*/ 11853 h 18310"/>
              <a:gd name="T90" fmla="*/ 16443 w 17675"/>
              <a:gd name="T91" fmla="*/ 11335 h 18310"/>
              <a:gd name="T92" fmla="*/ 16856 w 17675"/>
              <a:gd name="T93" fmla="*/ 10896 h 18310"/>
              <a:gd name="T94" fmla="*/ 17295 w 17675"/>
              <a:gd name="T95" fmla="*/ 10296 h 18310"/>
              <a:gd name="T96" fmla="*/ 17543 w 17675"/>
              <a:gd name="T97" fmla="*/ 9805 h 18310"/>
              <a:gd name="T98" fmla="*/ 17675 w 17675"/>
              <a:gd name="T99" fmla="*/ 9283 h 18310"/>
              <a:gd name="T100" fmla="*/ 17609 w 17675"/>
              <a:gd name="T101" fmla="*/ 8895 h 18310"/>
              <a:gd name="T102" fmla="*/ 17328 w 17675"/>
              <a:gd name="T103" fmla="*/ 8254 h 18310"/>
              <a:gd name="T104" fmla="*/ 16958 w 17675"/>
              <a:gd name="T105" fmla="*/ 7727 h 18310"/>
              <a:gd name="T106" fmla="*/ 16207 w 17675"/>
              <a:gd name="T107" fmla="*/ 6899 h 18310"/>
              <a:gd name="T108" fmla="*/ 14144 w 17675"/>
              <a:gd name="T109" fmla="*/ 5052 h 18310"/>
              <a:gd name="T110" fmla="*/ 13172 w 17675"/>
              <a:gd name="T111" fmla="*/ 4299 h 18310"/>
              <a:gd name="T112" fmla="*/ 12177 w 17675"/>
              <a:gd name="T113" fmla="*/ 3589 h 18310"/>
              <a:gd name="T114" fmla="*/ 11125 w 17675"/>
              <a:gd name="T115" fmla="*/ 2920 h 18310"/>
              <a:gd name="T116" fmla="*/ 10015 w 17675"/>
              <a:gd name="T117" fmla="*/ 2305 h 18310"/>
              <a:gd name="T118" fmla="*/ 9091 w 17675"/>
              <a:gd name="T119" fmla="*/ 1855 h 18310"/>
              <a:gd name="T120" fmla="*/ 8300 w 17675"/>
              <a:gd name="T121" fmla="*/ 1511 h 18310"/>
            </a:gdLst>
            <a:ahLst/>
            <a:cxnLst/>
            <a:rect l="0" t="0" r="r" b="b"/>
            <a:pathLst>
              <a:path w="17675" h="18310">
                <a:moveTo>
                  <a:pt x="8078" y="1426"/>
                </a:moveTo>
                <a:lnTo>
                  <a:pt x="8047" y="1409"/>
                </a:lnTo>
                <a:lnTo>
                  <a:pt x="8014" y="1392"/>
                </a:lnTo>
                <a:lnTo>
                  <a:pt x="7978" y="1376"/>
                </a:lnTo>
                <a:lnTo>
                  <a:pt x="7940" y="1360"/>
                </a:lnTo>
                <a:lnTo>
                  <a:pt x="7901" y="1345"/>
                </a:lnTo>
                <a:lnTo>
                  <a:pt x="7862" y="1330"/>
                </a:lnTo>
                <a:lnTo>
                  <a:pt x="7825" y="1315"/>
                </a:lnTo>
                <a:lnTo>
                  <a:pt x="7791" y="1301"/>
                </a:lnTo>
                <a:lnTo>
                  <a:pt x="7583" y="1213"/>
                </a:lnTo>
                <a:lnTo>
                  <a:pt x="7371" y="1125"/>
                </a:lnTo>
                <a:lnTo>
                  <a:pt x="7158" y="1038"/>
                </a:lnTo>
                <a:lnTo>
                  <a:pt x="6943" y="953"/>
                </a:lnTo>
                <a:lnTo>
                  <a:pt x="6836" y="911"/>
                </a:lnTo>
                <a:lnTo>
                  <a:pt x="6727" y="869"/>
                </a:lnTo>
                <a:lnTo>
                  <a:pt x="6618" y="827"/>
                </a:lnTo>
                <a:lnTo>
                  <a:pt x="6508" y="787"/>
                </a:lnTo>
                <a:lnTo>
                  <a:pt x="6400" y="747"/>
                </a:lnTo>
                <a:lnTo>
                  <a:pt x="6290" y="707"/>
                </a:lnTo>
                <a:lnTo>
                  <a:pt x="6180" y="668"/>
                </a:lnTo>
                <a:lnTo>
                  <a:pt x="6070" y="631"/>
                </a:lnTo>
                <a:lnTo>
                  <a:pt x="5959" y="593"/>
                </a:lnTo>
                <a:lnTo>
                  <a:pt x="5848" y="556"/>
                </a:lnTo>
                <a:lnTo>
                  <a:pt x="5737" y="521"/>
                </a:lnTo>
                <a:lnTo>
                  <a:pt x="5626" y="485"/>
                </a:lnTo>
                <a:lnTo>
                  <a:pt x="5515" y="451"/>
                </a:lnTo>
                <a:lnTo>
                  <a:pt x="5404" y="418"/>
                </a:lnTo>
                <a:lnTo>
                  <a:pt x="5292" y="386"/>
                </a:lnTo>
                <a:lnTo>
                  <a:pt x="5181" y="355"/>
                </a:lnTo>
                <a:lnTo>
                  <a:pt x="5069" y="324"/>
                </a:lnTo>
                <a:lnTo>
                  <a:pt x="4958" y="295"/>
                </a:lnTo>
                <a:lnTo>
                  <a:pt x="4846" y="267"/>
                </a:lnTo>
                <a:lnTo>
                  <a:pt x="4735" y="240"/>
                </a:lnTo>
                <a:lnTo>
                  <a:pt x="4623" y="215"/>
                </a:lnTo>
                <a:lnTo>
                  <a:pt x="4511" y="191"/>
                </a:lnTo>
                <a:lnTo>
                  <a:pt x="4400" y="168"/>
                </a:lnTo>
                <a:lnTo>
                  <a:pt x="4287" y="146"/>
                </a:lnTo>
                <a:lnTo>
                  <a:pt x="4234" y="136"/>
                </a:lnTo>
                <a:lnTo>
                  <a:pt x="4162" y="125"/>
                </a:lnTo>
                <a:lnTo>
                  <a:pt x="4075" y="112"/>
                </a:lnTo>
                <a:lnTo>
                  <a:pt x="3975" y="98"/>
                </a:lnTo>
                <a:lnTo>
                  <a:pt x="3865" y="84"/>
                </a:lnTo>
                <a:lnTo>
                  <a:pt x="3749" y="69"/>
                </a:lnTo>
                <a:lnTo>
                  <a:pt x="3627" y="54"/>
                </a:lnTo>
                <a:lnTo>
                  <a:pt x="3504" y="40"/>
                </a:lnTo>
                <a:lnTo>
                  <a:pt x="3381" y="27"/>
                </a:lnTo>
                <a:lnTo>
                  <a:pt x="3262" y="17"/>
                </a:lnTo>
                <a:lnTo>
                  <a:pt x="3148" y="8"/>
                </a:lnTo>
                <a:lnTo>
                  <a:pt x="3043" y="2"/>
                </a:lnTo>
                <a:lnTo>
                  <a:pt x="2994" y="1"/>
                </a:lnTo>
                <a:lnTo>
                  <a:pt x="2949" y="0"/>
                </a:lnTo>
                <a:lnTo>
                  <a:pt x="2908" y="0"/>
                </a:lnTo>
                <a:lnTo>
                  <a:pt x="2869" y="1"/>
                </a:lnTo>
                <a:lnTo>
                  <a:pt x="2834" y="3"/>
                </a:lnTo>
                <a:lnTo>
                  <a:pt x="2806" y="7"/>
                </a:lnTo>
                <a:lnTo>
                  <a:pt x="2780" y="11"/>
                </a:lnTo>
                <a:lnTo>
                  <a:pt x="2761" y="17"/>
                </a:lnTo>
                <a:lnTo>
                  <a:pt x="2724" y="19"/>
                </a:lnTo>
                <a:lnTo>
                  <a:pt x="2689" y="24"/>
                </a:lnTo>
                <a:lnTo>
                  <a:pt x="2655" y="29"/>
                </a:lnTo>
                <a:lnTo>
                  <a:pt x="2620" y="35"/>
                </a:lnTo>
                <a:lnTo>
                  <a:pt x="2586" y="43"/>
                </a:lnTo>
                <a:lnTo>
                  <a:pt x="2552" y="53"/>
                </a:lnTo>
                <a:lnTo>
                  <a:pt x="2518" y="63"/>
                </a:lnTo>
                <a:lnTo>
                  <a:pt x="2486" y="73"/>
                </a:lnTo>
                <a:lnTo>
                  <a:pt x="2454" y="85"/>
                </a:lnTo>
                <a:lnTo>
                  <a:pt x="2423" y="97"/>
                </a:lnTo>
                <a:lnTo>
                  <a:pt x="2393" y="111"/>
                </a:lnTo>
                <a:lnTo>
                  <a:pt x="2363" y="125"/>
                </a:lnTo>
                <a:lnTo>
                  <a:pt x="2333" y="138"/>
                </a:lnTo>
                <a:lnTo>
                  <a:pt x="2306" y="153"/>
                </a:lnTo>
                <a:lnTo>
                  <a:pt x="2278" y="169"/>
                </a:lnTo>
                <a:lnTo>
                  <a:pt x="2252" y="184"/>
                </a:lnTo>
                <a:lnTo>
                  <a:pt x="2218" y="205"/>
                </a:lnTo>
                <a:lnTo>
                  <a:pt x="2187" y="224"/>
                </a:lnTo>
                <a:lnTo>
                  <a:pt x="2158" y="244"/>
                </a:lnTo>
                <a:lnTo>
                  <a:pt x="2132" y="262"/>
                </a:lnTo>
                <a:lnTo>
                  <a:pt x="2108" y="280"/>
                </a:lnTo>
                <a:lnTo>
                  <a:pt x="2086" y="298"/>
                </a:lnTo>
                <a:lnTo>
                  <a:pt x="2065" y="315"/>
                </a:lnTo>
                <a:lnTo>
                  <a:pt x="2046" y="332"/>
                </a:lnTo>
                <a:lnTo>
                  <a:pt x="2007" y="367"/>
                </a:lnTo>
                <a:lnTo>
                  <a:pt x="1968" y="405"/>
                </a:lnTo>
                <a:lnTo>
                  <a:pt x="1927" y="446"/>
                </a:lnTo>
                <a:lnTo>
                  <a:pt x="1878" y="491"/>
                </a:lnTo>
                <a:lnTo>
                  <a:pt x="1866" y="504"/>
                </a:lnTo>
                <a:lnTo>
                  <a:pt x="1853" y="517"/>
                </a:lnTo>
                <a:lnTo>
                  <a:pt x="1838" y="533"/>
                </a:lnTo>
                <a:lnTo>
                  <a:pt x="1823" y="550"/>
                </a:lnTo>
                <a:lnTo>
                  <a:pt x="1790" y="592"/>
                </a:lnTo>
                <a:lnTo>
                  <a:pt x="1754" y="637"/>
                </a:lnTo>
                <a:lnTo>
                  <a:pt x="1717" y="689"/>
                </a:lnTo>
                <a:lnTo>
                  <a:pt x="1679" y="744"/>
                </a:lnTo>
                <a:lnTo>
                  <a:pt x="1639" y="802"/>
                </a:lnTo>
                <a:lnTo>
                  <a:pt x="1600" y="863"/>
                </a:lnTo>
                <a:lnTo>
                  <a:pt x="1561" y="926"/>
                </a:lnTo>
                <a:lnTo>
                  <a:pt x="1524" y="988"/>
                </a:lnTo>
                <a:lnTo>
                  <a:pt x="1488" y="1051"/>
                </a:lnTo>
                <a:lnTo>
                  <a:pt x="1454" y="1111"/>
                </a:lnTo>
                <a:lnTo>
                  <a:pt x="1425" y="1170"/>
                </a:lnTo>
                <a:lnTo>
                  <a:pt x="1398" y="1226"/>
                </a:lnTo>
                <a:lnTo>
                  <a:pt x="1387" y="1252"/>
                </a:lnTo>
                <a:lnTo>
                  <a:pt x="1377" y="1277"/>
                </a:lnTo>
                <a:lnTo>
                  <a:pt x="1367" y="1301"/>
                </a:lnTo>
                <a:lnTo>
                  <a:pt x="1359" y="1323"/>
                </a:lnTo>
                <a:lnTo>
                  <a:pt x="1340" y="1362"/>
                </a:lnTo>
                <a:lnTo>
                  <a:pt x="1320" y="1404"/>
                </a:lnTo>
                <a:lnTo>
                  <a:pt x="1300" y="1449"/>
                </a:lnTo>
                <a:lnTo>
                  <a:pt x="1280" y="1496"/>
                </a:lnTo>
                <a:lnTo>
                  <a:pt x="1261" y="1545"/>
                </a:lnTo>
                <a:lnTo>
                  <a:pt x="1241" y="1596"/>
                </a:lnTo>
                <a:lnTo>
                  <a:pt x="1222" y="1648"/>
                </a:lnTo>
                <a:lnTo>
                  <a:pt x="1204" y="1702"/>
                </a:lnTo>
                <a:lnTo>
                  <a:pt x="1167" y="1808"/>
                </a:lnTo>
                <a:lnTo>
                  <a:pt x="1133" y="1915"/>
                </a:lnTo>
                <a:lnTo>
                  <a:pt x="1101" y="2016"/>
                </a:lnTo>
                <a:lnTo>
                  <a:pt x="1071" y="2110"/>
                </a:lnTo>
                <a:lnTo>
                  <a:pt x="1055" y="2162"/>
                </a:lnTo>
                <a:lnTo>
                  <a:pt x="1039" y="2213"/>
                </a:lnTo>
                <a:lnTo>
                  <a:pt x="1023" y="2264"/>
                </a:lnTo>
                <a:lnTo>
                  <a:pt x="1008" y="2315"/>
                </a:lnTo>
                <a:lnTo>
                  <a:pt x="992" y="2367"/>
                </a:lnTo>
                <a:lnTo>
                  <a:pt x="976" y="2418"/>
                </a:lnTo>
                <a:lnTo>
                  <a:pt x="960" y="2471"/>
                </a:lnTo>
                <a:lnTo>
                  <a:pt x="944" y="2523"/>
                </a:lnTo>
                <a:lnTo>
                  <a:pt x="929" y="2573"/>
                </a:lnTo>
                <a:lnTo>
                  <a:pt x="913" y="2626"/>
                </a:lnTo>
                <a:lnTo>
                  <a:pt x="896" y="2682"/>
                </a:lnTo>
                <a:lnTo>
                  <a:pt x="880" y="2740"/>
                </a:lnTo>
                <a:lnTo>
                  <a:pt x="864" y="2797"/>
                </a:lnTo>
                <a:lnTo>
                  <a:pt x="849" y="2852"/>
                </a:lnTo>
                <a:lnTo>
                  <a:pt x="836" y="2906"/>
                </a:lnTo>
                <a:lnTo>
                  <a:pt x="827" y="2955"/>
                </a:lnTo>
                <a:lnTo>
                  <a:pt x="818" y="2977"/>
                </a:lnTo>
                <a:lnTo>
                  <a:pt x="809" y="3003"/>
                </a:lnTo>
                <a:lnTo>
                  <a:pt x="800" y="3033"/>
                </a:lnTo>
                <a:lnTo>
                  <a:pt x="790" y="3067"/>
                </a:lnTo>
                <a:lnTo>
                  <a:pt x="770" y="3142"/>
                </a:lnTo>
                <a:lnTo>
                  <a:pt x="749" y="3225"/>
                </a:lnTo>
                <a:lnTo>
                  <a:pt x="730" y="3310"/>
                </a:lnTo>
                <a:lnTo>
                  <a:pt x="712" y="3390"/>
                </a:lnTo>
                <a:lnTo>
                  <a:pt x="696" y="3461"/>
                </a:lnTo>
                <a:lnTo>
                  <a:pt x="683" y="3519"/>
                </a:lnTo>
                <a:lnTo>
                  <a:pt x="666" y="3593"/>
                </a:lnTo>
                <a:lnTo>
                  <a:pt x="649" y="3667"/>
                </a:lnTo>
                <a:lnTo>
                  <a:pt x="633" y="3740"/>
                </a:lnTo>
                <a:lnTo>
                  <a:pt x="617" y="3813"/>
                </a:lnTo>
                <a:lnTo>
                  <a:pt x="601" y="3886"/>
                </a:lnTo>
                <a:lnTo>
                  <a:pt x="585" y="3960"/>
                </a:lnTo>
                <a:lnTo>
                  <a:pt x="569" y="4033"/>
                </a:lnTo>
                <a:lnTo>
                  <a:pt x="553" y="4108"/>
                </a:lnTo>
                <a:lnTo>
                  <a:pt x="537" y="4182"/>
                </a:lnTo>
                <a:lnTo>
                  <a:pt x="522" y="4256"/>
                </a:lnTo>
                <a:lnTo>
                  <a:pt x="506" y="4330"/>
                </a:lnTo>
                <a:lnTo>
                  <a:pt x="491" y="4406"/>
                </a:lnTo>
                <a:lnTo>
                  <a:pt x="476" y="4483"/>
                </a:lnTo>
                <a:lnTo>
                  <a:pt x="461" y="4559"/>
                </a:lnTo>
                <a:lnTo>
                  <a:pt x="447" y="4636"/>
                </a:lnTo>
                <a:lnTo>
                  <a:pt x="433" y="4714"/>
                </a:lnTo>
                <a:lnTo>
                  <a:pt x="419" y="4791"/>
                </a:lnTo>
                <a:lnTo>
                  <a:pt x="405" y="4868"/>
                </a:lnTo>
                <a:lnTo>
                  <a:pt x="392" y="4946"/>
                </a:lnTo>
                <a:lnTo>
                  <a:pt x="380" y="5024"/>
                </a:lnTo>
                <a:lnTo>
                  <a:pt x="367" y="5100"/>
                </a:lnTo>
                <a:lnTo>
                  <a:pt x="356" y="5177"/>
                </a:lnTo>
                <a:lnTo>
                  <a:pt x="346" y="5253"/>
                </a:lnTo>
                <a:lnTo>
                  <a:pt x="335" y="5328"/>
                </a:lnTo>
                <a:lnTo>
                  <a:pt x="320" y="5442"/>
                </a:lnTo>
                <a:lnTo>
                  <a:pt x="304" y="5555"/>
                </a:lnTo>
                <a:lnTo>
                  <a:pt x="289" y="5668"/>
                </a:lnTo>
                <a:lnTo>
                  <a:pt x="275" y="5781"/>
                </a:lnTo>
                <a:lnTo>
                  <a:pt x="259" y="5896"/>
                </a:lnTo>
                <a:lnTo>
                  <a:pt x="244" y="6009"/>
                </a:lnTo>
                <a:lnTo>
                  <a:pt x="229" y="6124"/>
                </a:lnTo>
                <a:lnTo>
                  <a:pt x="214" y="6238"/>
                </a:lnTo>
                <a:lnTo>
                  <a:pt x="199" y="6352"/>
                </a:lnTo>
                <a:lnTo>
                  <a:pt x="185" y="6467"/>
                </a:lnTo>
                <a:lnTo>
                  <a:pt x="173" y="6581"/>
                </a:lnTo>
                <a:lnTo>
                  <a:pt x="160" y="6697"/>
                </a:lnTo>
                <a:lnTo>
                  <a:pt x="148" y="6811"/>
                </a:lnTo>
                <a:lnTo>
                  <a:pt x="137" y="6927"/>
                </a:lnTo>
                <a:lnTo>
                  <a:pt x="127" y="7042"/>
                </a:lnTo>
                <a:lnTo>
                  <a:pt x="119" y="7158"/>
                </a:lnTo>
                <a:lnTo>
                  <a:pt x="105" y="7319"/>
                </a:lnTo>
                <a:lnTo>
                  <a:pt x="92" y="7481"/>
                </a:lnTo>
                <a:lnTo>
                  <a:pt x="79" y="7643"/>
                </a:lnTo>
                <a:lnTo>
                  <a:pt x="65" y="7805"/>
                </a:lnTo>
                <a:lnTo>
                  <a:pt x="54" y="7967"/>
                </a:lnTo>
                <a:lnTo>
                  <a:pt x="42" y="8130"/>
                </a:lnTo>
                <a:lnTo>
                  <a:pt x="31" y="8293"/>
                </a:lnTo>
                <a:lnTo>
                  <a:pt x="22" y="8456"/>
                </a:lnTo>
                <a:lnTo>
                  <a:pt x="14" y="8619"/>
                </a:lnTo>
                <a:lnTo>
                  <a:pt x="8" y="8782"/>
                </a:lnTo>
                <a:lnTo>
                  <a:pt x="3" y="8946"/>
                </a:lnTo>
                <a:lnTo>
                  <a:pt x="0" y="9109"/>
                </a:lnTo>
                <a:lnTo>
                  <a:pt x="0" y="9190"/>
                </a:lnTo>
                <a:lnTo>
                  <a:pt x="0" y="9273"/>
                </a:lnTo>
                <a:lnTo>
                  <a:pt x="1" y="9354"/>
                </a:lnTo>
                <a:lnTo>
                  <a:pt x="2" y="9437"/>
                </a:lnTo>
                <a:lnTo>
                  <a:pt x="3" y="9518"/>
                </a:lnTo>
                <a:lnTo>
                  <a:pt x="7" y="9599"/>
                </a:lnTo>
                <a:lnTo>
                  <a:pt x="10" y="9681"/>
                </a:lnTo>
                <a:lnTo>
                  <a:pt x="14" y="9763"/>
                </a:lnTo>
                <a:lnTo>
                  <a:pt x="21" y="9885"/>
                </a:lnTo>
                <a:lnTo>
                  <a:pt x="27" y="10006"/>
                </a:lnTo>
                <a:lnTo>
                  <a:pt x="34" y="10128"/>
                </a:lnTo>
                <a:lnTo>
                  <a:pt x="41" y="10249"/>
                </a:lnTo>
                <a:lnTo>
                  <a:pt x="47" y="10369"/>
                </a:lnTo>
                <a:lnTo>
                  <a:pt x="54" y="10490"/>
                </a:lnTo>
                <a:lnTo>
                  <a:pt x="61" y="10611"/>
                </a:lnTo>
                <a:lnTo>
                  <a:pt x="68" y="10731"/>
                </a:lnTo>
                <a:lnTo>
                  <a:pt x="74" y="10851"/>
                </a:lnTo>
                <a:lnTo>
                  <a:pt x="82" y="10971"/>
                </a:lnTo>
                <a:lnTo>
                  <a:pt x="90" y="11091"/>
                </a:lnTo>
                <a:lnTo>
                  <a:pt x="98" y="11213"/>
                </a:lnTo>
                <a:lnTo>
                  <a:pt x="108" y="11333"/>
                </a:lnTo>
                <a:lnTo>
                  <a:pt x="117" y="11454"/>
                </a:lnTo>
                <a:lnTo>
                  <a:pt x="127" y="11575"/>
                </a:lnTo>
                <a:lnTo>
                  <a:pt x="138" y="11697"/>
                </a:lnTo>
                <a:lnTo>
                  <a:pt x="149" y="11811"/>
                </a:lnTo>
                <a:lnTo>
                  <a:pt x="160" y="11926"/>
                </a:lnTo>
                <a:lnTo>
                  <a:pt x="172" y="12040"/>
                </a:lnTo>
                <a:lnTo>
                  <a:pt x="184" y="12154"/>
                </a:lnTo>
                <a:lnTo>
                  <a:pt x="197" y="12269"/>
                </a:lnTo>
                <a:lnTo>
                  <a:pt x="209" y="12383"/>
                </a:lnTo>
                <a:lnTo>
                  <a:pt x="223" y="12498"/>
                </a:lnTo>
                <a:lnTo>
                  <a:pt x="237" y="12611"/>
                </a:lnTo>
                <a:lnTo>
                  <a:pt x="252" y="12725"/>
                </a:lnTo>
                <a:lnTo>
                  <a:pt x="267" y="12839"/>
                </a:lnTo>
                <a:lnTo>
                  <a:pt x="281" y="12953"/>
                </a:lnTo>
                <a:lnTo>
                  <a:pt x="298" y="13066"/>
                </a:lnTo>
                <a:lnTo>
                  <a:pt x="314" y="13180"/>
                </a:lnTo>
                <a:lnTo>
                  <a:pt x="331" y="13293"/>
                </a:lnTo>
                <a:lnTo>
                  <a:pt x="349" y="13406"/>
                </a:lnTo>
                <a:lnTo>
                  <a:pt x="366" y="13519"/>
                </a:lnTo>
                <a:lnTo>
                  <a:pt x="398" y="13707"/>
                </a:lnTo>
                <a:lnTo>
                  <a:pt x="433" y="13905"/>
                </a:lnTo>
                <a:lnTo>
                  <a:pt x="470" y="14110"/>
                </a:lnTo>
                <a:lnTo>
                  <a:pt x="511" y="14322"/>
                </a:lnTo>
                <a:lnTo>
                  <a:pt x="555" y="14538"/>
                </a:lnTo>
                <a:lnTo>
                  <a:pt x="602" y="14757"/>
                </a:lnTo>
                <a:lnTo>
                  <a:pt x="650" y="14979"/>
                </a:lnTo>
                <a:lnTo>
                  <a:pt x="701" y="15200"/>
                </a:lnTo>
                <a:lnTo>
                  <a:pt x="729" y="15311"/>
                </a:lnTo>
                <a:lnTo>
                  <a:pt x="755" y="15420"/>
                </a:lnTo>
                <a:lnTo>
                  <a:pt x="784" y="15530"/>
                </a:lnTo>
                <a:lnTo>
                  <a:pt x="811" y="15639"/>
                </a:lnTo>
                <a:lnTo>
                  <a:pt x="840" y="15747"/>
                </a:lnTo>
                <a:lnTo>
                  <a:pt x="870" y="15854"/>
                </a:lnTo>
                <a:lnTo>
                  <a:pt x="899" y="15959"/>
                </a:lnTo>
                <a:lnTo>
                  <a:pt x="929" y="16064"/>
                </a:lnTo>
                <a:lnTo>
                  <a:pt x="960" y="16165"/>
                </a:lnTo>
                <a:lnTo>
                  <a:pt x="991" y="16266"/>
                </a:lnTo>
                <a:lnTo>
                  <a:pt x="1022" y="16365"/>
                </a:lnTo>
                <a:lnTo>
                  <a:pt x="1054" y="16461"/>
                </a:lnTo>
                <a:lnTo>
                  <a:pt x="1086" y="16556"/>
                </a:lnTo>
                <a:lnTo>
                  <a:pt x="1119" y="16646"/>
                </a:lnTo>
                <a:lnTo>
                  <a:pt x="1152" y="16735"/>
                </a:lnTo>
                <a:lnTo>
                  <a:pt x="1185" y="16821"/>
                </a:lnTo>
                <a:lnTo>
                  <a:pt x="1225" y="16920"/>
                </a:lnTo>
                <a:lnTo>
                  <a:pt x="1267" y="17017"/>
                </a:lnTo>
                <a:lnTo>
                  <a:pt x="1288" y="17064"/>
                </a:lnTo>
                <a:lnTo>
                  <a:pt x="1310" y="17111"/>
                </a:lnTo>
                <a:lnTo>
                  <a:pt x="1332" y="17156"/>
                </a:lnTo>
                <a:lnTo>
                  <a:pt x="1354" y="17202"/>
                </a:lnTo>
                <a:lnTo>
                  <a:pt x="1377" y="17247"/>
                </a:lnTo>
                <a:lnTo>
                  <a:pt x="1399" y="17290"/>
                </a:lnTo>
                <a:lnTo>
                  <a:pt x="1423" y="17334"/>
                </a:lnTo>
                <a:lnTo>
                  <a:pt x="1447" y="17376"/>
                </a:lnTo>
                <a:lnTo>
                  <a:pt x="1471" y="17417"/>
                </a:lnTo>
                <a:lnTo>
                  <a:pt x="1496" y="17459"/>
                </a:lnTo>
                <a:lnTo>
                  <a:pt x="1521" y="17499"/>
                </a:lnTo>
                <a:lnTo>
                  <a:pt x="1546" y="17538"/>
                </a:lnTo>
                <a:lnTo>
                  <a:pt x="1572" y="17576"/>
                </a:lnTo>
                <a:lnTo>
                  <a:pt x="1598" y="17614"/>
                </a:lnTo>
                <a:lnTo>
                  <a:pt x="1625" y="17651"/>
                </a:lnTo>
                <a:lnTo>
                  <a:pt x="1652" y="17687"/>
                </a:lnTo>
                <a:lnTo>
                  <a:pt x="1680" y="17722"/>
                </a:lnTo>
                <a:lnTo>
                  <a:pt x="1707" y="17756"/>
                </a:lnTo>
                <a:lnTo>
                  <a:pt x="1736" y="17789"/>
                </a:lnTo>
                <a:lnTo>
                  <a:pt x="1764" y="17822"/>
                </a:lnTo>
                <a:lnTo>
                  <a:pt x="1794" y="17853"/>
                </a:lnTo>
                <a:lnTo>
                  <a:pt x="1824" y="17884"/>
                </a:lnTo>
                <a:lnTo>
                  <a:pt x="1854" y="17914"/>
                </a:lnTo>
                <a:lnTo>
                  <a:pt x="1885" y="17943"/>
                </a:lnTo>
                <a:lnTo>
                  <a:pt x="1917" y="17970"/>
                </a:lnTo>
                <a:lnTo>
                  <a:pt x="1947" y="17998"/>
                </a:lnTo>
                <a:lnTo>
                  <a:pt x="1980" y="18023"/>
                </a:lnTo>
                <a:lnTo>
                  <a:pt x="2013" y="18048"/>
                </a:lnTo>
                <a:lnTo>
                  <a:pt x="2052" y="18075"/>
                </a:lnTo>
                <a:lnTo>
                  <a:pt x="2091" y="18102"/>
                </a:lnTo>
                <a:lnTo>
                  <a:pt x="2132" y="18127"/>
                </a:lnTo>
                <a:lnTo>
                  <a:pt x="2173" y="18151"/>
                </a:lnTo>
                <a:lnTo>
                  <a:pt x="2215" y="18174"/>
                </a:lnTo>
                <a:lnTo>
                  <a:pt x="2259" y="18194"/>
                </a:lnTo>
                <a:lnTo>
                  <a:pt x="2303" y="18214"/>
                </a:lnTo>
                <a:lnTo>
                  <a:pt x="2349" y="18232"/>
                </a:lnTo>
                <a:lnTo>
                  <a:pt x="2397" y="18249"/>
                </a:lnTo>
                <a:lnTo>
                  <a:pt x="2446" y="18264"/>
                </a:lnTo>
                <a:lnTo>
                  <a:pt x="2497" y="18277"/>
                </a:lnTo>
                <a:lnTo>
                  <a:pt x="2549" y="18287"/>
                </a:lnTo>
                <a:lnTo>
                  <a:pt x="2576" y="18292"/>
                </a:lnTo>
                <a:lnTo>
                  <a:pt x="2603" y="18296"/>
                </a:lnTo>
                <a:lnTo>
                  <a:pt x="2631" y="18300"/>
                </a:lnTo>
                <a:lnTo>
                  <a:pt x="2658" y="18303"/>
                </a:lnTo>
                <a:lnTo>
                  <a:pt x="2687" y="18305"/>
                </a:lnTo>
                <a:lnTo>
                  <a:pt x="2716" y="18308"/>
                </a:lnTo>
                <a:lnTo>
                  <a:pt x="2745" y="18309"/>
                </a:lnTo>
                <a:lnTo>
                  <a:pt x="2776" y="18309"/>
                </a:lnTo>
                <a:lnTo>
                  <a:pt x="2835" y="18310"/>
                </a:lnTo>
                <a:lnTo>
                  <a:pt x="2896" y="18310"/>
                </a:lnTo>
                <a:lnTo>
                  <a:pt x="2957" y="18309"/>
                </a:lnTo>
                <a:lnTo>
                  <a:pt x="3017" y="18308"/>
                </a:lnTo>
                <a:lnTo>
                  <a:pt x="3079" y="18305"/>
                </a:lnTo>
                <a:lnTo>
                  <a:pt x="3140" y="18303"/>
                </a:lnTo>
                <a:lnTo>
                  <a:pt x="3200" y="18300"/>
                </a:lnTo>
                <a:lnTo>
                  <a:pt x="3262" y="18296"/>
                </a:lnTo>
                <a:lnTo>
                  <a:pt x="3323" y="18292"/>
                </a:lnTo>
                <a:lnTo>
                  <a:pt x="3384" y="18287"/>
                </a:lnTo>
                <a:lnTo>
                  <a:pt x="3444" y="18283"/>
                </a:lnTo>
                <a:lnTo>
                  <a:pt x="3505" y="18277"/>
                </a:lnTo>
                <a:lnTo>
                  <a:pt x="3565" y="18271"/>
                </a:lnTo>
                <a:lnTo>
                  <a:pt x="3625" y="18264"/>
                </a:lnTo>
                <a:lnTo>
                  <a:pt x="3686" y="18257"/>
                </a:lnTo>
                <a:lnTo>
                  <a:pt x="3745" y="18250"/>
                </a:lnTo>
                <a:lnTo>
                  <a:pt x="3829" y="18240"/>
                </a:lnTo>
                <a:lnTo>
                  <a:pt x="3912" y="18230"/>
                </a:lnTo>
                <a:lnTo>
                  <a:pt x="3995" y="18218"/>
                </a:lnTo>
                <a:lnTo>
                  <a:pt x="4076" y="18206"/>
                </a:lnTo>
                <a:lnTo>
                  <a:pt x="4157" y="18192"/>
                </a:lnTo>
                <a:lnTo>
                  <a:pt x="4236" y="18178"/>
                </a:lnTo>
                <a:lnTo>
                  <a:pt x="4316" y="18165"/>
                </a:lnTo>
                <a:lnTo>
                  <a:pt x="4395" y="18150"/>
                </a:lnTo>
                <a:lnTo>
                  <a:pt x="4473" y="18134"/>
                </a:lnTo>
                <a:lnTo>
                  <a:pt x="4549" y="18118"/>
                </a:lnTo>
                <a:lnTo>
                  <a:pt x="4627" y="18101"/>
                </a:lnTo>
                <a:lnTo>
                  <a:pt x="4704" y="18083"/>
                </a:lnTo>
                <a:lnTo>
                  <a:pt x="4779" y="18066"/>
                </a:lnTo>
                <a:lnTo>
                  <a:pt x="4855" y="18048"/>
                </a:lnTo>
                <a:lnTo>
                  <a:pt x="4931" y="18028"/>
                </a:lnTo>
                <a:lnTo>
                  <a:pt x="5006" y="18009"/>
                </a:lnTo>
                <a:lnTo>
                  <a:pt x="5156" y="17969"/>
                </a:lnTo>
                <a:lnTo>
                  <a:pt x="5305" y="17927"/>
                </a:lnTo>
                <a:lnTo>
                  <a:pt x="5455" y="17882"/>
                </a:lnTo>
                <a:lnTo>
                  <a:pt x="5603" y="17836"/>
                </a:lnTo>
                <a:lnTo>
                  <a:pt x="5753" y="17789"/>
                </a:lnTo>
                <a:lnTo>
                  <a:pt x="5904" y="17741"/>
                </a:lnTo>
                <a:lnTo>
                  <a:pt x="6056" y="17691"/>
                </a:lnTo>
                <a:lnTo>
                  <a:pt x="6211" y="17639"/>
                </a:lnTo>
                <a:lnTo>
                  <a:pt x="6273" y="17619"/>
                </a:lnTo>
                <a:lnTo>
                  <a:pt x="6368" y="17586"/>
                </a:lnTo>
                <a:lnTo>
                  <a:pt x="6483" y="17544"/>
                </a:lnTo>
                <a:lnTo>
                  <a:pt x="6608" y="17501"/>
                </a:lnTo>
                <a:lnTo>
                  <a:pt x="6729" y="17456"/>
                </a:lnTo>
                <a:lnTo>
                  <a:pt x="6837" y="17415"/>
                </a:lnTo>
                <a:lnTo>
                  <a:pt x="6881" y="17398"/>
                </a:lnTo>
                <a:lnTo>
                  <a:pt x="6917" y="17382"/>
                </a:lnTo>
                <a:lnTo>
                  <a:pt x="6943" y="17369"/>
                </a:lnTo>
                <a:lnTo>
                  <a:pt x="6959" y="17361"/>
                </a:lnTo>
                <a:lnTo>
                  <a:pt x="6994" y="17351"/>
                </a:lnTo>
                <a:lnTo>
                  <a:pt x="7046" y="17333"/>
                </a:lnTo>
                <a:lnTo>
                  <a:pt x="7116" y="17308"/>
                </a:lnTo>
                <a:lnTo>
                  <a:pt x="7200" y="17277"/>
                </a:lnTo>
                <a:lnTo>
                  <a:pt x="7294" y="17240"/>
                </a:lnTo>
                <a:lnTo>
                  <a:pt x="7397" y="17200"/>
                </a:lnTo>
                <a:lnTo>
                  <a:pt x="7507" y="17156"/>
                </a:lnTo>
                <a:lnTo>
                  <a:pt x="7621" y="17112"/>
                </a:lnTo>
                <a:lnTo>
                  <a:pt x="7734" y="17066"/>
                </a:lnTo>
                <a:lnTo>
                  <a:pt x="7846" y="17021"/>
                </a:lnTo>
                <a:lnTo>
                  <a:pt x="7955" y="16977"/>
                </a:lnTo>
                <a:lnTo>
                  <a:pt x="8057" y="16937"/>
                </a:lnTo>
                <a:lnTo>
                  <a:pt x="8148" y="16899"/>
                </a:lnTo>
                <a:lnTo>
                  <a:pt x="8228" y="16867"/>
                </a:lnTo>
                <a:lnTo>
                  <a:pt x="8295" y="16841"/>
                </a:lnTo>
                <a:lnTo>
                  <a:pt x="8344" y="16821"/>
                </a:lnTo>
                <a:lnTo>
                  <a:pt x="8396" y="16799"/>
                </a:lnTo>
                <a:lnTo>
                  <a:pt x="8454" y="16778"/>
                </a:lnTo>
                <a:lnTo>
                  <a:pt x="8513" y="16755"/>
                </a:lnTo>
                <a:lnTo>
                  <a:pt x="8574" y="16731"/>
                </a:lnTo>
                <a:lnTo>
                  <a:pt x="8633" y="16707"/>
                </a:lnTo>
                <a:lnTo>
                  <a:pt x="8690" y="16682"/>
                </a:lnTo>
                <a:lnTo>
                  <a:pt x="8744" y="16658"/>
                </a:lnTo>
                <a:lnTo>
                  <a:pt x="8792" y="16633"/>
                </a:lnTo>
                <a:lnTo>
                  <a:pt x="8829" y="16621"/>
                </a:lnTo>
                <a:lnTo>
                  <a:pt x="8872" y="16605"/>
                </a:lnTo>
                <a:lnTo>
                  <a:pt x="8918" y="16587"/>
                </a:lnTo>
                <a:lnTo>
                  <a:pt x="8965" y="16565"/>
                </a:lnTo>
                <a:lnTo>
                  <a:pt x="9013" y="16543"/>
                </a:lnTo>
                <a:lnTo>
                  <a:pt x="9059" y="16522"/>
                </a:lnTo>
                <a:lnTo>
                  <a:pt x="9100" y="16502"/>
                </a:lnTo>
                <a:lnTo>
                  <a:pt x="9137" y="16485"/>
                </a:lnTo>
                <a:lnTo>
                  <a:pt x="9178" y="16465"/>
                </a:lnTo>
                <a:lnTo>
                  <a:pt x="9220" y="16447"/>
                </a:lnTo>
                <a:lnTo>
                  <a:pt x="9263" y="16429"/>
                </a:lnTo>
                <a:lnTo>
                  <a:pt x="9304" y="16409"/>
                </a:lnTo>
                <a:lnTo>
                  <a:pt x="9346" y="16391"/>
                </a:lnTo>
                <a:lnTo>
                  <a:pt x="9388" y="16371"/>
                </a:lnTo>
                <a:lnTo>
                  <a:pt x="9430" y="16352"/>
                </a:lnTo>
                <a:lnTo>
                  <a:pt x="9471" y="16331"/>
                </a:lnTo>
                <a:lnTo>
                  <a:pt x="9550" y="16292"/>
                </a:lnTo>
                <a:lnTo>
                  <a:pt x="9633" y="16254"/>
                </a:lnTo>
                <a:lnTo>
                  <a:pt x="9720" y="16214"/>
                </a:lnTo>
                <a:lnTo>
                  <a:pt x="9807" y="16173"/>
                </a:lnTo>
                <a:lnTo>
                  <a:pt x="9894" y="16132"/>
                </a:lnTo>
                <a:lnTo>
                  <a:pt x="9978" y="16091"/>
                </a:lnTo>
                <a:lnTo>
                  <a:pt x="10018" y="16069"/>
                </a:lnTo>
                <a:lnTo>
                  <a:pt x="10057" y="16048"/>
                </a:lnTo>
                <a:lnTo>
                  <a:pt x="10093" y="16026"/>
                </a:lnTo>
                <a:lnTo>
                  <a:pt x="10129" y="16004"/>
                </a:lnTo>
                <a:lnTo>
                  <a:pt x="10153" y="15994"/>
                </a:lnTo>
                <a:lnTo>
                  <a:pt x="10184" y="15979"/>
                </a:lnTo>
                <a:lnTo>
                  <a:pt x="10220" y="15962"/>
                </a:lnTo>
                <a:lnTo>
                  <a:pt x="10263" y="15939"/>
                </a:lnTo>
                <a:lnTo>
                  <a:pt x="10363" y="15886"/>
                </a:lnTo>
                <a:lnTo>
                  <a:pt x="10482" y="15821"/>
                </a:lnTo>
                <a:lnTo>
                  <a:pt x="10614" y="15748"/>
                </a:lnTo>
                <a:lnTo>
                  <a:pt x="10756" y="15669"/>
                </a:lnTo>
                <a:lnTo>
                  <a:pt x="10903" y="15584"/>
                </a:lnTo>
                <a:lnTo>
                  <a:pt x="11053" y="15498"/>
                </a:lnTo>
                <a:lnTo>
                  <a:pt x="11202" y="15411"/>
                </a:lnTo>
                <a:lnTo>
                  <a:pt x="11344" y="15328"/>
                </a:lnTo>
                <a:lnTo>
                  <a:pt x="11477" y="15249"/>
                </a:lnTo>
                <a:lnTo>
                  <a:pt x="11597" y="15176"/>
                </a:lnTo>
                <a:lnTo>
                  <a:pt x="11700" y="15111"/>
                </a:lnTo>
                <a:lnTo>
                  <a:pt x="11781" y="15060"/>
                </a:lnTo>
                <a:lnTo>
                  <a:pt x="11813" y="15038"/>
                </a:lnTo>
                <a:lnTo>
                  <a:pt x="11838" y="15021"/>
                </a:lnTo>
                <a:lnTo>
                  <a:pt x="11857" y="15007"/>
                </a:lnTo>
                <a:lnTo>
                  <a:pt x="11867" y="14997"/>
                </a:lnTo>
                <a:lnTo>
                  <a:pt x="11879" y="14991"/>
                </a:lnTo>
                <a:lnTo>
                  <a:pt x="11898" y="14982"/>
                </a:lnTo>
                <a:lnTo>
                  <a:pt x="11919" y="14970"/>
                </a:lnTo>
                <a:lnTo>
                  <a:pt x="11947" y="14954"/>
                </a:lnTo>
                <a:lnTo>
                  <a:pt x="12012" y="14913"/>
                </a:lnTo>
                <a:lnTo>
                  <a:pt x="12090" y="14864"/>
                </a:lnTo>
                <a:lnTo>
                  <a:pt x="12179" y="14806"/>
                </a:lnTo>
                <a:lnTo>
                  <a:pt x="12276" y="14741"/>
                </a:lnTo>
                <a:lnTo>
                  <a:pt x="12379" y="14672"/>
                </a:lnTo>
                <a:lnTo>
                  <a:pt x="12485" y="14600"/>
                </a:lnTo>
                <a:lnTo>
                  <a:pt x="12590" y="14528"/>
                </a:lnTo>
                <a:lnTo>
                  <a:pt x="12694" y="14457"/>
                </a:lnTo>
                <a:lnTo>
                  <a:pt x="12791" y="14388"/>
                </a:lnTo>
                <a:lnTo>
                  <a:pt x="12883" y="14324"/>
                </a:lnTo>
                <a:lnTo>
                  <a:pt x="12963" y="14267"/>
                </a:lnTo>
                <a:lnTo>
                  <a:pt x="13031" y="14218"/>
                </a:lnTo>
                <a:lnTo>
                  <a:pt x="13083" y="14179"/>
                </a:lnTo>
                <a:lnTo>
                  <a:pt x="13116" y="14152"/>
                </a:lnTo>
                <a:lnTo>
                  <a:pt x="13131" y="14143"/>
                </a:lnTo>
                <a:lnTo>
                  <a:pt x="13152" y="14131"/>
                </a:lnTo>
                <a:lnTo>
                  <a:pt x="13179" y="14112"/>
                </a:lnTo>
                <a:lnTo>
                  <a:pt x="13212" y="14088"/>
                </a:lnTo>
                <a:lnTo>
                  <a:pt x="13294" y="14030"/>
                </a:lnTo>
                <a:lnTo>
                  <a:pt x="13392" y="13958"/>
                </a:lnTo>
                <a:lnTo>
                  <a:pt x="13505" y="13873"/>
                </a:lnTo>
                <a:lnTo>
                  <a:pt x="13628" y="13779"/>
                </a:lnTo>
                <a:lnTo>
                  <a:pt x="13758" y="13680"/>
                </a:lnTo>
                <a:lnTo>
                  <a:pt x="13891" y="13578"/>
                </a:lnTo>
                <a:lnTo>
                  <a:pt x="14024" y="13475"/>
                </a:lnTo>
                <a:lnTo>
                  <a:pt x="14153" y="13374"/>
                </a:lnTo>
                <a:lnTo>
                  <a:pt x="14274" y="13278"/>
                </a:lnTo>
                <a:lnTo>
                  <a:pt x="14385" y="13190"/>
                </a:lnTo>
                <a:lnTo>
                  <a:pt x="14481" y="13112"/>
                </a:lnTo>
                <a:lnTo>
                  <a:pt x="14559" y="13048"/>
                </a:lnTo>
                <a:lnTo>
                  <a:pt x="14590" y="13022"/>
                </a:lnTo>
                <a:lnTo>
                  <a:pt x="14615" y="13000"/>
                </a:lnTo>
                <a:lnTo>
                  <a:pt x="14634" y="12982"/>
                </a:lnTo>
                <a:lnTo>
                  <a:pt x="14645" y="12970"/>
                </a:lnTo>
                <a:lnTo>
                  <a:pt x="14658" y="12963"/>
                </a:lnTo>
                <a:lnTo>
                  <a:pt x="14673" y="12954"/>
                </a:lnTo>
                <a:lnTo>
                  <a:pt x="14690" y="12942"/>
                </a:lnTo>
                <a:lnTo>
                  <a:pt x="14708" y="12928"/>
                </a:lnTo>
                <a:lnTo>
                  <a:pt x="14751" y="12895"/>
                </a:lnTo>
                <a:lnTo>
                  <a:pt x="14802" y="12854"/>
                </a:lnTo>
                <a:lnTo>
                  <a:pt x="14857" y="12807"/>
                </a:lnTo>
                <a:lnTo>
                  <a:pt x="14917" y="12756"/>
                </a:lnTo>
                <a:lnTo>
                  <a:pt x="14979" y="12701"/>
                </a:lnTo>
                <a:lnTo>
                  <a:pt x="15044" y="12645"/>
                </a:lnTo>
                <a:lnTo>
                  <a:pt x="15110" y="12587"/>
                </a:lnTo>
                <a:lnTo>
                  <a:pt x="15175" y="12530"/>
                </a:lnTo>
                <a:lnTo>
                  <a:pt x="15238" y="12475"/>
                </a:lnTo>
                <a:lnTo>
                  <a:pt x="15298" y="12421"/>
                </a:lnTo>
                <a:lnTo>
                  <a:pt x="15354" y="12372"/>
                </a:lnTo>
                <a:lnTo>
                  <a:pt x="15405" y="12328"/>
                </a:lnTo>
                <a:lnTo>
                  <a:pt x="15451" y="12291"/>
                </a:lnTo>
                <a:lnTo>
                  <a:pt x="15487" y="12261"/>
                </a:lnTo>
                <a:lnTo>
                  <a:pt x="15508" y="12245"/>
                </a:lnTo>
                <a:lnTo>
                  <a:pt x="15520" y="12233"/>
                </a:lnTo>
                <a:lnTo>
                  <a:pt x="15534" y="12220"/>
                </a:lnTo>
                <a:lnTo>
                  <a:pt x="15555" y="12200"/>
                </a:lnTo>
                <a:lnTo>
                  <a:pt x="15765" y="12013"/>
                </a:lnTo>
                <a:lnTo>
                  <a:pt x="15798" y="11979"/>
                </a:lnTo>
                <a:lnTo>
                  <a:pt x="15830" y="11947"/>
                </a:lnTo>
                <a:lnTo>
                  <a:pt x="15863" y="11915"/>
                </a:lnTo>
                <a:lnTo>
                  <a:pt x="15895" y="11884"/>
                </a:lnTo>
                <a:lnTo>
                  <a:pt x="15927" y="11853"/>
                </a:lnTo>
                <a:lnTo>
                  <a:pt x="15959" y="11823"/>
                </a:lnTo>
                <a:lnTo>
                  <a:pt x="15992" y="11790"/>
                </a:lnTo>
                <a:lnTo>
                  <a:pt x="16025" y="11758"/>
                </a:lnTo>
                <a:lnTo>
                  <a:pt x="16052" y="11733"/>
                </a:lnTo>
                <a:lnTo>
                  <a:pt x="16089" y="11696"/>
                </a:lnTo>
                <a:lnTo>
                  <a:pt x="16136" y="11649"/>
                </a:lnTo>
                <a:lnTo>
                  <a:pt x="16190" y="11595"/>
                </a:lnTo>
                <a:lnTo>
                  <a:pt x="16248" y="11535"/>
                </a:lnTo>
                <a:lnTo>
                  <a:pt x="16311" y="11470"/>
                </a:lnTo>
                <a:lnTo>
                  <a:pt x="16377" y="11403"/>
                </a:lnTo>
                <a:lnTo>
                  <a:pt x="16443" y="11335"/>
                </a:lnTo>
                <a:lnTo>
                  <a:pt x="16508" y="11268"/>
                </a:lnTo>
                <a:lnTo>
                  <a:pt x="16571" y="11202"/>
                </a:lnTo>
                <a:lnTo>
                  <a:pt x="16629" y="11140"/>
                </a:lnTo>
                <a:lnTo>
                  <a:pt x="16681" y="11084"/>
                </a:lnTo>
                <a:lnTo>
                  <a:pt x="16726" y="11036"/>
                </a:lnTo>
                <a:lnTo>
                  <a:pt x="16761" y="10997"/>
                </a:lnTo>
                <a:lnTo>
                  <a:pt x="16786" y="10969"/>
                </a:lnTo>
                <a:lnTo>
                  <a:pt x="16797" y="10953"/>
                </a:lnTo>
                <a:lnTo>
                  <a:pt x="16818" y="10935"/>
                </a:lnTo>
                <a:lnTo>
                  <a:pt x="16837" y="10915"/>
                </a:lnTo>
                <a:lnTo>
                  <a:pt x="16856" y="10896"/>
                </a:lnTo>
                <a:lnTo>
                  <a:pt x="16874" y="10875"/>
                </a:lnTo>
                <a:lnTo>
                  <a:pt x="16908" y="10833"/>
                </a:lnTo>
                <a:lnTo>
                  <a:pt x="16943" y="10789"/>
                </a:lnTo>
                <a:lnTo>
                  <a:pt x="17006" y="10707"/>
                </a:lnTo>
                <a:lnTo>
                  <a:pt x="17067" y="10626"/>
                </a:lnTo>
                <a:lnTo>
                  <a:pt x="17128" y="10543"/>
                </a:lnTo>
                <a:lnTo>
                  <a:pt x="17185" y="10462"/>
                </a:lnTo>
                <a:lnTo>
                  <a:pt x="17214" y="10421"/>
                </a:lnTo>
                <a:lnTo>
                  <a:pt x="17241" y="10379"/>
                </a:lnTo>
                <a:lnTo>
                  <a:pt x="17269" y="10337"/>
                </a:lnTo>
                <a:lnTo>
                  <a:pt x="17295" y="10296"/>
                </a:lnTo>
                <a:lnTo>
                  <a:pt x="17321" y="10254"/>
                </a:lnTo>
                <a:lnTo>
                  <a:pt x="17347" y="10211"/>
                </a:lnTo>
                <a:lnTo>
                  <a:pt x="17372" y="10169"/>
                </a:lnTo>
                <a:lnTo>
                  <a:pt x="17396" y="10125"/>
                </a:lnTo>
                <a:lnTo>
                  <a:pt x="17419" y="10081"/>
                </a:lnTo>
                <a:lnTo>
                  <a:pt x="17442" y="10037"/>
                </a:lnTo>
                <a:lnTo>
                  <a:pt x="17463" y="9992"/>
                </a:lnTo>
                <a:lnTo>
                  <a:pt x="17485" y="9946"/>
                </a:lnTo>
                <a:lnTo>
                  <a:pt x="17505" y="9900"/>
                </a:lnTo>
                <a:lnTo>
                  <a:pt x="17524" y="9853"/>
                </a:lnTo>
                <a:lnTo>
                  <a:pt x="17543" y="9805"/>
                </a:lnTo>
                <a:lnTo>
                  <a:pt x="17561" y="9757"/>
                </a:lnTo>
                <a:lnTo>
                  <a:pt x="17578" y="9708"/>
                </a:lnTo>
                <a:lnTo>
                  <a:pt x="17594" y="9657"/>
                </a:lnTo>
                <a:lnTo>
                  <a:pt x="17609" y="9606"/>
                </a:lnTo>
                <a:lnTo>
                  <a:pt x="17622" y="9553"/>
                </a:lnTo>
                <a:lnTo>
                  <a:pt x="17636" y="9501"/>
                </a:lnTo>
                <a:lnTo>
                  <a:pt x="17648" y="9446"/>
                </a:lnTo>
                <a:lnTo>
                  <a:pt x="17659" y="9391"/>
                </a:lnTo>
                <a:lnTo>
                  <a:pt x="17669" y="9334"/>
                </a:lnTo>
                <a:lnTo>
                  <a:pt x="17673" y="9309"/>
                </a:lnTo>
                <a:lnTo>
                  <a:pt x="17675" y="9283"/>
                </a:lnTo>
                <a:lnTo>
                  <a:pt x="17675" y="9255"/>
                </a:lnTo>
                <a:lnTo>
                  <a:pt x="17674" y="9226"/>
                </a:lnTo>
                <a:lnTo>
                  <a:pt x="17672" y="9196"/>
                </a:lnTo>
                <a:lnTo>
                  <a:pt x="17669" y="9165"/>
                </a:lnTo>
                <a:lnTo>
                  <a:pt x="17665" y="9133"/>
                </a:lnTo>
                <a:lnTo>
                  <a:pt x="17659" y="9101"/>
                </a:lnTo>
                <a:lnTo>
                  <a:pt x="17653" y="9068"/>
                </a:lnTo>
                <a:lnTo>
                  <a:pt x="17645" y="9034"/>
                </a:lnTo>
                <a:lnTo>
                  <a:pt x="17637" y="8999"/>
                </a:lnTo>
                <a:lnTo>
                  <a:pt x="17629" y="8965"/>
                </a:lnTo>
                <a:lnTo>
                  <a:pt x="17609" y="8895"/>
                </a:lnTo>
                <a:lnTo>
                  <a:pt x="17587" y="8825"/>
                </a:lnTo>
                <a:lnTo>
                  <a:pt x="17563" y="8757"/>
                </a:lnTo>
                <a:lnTo>
                  <a:pt x="17539" y="8689"/>
                </a:lnTo>
                <a:lnTo>
                  <a:pt x="17513" y="8624"/>
                </a:lnTo>
                <a:lnTo>
                  <a:pt x="17487" y="8563"/>
                </a:lnTo>
                <a:lnTo>
                  <a:pt x="17462" y="8506"/>
                </a:lnTo>
                <a:lnTo>
                  <a:pt x="17437" y="8455"/>
                </a:lnTo>
                <a:lnTo>
                  <a:pt x="17415" y="8408"/>
                </a:lnTo>
                <a:lnTo>
                  <a:pt x="17394" y="8369"/>
                </a:lnTo>
                <a:lnTo>
                  <a:pt x="17360" y="8310"/>
                </a:lnTo>
                <a:lnTo>
                  <a:pt x="17328" y="8254"/>
                </a:lnTo>
                <a:lnTo>
                  <a:pt x="17297" y="8203"/>
                </a:lnTo>
                <a:lnTo>
                  <a:pt x="17268" y="8155"/>
                </a:lnTo>
                <a:lnTo>
                  <a:pt x="17239" y="8109"/>
                </a:lnTo>
                <a:lnTo>
                  <a:pt x="17210" y="8066"/>
                </a:lnTo>
                <a:lnTo>
                  <a:pt x="17182" y="8023"/>
                </a:lnTo>
                <a:lnTo>
                  <a:pt x="17153" y="7981"/>
                </a:lnTo>
                <a:lnTo>
                  <a:pt x="17123" y="7941"/>
                </a:lnTo>
                <a:lnTo>
                  <a:pt x="17093" y="7900"/>
                </a:lnTo>
                <a:lnTo>
                  <a:pt x="17062" y="7858"/>
                </a:lnTo>
                <a:lnTo>
                  <a:pt x="17029" y="7816"/>
                </a:lnTo>
                <a:lnTo>
                  <a:pt x="16958" y="7727"/>
                </a:lnTo>
                <a:lnTo>
                  <a:pt x="16877" y="7627"/>
                </a:lnTo>
                <a:lnTo>
                  <a:pt x="16843" y="7585"/>
                </a:lnTo>
                <a:lnTo>
                  <a:pt x="16805" y="7540"/>
                </a:lnTo>
                <a:lnTo>
                  <a:pt x="16766" y="7493"/>
                </a:lnTo>
                <a:lnTo>
                  <a:pt x="16725" y="7446"/>
                </a:lnTo>
                <a:lnTo>
                  <a:pt x="16641" y="7350"/>
                </a:lnTo>
                <a:lnTo>
                  <a:pt x="16551" y="7253"/>
                </a:lnTo>
                <a:lnTo>
                  <a:pt x="16462" y="7157"/>
                </a:lnTo>
                <a:lnTo>
                  <a:pt x="16373" y="7065"/>
                </a:lnTo>
                <a:lnTo>
                  <a:pt x="16287" y="6978"/>
                </a:lnTo>
                <a:lnTo>
                  <a:pt x="16207" y="6899"/>
                </a:lnTo>
                <a:lnTo>
                  <a:pt x="16179" y="6872"/>
                </a:lnTo>
                <a:lnTo>
                  <a:pt x="16153" y="6842"/>
                </a:lnTo>
                <a:lnTo>
                  <a:pt x="16127" y="6811"/>
                </a:lnTo>
                <a:lnTo>
                  <a:pt x="16099" y="6779"/>
                </a:lnTo>
                <a:lnTo>
                  <a:pt x="16071" y="6747"/>
                </a:lnTo>
                <a:lnTo>
                  <a:pt x="16042" y="6715"/>
                </a:lnTo>
                <a:lnTo>
                  <a:pt x="16011" y="6683"/>
                </a:lnTo>
                <a:lnTo>
                  <a:pt x="15979" y="6652"/>
                </a:lnTo>
                <a:lnTo>
                  <a:pt x="14313" y="5186"/>
                </a:lnTo>
                <a:lnTo>
                  <a:pt x="14230" y="5121"/>
                </a:lnTo>
                <a:lnTo>
                  <a:pt x="14144" y="5052"/>
                </a:lnTo>
                <a:lnTo>
                  <a:pt x="14058" y="4981"/>
                </a:lnTo>
                <a:lnTo>
                  <a:pt x="13972" y="4911"/>
                </a:lnTo>
                <a:lnTo>
                  <a:pt x="13885" y="4840"/>
                </a:lnTo>
                <a:lnTo>
                  <a:pt x="13797" y="4769"/>
                </a:lnTo>
                <a:lnTo>
                  <a:pt x="13709" y="4700"/>
                </a:lnTo>
                <a:lnTo>
                  <a:pt x="13622" y="4634"/>
                </a:lnTo>
                <a:lnTo>
                  <a:pt x="13528" y="4565"/>
                </a:lnTo>
                <a:lnTo>
                  <a:pt x="13437" y="4496"/>
                </a:lnTo>
                <a:lnTo>
                  <a:pt x="13348" y="4430"/>
                </a:lnTo>
                <a:lnTo>
                  <a:pt x="13259" y="4364"/>
                </a:lnTo>
                <a:lnTo>
                  <a:pt x="13172" y="4299"/>
                </a:lnTo>
                <a:lnTo>
                  <a:pt x="13085" y="4234"/>
                </a:lnTo>
                <a:lnTo>
                  <a:pt x="12999" y="4170"/>
                </a:lnTo>
                <a:lnTo>
                  <a:pt x="12913" y="4107"/>
                </a:lnTo>
                <a:lnTo>
                  <a:pt x="12826" y="4043"/>
                </a:lnTo>
                <a:lnTo>
                  <a:pt x="12738" y="3980"/>
                </a:lnTo>
                <a:lnTo>
                  <a:pt x="12650" y="3916"/>
                </a:lnTo>
                <a:lnTo>
                  <a:pt x="12559" y="3852"/>
                </a:lnTo>
                <a:lnTo>
                  <a:pt x="12468" y="3787"/>
                </a:lnTo>
                <a:lnTo>
                  <a:pt x="12373" y="3722"/>
                </a:lnTo>
                <a:lnTo>
                  <a:pt x="12276" y="3655"/>
                </a:lnTo>
                <a:lnTo>
                  <a:pt x="12177" y="3589"/>
                </a:lnTo>
                <a:lnTo>
                  <a:pt x="12083" y="3525"/>
                </a:lnTo>
                <a:lnTo>
                  <a:pt x="11988" y="3463"/>
                </a:lnTo>
                <a:lnTo>
                  <a:pt x="11893" y="3402"/>
                </a:lnTo>
                <a:lnTo>
                  <a:pt x="11798" y="3340"/>
                </a:lnTo>
                <a:lnTo>
                  <a:pt x="11702" y="3280"/>
                </a:lnTo>
                <a:lnTo>
                  <a:pt x="11606" y="3219"/>
                </a:lnTo>
                <a:lnTo>
                  <a:pt x="11509" y="3158"/>
                </a:lnTo>
                <a:lnTo>
                  <a:pt x="11411" y="3097"/>
                </a:lnTo>
                <a:lnTo>
                  <a:pt x="11318" y="3037"/>
                </a:lnTo>
                <a:lnTo>
                  <a:pt x="11222" y="2979"/>
                </a:lnTo>
                <a:lnTo>
                  <a:pt x="11125" y="2920"/>
                </a:lnTo>
                <a:lnTo>
                  <a:pt x="11028" y="2863"/>
                </a:lnTo>
                <a:lnTo>
                  <a:pt x="10930" y="2806"/>
                </a:lnTo>
                <a:lnTo>
                  <a:pt x="10831" y="2749"/>
                </a:lnTo>
                <a:lnTo>
                  <a:pt x="10732" y="2692"/>
                </a:lnTo>
                <a:lnTo>
                  <a:pt x="10631" y="2635"/>
                </a:lnTo>
                <a:lnTo>
                  <a:pt x="10529" y="2579"/>
                </a:lnTo>
                <a:lnTo>
                  <a:pt x="10427" y="2523"/>
                </a:lnTo>
                <a:lnTo>
                  <a:pt x="10326" y="2468"/>
                </a:lnTo>
                <a:lnTo>
                  <a:pt x="10223" y="2413"/>
                </a:lnTo>
                <a:lnTo>
                  <a:pt x="10120" y="2359"/>
                </a:lnTo>
                <a:lnTo>
                  <a:pt x="10015" y="2305"/>
                </a:lnTo>
                <a:lnTo>
                  <a:pt x="9911" y="2251"/>
                </a:lnTo>
                <a:lnTo>
                  <a:pt x="9807" y="2198"/>
                </a:lnTo>
                <a:lnTo>
                  <a:pt x="9735" y="2162"/>
                </a:lnTo>
                <a:lnTo>
                  <a:pt x="9660" y="2124"/>
                </a:lnTo>
                <a:lnTo>
                  <a:pt x="9583" y="2086"/>
                </a:lnTo>
                <a:lnTo>
                  <a:pt x="9504" y="2047"/>
                </a:lnTo>
                <a:lnTo>
                  <a:pt x="9423" y="2010"/>
                </a:lnTo>
                <a:lnTo>
                  <a:pt x="9340" y="1971"/>
                </a:lnTo>
                <a:lnTo>
                  <a:pt x="9258" y="1932"/>
                </a:lnTo>
                <a:lnTo>
                  <a:pt x="9174" y="1893"/>
                </a:lnTo>
                <a:lnTo>
                  <a:pt x="9091" y="1855"/>
                </a:lnTo>
                <a:lnTo>
                  <a:pt x="9006" y="1816"/>
                </a:lnTo>
                <a:lnTo>
                  <a:pt x="8923" y="1780"/>
                </a:lnTo>
                <a:lnTo>
                  <a:pt x="8840" y="1743"/>
                </a:lnTo>
                <a:lnTo>
                  <a:pt x="8759" y="1707"/>
                </a:lnTo>
                <a:lnTo>
                  <a:pt x="8679" y="1673"/>
                </a:lnTo>
                <a:lnTo>
                  <a:pt x="8600" y="1640"/>
                </a:lnTo>
                <a:lnTo>
                  <a:pt x="8523" y="1608"/>
                </a:lnTo>
                <a:lnTo>
                  <a:pt x="8472" y="1587"/>
                </a:lnTo>
                <a:lnTo>
                  <a:pt x="8417" y="1562"/>
                </a:lnTo>
                <a:lnTo>
                  <a:pt x="8360" y="1537"/>
                </a:lnTo>
                <a:lnTo>
                  <a:pt x="8300" y="1511"/>
                </a:lnTo>
                <a:lnTo>
                  <a:pt x="8242" y="1485"/>
                </a:lnTo>
                <a:lnTo>
                  <a:pt x="8184" y="1461"/>
                </a:lnTo>
                <a:lnTo>
                  <a:pt x="8156" y="1451"/>
                </a:lnTo>
                <a:lnTo>
                  <a:pt x="8129" y="1442"/>
                </a:lnTo>
                <a:lnTo>
                  <a:pt x="8102" y="1433"/>
                </a:lnTo>
                <a:lnTo>
                  <a:pt x="8078" y="1426"/>
                </a:lnTo>
                <a:close/>
              </a:path>
            </a:pathLst>
          </a:custGeom>
          <a:solidFill>
            <a:schemeClr val="accent2"/>
          </a:solidFill>
          <a:ln cap="sq">
            <a:noFill/>
          </a:ln>
        </p:spPr>
        <p:txBody>
          <a:bodyPr vert="horz" wrap="square" lIns="91440" tIns="45720" rIns="91440" bIns="45720" rtlCol="0" anchor="t"/>
          <a:lstStyle/>
          <a:p>
            <a:pPr algn="l">
              <a:lnSpc>
                <a:spcPct val="100000"/>
              </a:lnSpc>
            </a:pPr>
            <a:endParaRPr kumimoji="1" lang="zh-CN" altLang="en-US" sz="2800"/>
          </a:p>
        </p:txBody>
      </p:sp>
      <p:sp>
        <p:nvSpPr>
          <p:cNvPr id="7" name="标题 1"/>
          <p:cNvSpPr txBox="1"/>
          <p:nvPr/>
        </p:nvSpPr>
        <p:spPr>
          <a:xfrm>
            <a:off x="2339286" y="2925486"/>
            <a:ext cx="7560000" cy="648000"/>
          </a:xfrm>
          <a:prstGeom prst="rect">
            <a:avLst/>
          </a:prstGeom>
          <a:noFill/>
          <a:ln>
            <a:noFill/>
          </a:ln>
        </p:spPr>
        <p:txBody>
          <a:bodyPr vert="horz" wrap="square" lIns="0" tIns="0" rIns="0" bIns="0" rtlCol="0" anchor="t"/>
          <a:lstStyle/>
          <a:p>
            <a:pPr algn="l">
              <a:lnSpc>
                <a:spcPct val="140000"/>
              </a:lnSpc>
            </a:pPr>
            <a:r>
              <a:rPr kumimoji="1" lang="en-US" altLang="zh-CN" sz="2000">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分析强场景与弱场景中流程应用的差异。</a:t>
            </a:r>
          </a:p>
        </p:txBody>
      </p:sp>
      <p:sp>
        <p:nvSpPr>
          <p:cNvPr id="8" name="标题 1"/>
          <p:cNvSpPr txBox="1"/>
          <p:nvPr/>
        </p:nvSpPr>
        <p:spPr>
          <a:xfrm>
            <a:off x="2089183" y="3006191"/>
            <a:ext cx="126854" cy="131412"/>
          </a:xfrm>
          <a:custGeom>
            <a:avLst/>
            <a:gdLst>
              <a:gd name="T0" fmla="*/ 7371 w 17675"/>
              <a:gd name="T1" fmla="*/ 1125 h 18310"/>
              <a:gd name="T2" fmla="*/ 5959 w 17675"/>
              <a:gd name="T3" fmla="*/ 593 h 18310"/>
              <a:gd name="T4" fmla="*/ 4735 w 17675"/>
              <a:gd name="T5" fmla="*/ 240 h 18310"/>
              <a:gd name="T6" fmla="*/ 3627 w 17675"/>
              <a:gd name="T7" fmla="*/ 54 h 18310"/>
              <a:gd name="T8" fmla="*/ 2806 w 17675"/>
              <a:gd name="T9" fmla="*/ 7 h 18310"/>
              <a:gd name="T10" fmla="*/ 2454 w 17675"/>
              <a:gd name="T11" fmla="*/ 85 h 18310"/>
              <a:gd name="T12" fmla="*/ 2132 w 17675"/>
              <a:gd name="T13" fmla="*/ 262 h 18310"/>
              <a:gd name="T14" fmla="*/ 1838 w 17675"/>
              <a:gd name="T15" fmla="*/ 533 h 18310"/>
              <a:gd name="T16" fmla="*/ 1454 w 17675"/>
              <a:gd name="T17" fmla="*/ 1111 h 18310"/>
              <a:gd name="T18" fmla="*/ 1261 w 17675"/>
              <a:gd name="T19" fmla="*/ 1545 h 18310"/>
              <a:gd name="T20" fmla="*/ 1008 w 17675"/>
              <a:gd name="T21" fmla="*/ 2315 h 18310"/>
              <a:gd name="T22" fmla="*/ 836 w 17675"/>
              <a:gd name="T23" fmla="*/ 2906 h 18310"/>
              <a:gd name="T24" fmla="*/ 683 w 17675"/>
              <a:gd name="T25" fmla="*/ 3519 h 18310"/>
              <a:gd name="T26" fmla="*/ 506 w 17675"/>
              <a:gd name="T27" fmla="*/ 4330 h 18310"/>
              <a:gd name="T28" fmla="*/ 356 w 17675"/>
              <a:gd name="T29" fmla="*/ 5177 h 18310"/>
              <a:gd name="T30" fmla="*/ 199 w 17675"/>
              <a:gd name="T31" fmla="*/ 6352 h 18310"/>
              <a:gd name="T32" fmla="*/ 65 w 17675"/>
              <a:gd name="T33" fmla="*/ 7805 h 18310"/>
              <a:gd name="T34" fmla="*/ 1 w 17675"/>
              <a:gd name="T35" fmla="*/ 9354 h 18310"/>
              <a:gd name="T36" fmla="*/ 54 w 17675"/>
              <a:gd name="T37" fmla="*/ 10490 h 18310"/>
              <a:gd name="T38" fmla="*/ 149 w 17675"/>
              <a:gd name="T39" fmla="*/ 11811 h 18310"/>
              <a:gd name="T40" fmla="*/ 298 w 17675"/>
              <a:gd name="T41" fmla="*/ 13066 h 18310"/>
              <a:gd name="T42" fmla="*/ 650 w 17675"/>
              <a:gd name="T43" fmla="*/ 14979 h 18310"/>
              <a:gd name="T44" fmla="*/ 991 w 17675"/>
              <a:gd name="T45" fmla="*/ 16266 h 18310"/>
              <a:gd name="T46" fmla="*/ 1332 w 17675"/>
              <a:gd name="T47" fmla="*/ 17156 h 18310"/>
              <a:gd name="T48" fmla="*/ 1598 w 17675"/>
              <a:gd name="T49" fmla="*/ 17614 h 18310"/>
              <a:gd name="T50" fmla="*/ 1917 w 17675"/>
              <a:gd name="T51" fmla="*/ 17970 h 18310"/>
              <a:gd name="T52" fmla="*/ 2349 w 17675"/>
              <a:gd name="T53" fmla="*/ 18232 h 18310"/>
              <a:gd name="T54" fmla="*/ 2745 w 17675"/>
              <a:gd name="T55" fmla="*/ 18309 h 18310"/>
              <a:gd name="T56" fmla="*/ 3384 w 17675"/>
              <a:gd name="T57" fmla="*/ 18287 h 18310"/>
              <a:gd name="T58" fmla="*/ 4157 w 17675"/>
              <a:gd name="T59" fmla="*/ 18192 h 18310"/>
              <a:gd name="T60" fmla="*/ 5006 w 17675"/>
              <a:gd name="T61" fmla="*/ 18009 h 18310"/>
              <a:gd name="T62" fmla="*/ 6483 w 17675"/>
              <a:gd name="T63" fmla="*/ 17544 h 18310"/>
              <a:gd name="T64" fmla="*/ 7200 w 17675"/>
              <a:gd name="T65" fmla="*/ 17277 h 18310"/>
              <a:gd name="T66" fmla="*/ 8295 w 17675"/>
              <a:gd name="T67" fmla="*/ 16841 h 18310"/>
              <a:gd name="T68" fmla="*/ 8872 w 17675"/>
              <a:gd name="T69" fmla="*/ 16605 h 18310"/>
              <a:gd name="T70" fmla="*/ 9346 w 17675"/>
              <a:gd name="T71" fmla="*/ 16391 h 18310"/>
              <a:gd name="T72" fmla="*/ 10057 w 17675"/>
              <a:gd name="T73" fmla="*/ 16048 h 18310"/>
              <a:gd name="T74" fmla="*/ 10903 w 17675"/>
              <a:gd name="T75" fmla="*/ 15584 h 18310"/>
              <a:gd name="T76" fmla="*/ 11867 w 17675"/>
              <a:gd name="T77" fmla="*/ 14997 h 18310"/>
              <a:gd name="T78" fmla="*/ 12590 w 17675"/>
              <a:gd name="T79" fmla="*/ 14528 h 18310"/>
              <a:gd name="T80" fmla="*/ 13212 w 17675"/>
              <a:gd name="T81" fmla="*/ 14088 h 18310"/>
              <a:gd name="T82" fmla="*/ 14481 w 17675"/>
              <a:gd name="T83" fmla="*/ 13112 h 18310"/>
              <a:gd name="T84" fmla="*/ 14802 w 17675"/>
              <a:gd name="T85" fmla="*/ 12854 h 18310"/>
              <a:gd name="T86" fmla="*/ 15451 w 17675"/>
              <a:gd name="T87" fmla="*/ 12291 h 18310"/>
              <a:gd name="T88" fmla="*/ 15927 w 17675"/>
              <a:gd name="T89" fmla="*/ 11853 h 18310"/>
              <a:gd name="T90" fmla="*/ 16443 w 17675"/>
              <a:gd name="T91" fmla="*/ 11335 h 18310"/>
              <a:gd name="T92" fmla="*/ 16856 w 17675"/>
              <a:gd name="T93" fmla="*/ 10896 h 18310"/>
              <a:gd name="T94" fmla="*/ 17295 w 17675"/>
              <a:gd name="T95" fmla="*/ 10296 h 18310"/>
              <a:gd name="T96" fmla="*/ 17543 w 17675"/>
              <a:gd name="T97" fmla="*/ 9805 h 18310"/>
              <a:gd name="T98" fmla="*/ 17675 w 17675"/>
              <a:gd name="T99" fmla="*/ 9283 h 18310"/>
              <a:gd name="T100" fmla="*/ 17609 w 17675"/>
              <a:gd name="T101" fmla="*/ 8895 h 18310"/>
              <a:gd name="T102" fmla="*/ 17328 w 17675"/>
              <a:gd name="T103" fmla="*/ 8254 h 18310"/>
              <a:gd name="T104" fmla="*/ 16958 w 17675"/>
              <a:gd name="T105" fmla="*/ 7727 h 18310"/>
              <a:gd name="T106" fmla="*/ 16207 w 17675"/>
              <a:gd name="T107" fmla="*/ 6899 h 18310"/>
              <a:gd name="T108" fmla="*/ 14144 w 17675"/>
              <a:gd name="T109" fmla="*/ 5052 h 18310"/>
              <a:gd name="T110" fmla="*/ 13172 w 17675"/>
              <a:gd name="T111" fmla="*/ 4299 h 18310"/>
              <a:gd name="T112" fmla="*/ 12177 w 17675"/>
              <a:gd name="T113" fmla="*/ 3589 h 18310"/>
              <a:gd name="T114" fmla="*/ 11125 w 17675"/>
              <a:gd name="T115" fmla="*/ 2920 h 18310"/>
              <a:gd name="T116" fmla="*/ 10015 w 17675"/>
              <a:gd name="T117" fmla="*/ 2305 h 18310"/>
              <a:gd name="T118" fmla="*/ 9091 w 17675"/>
              <a:gd name="T119" fmla="*/ 1855 h 18310"/>
              <a:gd name="T120" fmla="*/ 8300 w 17675"/>
              <a:gd name="T121" fmla="*/ 1511 h 18310"/>
            </a:gdLst>
            <a:ahLst/>
            <a:cxnLst/>
            <a:rect l="0" t="0" r="r" b="b"/>
            <a:pathLst>
              <a:path w="17675" h="18310">
                <a:moveTo>
                  <a:pt x="8078" y="1426"/>
                </a:moveTo>
                <a:lnTo>
                  <a:pt x="8047" y="1409"/>
                </a:lnTo>
                <a:lnTo>
                  <a:pt x="8014" y="1392"/>
                </a:lnTo>
                <a:lnTo>
                  <a:pt x="7978" y="1376"/>
                </a:lnTo>
                <a:lnTo>
                  <a:pt x="7940" y="1360"/>
                </a:lnTo>
                <a:lnTo>
                  <a:pt x="7901" y="1345"/>
                </a:lnTo>
                <a:lnTo>
                  <a:pt x="7862" y="1330"/>
                </a:lnTo>
                <a:lnTo>
                  <a:pt x="7825" y="1315"/>
                </a:lnTo>
                <a:lnTo>
                  <a:pt x="7791" y="1301"/>
                </a:lnTo>
                <a:lnTo>
                  <a:pt x="7583" y="1213"/>
                </a:lnTo>
                <a:lnTo>
                  <a:pt x="7371" y="1125"/>
                </a:lnTo>
                <a:lnTo>
                  <a:pt x="7158" y="1038"/>
                </a:lnTo>
                <a:lnTo>
                  <a:pt x="6943" y="953"/>
                </a:lnTo>
                <a:lnTo>
                  <a:pt x="6836" y="911"/>
                </a:lnTo>
                <a:lnTo>
                  <a:pt x="6727" y="869"/>
                </a:lnTo>
                <a:lnTo>
                  <a:pt x="6618" y="827"/>
                </a:lnTo>
                <a:lnTo>
                  <a:pt x="6508" y="787"/>
                </a:lnTo>
                <a:lnTo>
                  <a:pt x="6400" y="747"/>
                </a:lnTo>
                <a:lnTo>
                  <a:pt x="6290" y="707"/>
                </a:lnTo>
                <a:lnTo>
                  <a:pt x="6180" y="668"/>
                </a:lnTo>
                <a:lnTo>
                  <a:pt x="6070" y="631"/>
                </a:lnTo>
                <a:lnTo>
                  <a:pt x="5959" y="593"/>
                </a:lnTo>
                <a:lnTo>
                  <a:pt x="5848" y="556"/>
                </a:lnTo>
                <a:lnTo>
                  <a:pt x="5737" y="521"/>
                </a:lnTo>
                <a:lnTo>
                  <a:pt x="5626" y="485"/>
                </a:lnTo>
                <a:lnTo>
                  <a:pt x="5515" y="451"/>
                </a:lnTo>
                <a:lnTo>
                  <a:pt x="5404" y="418"/>
                </a:lnTo>
                <a:lnTo>
                  <a:pt x="5292" y="386"/>
                </a:lnTo>
                <a:lnTo>
                  <a:pt x="5181" y="355"/>
                </a:lnTo>
                <a:lnTo>
                  <a:pt x="5069" y="324"/>
                </a:lnTo>
                <a:lnTo>
                  <a:pt x="4958" y="295"/>
                </a:lnTo>
                <a:lnTo>
                  <a:pt x="4846" y="267"/>
                </a:lnTo>
                <a:lnTo>
                  <a:pt x="4735" y="240"/>
                </a:lnTo>
                <a:lnTo>
                  <a:pt x="4623" y="215"/>
                </a:lnTo>
                <a:lnTo>
                  <a:pt x="4511" y="191"/>
                </a:lnTo>
                <a:lnTo>
                  <a:pt x="4400" y="168"/>
                </a:lnTo>
                <a:lnTo>
                  <a:pt x="4287" y="146"/>
                </a:lnTo>
                <a:lnTo>
                  <a:pt x="4234" y="136"/>
                </a:lnTo>
                <a:lnTo>
                  <a:pt x="4162" y="125"/>
                </a:lnTo>
                <a:lnTo>
                  <a:pt x="4075" y="112"/>
                </a:lnTo>
                <a:lnTo>
                  <a:pt x="3975" y="98"/>
                </a:lnTo>
                <a:lnTo>
                  <a:pt x="3865" y="84"/>
                </a:lnTo>
                <a:lnTo>
                  <a:pt x="3749" y="69"/>
                </a:lnTo>
                <a:lnTo>
                  <a:pt x="3627" y="54"/>
                </a:lnTo>
                <a:lnTo>
                  <a:pt x="3504" y="40"/>
                </a:lnTo>
                <a:lnTo>
                  <a:pt x="3381" y="27"/>
                </a:lnTo>
                <a:lnTo>
                  <a:pt x="3262" y="17"/>
                </a:lnTo>
                <a:lnTo>
                  <a:pt x="3148" y="8"/>
                </a:lnTo>
                <a:lnTo>
                  <a:pt x="3043" y="2"/>
                </a:lnTo>
                <a:lnTo>
                  <a:pt x="2994" y="1"/>
                </a:lnTo>
                <a:lnTo>
                  <a:pt x="2949" y="0"/>
                </a:lnTo>
                <a:lnTo>
                  <a:pt x="2908" y="0"/>
                </a:lnTo>
                <a:lnTo>
                  <a:pt x="2869" y="1"/>
                </a:lnTo>
                <a:lnTo>
                  <a:pt x="2834" y="3"/>
                </a:lnTo>
                <a:lnTo>
                  <a:pt x="2806" y="7"/>
                </a:lnTo>
                <a:lnTo>
                  <a:pt x="2780" y="11"/>
                </a:lnTo>
                <a:lnTo>
                  <a:pt x="2761" y="17"/>
                </a:lnTo>
                <a:lnTo>
                  <a:pt x="2724" y="19"/>
                </a:lnTo>
                <a:lnTo>
                  <a:pt x="2689" y="24"/>
                </a:lnTo>
                <a:lnTo>
                  <a:pt x="2655" y="29"/>
                </a:lnTo>
                <a:lnTo>
                  <a:pt x="2620" y="35"/>
                </a:lnTo>
                <a:lnTo>
                  <a:pt x="2586" y="43"/>
                </a:lnTo>
                <a:lnTo>
                  <a:pt x="2552" y="53"/>
                </a:lnTo>
                <a:lnTo>
                  <a:pt x="2518" y="63"/>
                </a:lnTo>
                <a:lnTo>
                  <a:pt x="2486" y="73"/>
                </a:lnTo>
                <a:lnTo>
                  <a:pt x="2454" y="85"/>
                </a:lnTo>
                <a:lnTo>
                  <a:pt x="2423" y="97"/>
                </a:lnTo>
                <a:lnTo>
                  <a:pt x="2393" y="111"/>
                </a:lnTo>
                <a:lnTo>
                  <a:pt x="2363" y="125"/>
                </a:lnTo>
                <a:lnTo>
                  <a:pt x="2333" y="138"/>
                </a:lnTo>
                <a:lnTo>
                  <a:pt x="2306" y="153"/>
                </a:lnTo>
                <a:lnTo>
                  <a:pt x="2278" y="169"/>
                </a:lnTo>
                <a:lnTo>
                  <a:pt x="2252" y="184"/>
                </a:lnTo>
                <a:lnTo>
                  <a:pt x="2218" y="205"/>
                </a:lnTo>
                <a:lnTo>
                  <a:pt x="2187" y="224"/>
                </a:lnTo>
                <a:lnTo>
                  <a:pt x="2158" y="244"/>
                </a:lnTo>
                <a:lnTo>
                  <a:pt x="2132" y="262"/>
                </a:lnTo>
                <a:lnTo>
                  <a:pt x="2108" y="280"/>
                </a:lnTo>
                <a:lnTo>
                  <a:pt x="2086" y="298"/>
                </a:lnTo>
                <a:lnTo>
                  <a:pt x="2065" y="315"/>
                </a:lnTo>
                <a:lnTo>
                  <a:pt x="2046" y="332"/>
                </a:lnTo>
                <a:lnTo>
                  <a:pt x="2007" y="367"/>
                </a:lnTo>
                <a:lnTo>
                  <a:pt x="1968" y="405"/>
                </a:lnTo>
                <a:lnTo>
                  <a:pt x="1927" y="446"/>
                </a:lnTo>
                <a:lnTo>
                  <a:pt x="1878" y="491"/>
                </a:lnTo>
                <a:lnTo>
                  <a:pt x="1866" y="504"/>
                </a:lnTo>
                <a:lnTo>
                  <a:pt x="1853" y="517"/>
                </a:lnTo>
                <a:lnTo>
                  <a:pt x="1838" y="533"/>
                </a:lnTo>
                <a:lnTo>
                  <a:pt x="1823" y="550"/>
                </a:lnTo>
                <a:lnTo>
                  <a:pt x="1790" y="592"/>
                </a:lnTo>
                <a:lnTo>
                  <a:pt x="1754" y="637"/>
                </a:lnTo>
                <a:lnTo>
                  <a:pt x="1717" y="689"/>
                </a:lnTo>
                <a:lnTo>
                  <a:pt x="1679" y="744"/>
                </a:lnTo>
                <a:lnTo>
                  <a:pt x="1639" y="802"/>
                </a:lnTo>
                <a:lnTo>
                  <a:pt x="1600" y="863"/>
                </a:lnTo>
                <a:lnTo>
                  <a:pt x="1561" y="926"/>
                </a:lnTo>
                <a:lnTo>
                  <a:pt x="1524" y="988"/>
                </a:lnTo>
                <a:lnTo>
                  <a:pt x="1488" y="1051"/>
                </a:lnTo>
                <a:lnTo>
                  <a:pt x="1454" y="1111"/>
                </a:lnTo>
                <a:lnTo>
                  <a:pt x="1425" y="1170"/>
                </a:lnTo>
                <a:lnTo>
                  <a:pt x="1398" y="1226"/>
                </a:lnTo>
                <a:lnTo>
                  <a:pt x="1387" y="1252"/>
                </a:lnTo>
                <a:lnTo>
                  <a:pt x="1377" y="1277"/>
                </a:lnTo>
                <a:lnTo>
                  <a:pt x="1367" y="1301"/>
                </a:lnTo>
                <a:lnTo>
                  <a:pt x="1359" y="1323"/>
                </a:lnTo>
                <a:lnTo>
                  <a:pt x="1340" y="1362"/>
                </a:lnTo>
                <a:lnTo>
                  <a:pt x="1320" y="1404"/>
                </a:lnTo>
                <a:lnTo>
                  <a:pt x="1300" y="1449"/>
                </a:lnTo>
                <a:lnTo>
                  <a:pt x="1280" y="1496"/>
                </a:lnTo>
                <a:lnTo>
                  <a:pt x="1261" y="1545"/>
                </a:lnTo>
                <a:lnTo>
                  <a:pt x="1241" y="1596"/>
                </a:lnTo>
                <a:lnTo>
                  <a:pt x="1222" y="1648"/>
                </a:lnTo>
                <a:lnTo>
                  <a:pt x="1204" y="1702"/>
                </a:lnTo>
                <a:lnTo>
                  <a:pt x="1167" y="1808"/>
                </a:lnTo>
                <a:lnTo>
                  <a:pt x="1133" y="1915"/>
                </a:lnTo>
                <a:lnTo>
                  <a:pt x="1101" y="2016"/>
                </a:lnTo>
                <a:lnTo>
                  <a:pt x="1071" y="2110"/>
                </a:lnTo>
                <a:lnTo>
                  <a:pt x="1055" y="2162"/>
                </a:lnTo>
                <a:lnTo>
                  <a:pt x="1039" y="2213"/>
                </a:lnTo>
                <a:lnTo>
                  <a:pt x="1023" y="2264"/>
                </a:lnTo>
                <a:lnTo>
                  <a:pt x="1008" y="2315"/>
                </a:lnTo>
                <a:lnTo>
                  <a:pt x="992" y="2367"/>
                </a:lnTo>
                <a:lnTo>
                  <a:pt x="976" y="2418"/>
                </a:lnTo>
                <a:lnTo>
                  <a:pt x="960" y="2471"/>
                </a:lnTo>
                <a:lnTo>
                  <a:pt x="944" y="2523"/>
                </a:lnTo>
                <a:lnTo>
                  <a:pt x="929" y="2573"/>
                </a:lnTo>
                <a:lnTo>
                  <a:pt x="913" y="2626"/>
                </a:lnTo>
                <a:lnTo>
                  <a:pt x="896" y="2682"/>
                </a:lnTo>
                <a:lnTo>
                  <a:pt x="880" y="2740"/>
                </a:lnTo>
                <a:lnTo>
                  <a:pt x="864" y="2797"/>
                </a:lnTo>
                <a:lnTo>
                  <a:pt x="849" y="2852"/>
                </a:lnTo>
                <a:lnTo>
                  <a:pt x="836" y="2906"/>
                </a:lnTo>
                <a:lnTo>
                  <a:pt x="827" y="2955"/>
                </a:lnTo>
                <a:lnTo>
                  <a:pt x="818" y="2977"/>
                </a:lnTo>
                <a:lnTo>
                  <a:pt x="809" y="3003"/>
                </a:lnTo>
                <a:lnTo>
                  <a:pt x="800" y="3033"/>
                </a:lnTo>
                <a:lnTo>
                  <a:pt x="790" y="3067"/>
                </a:lnTo>
                <a:lnTo>
                  <a:pt x="770" y="3142"/>
                </a:lnTo>
                <a:lnTo>
                  <a:pt x="749" y="3225"/>
                </a:lnTo>
                <a:lnTo>
                  <a:pt x="730" y="3310"/>
                </a:lnTo>
                <a:lnTo>
                  <a:pt x="712" y="3390"/>
                </a:lnTo>
                <a:lnTo>
                  <a:pt x="696" y="3461"/>
                </a:lnTo>
                <a:lnTo>
                  <a:pt x="683" y="3519"/>
                </a:lnTo>
                <a:lnTo>
                  <a:pt x="666" y="3593"/>
                </a:lnTo>
                <a:lnTo>
                  <a:pt x="649" y="3667"/>
                </a:lnTo>
                <a:lnTo>
                  <a:pt x="633" y="3740"/>
                </a:lnTo>
                <a:lnTo>
                  <a:pt x="617" y="3813"/>
                </a:lnTo>
                <a:lnTo>
                  <a:pt x="601" y="3886"/>
                </a:lnTo>
                <a:lnTo>
                  <a:pt x="585" y="3960"/>
                </a:lnTo>
                <a:lnTo>
                  <a:pt x="569" y="4033"/>
                </a:lnTo>
                <a:lnTo>
                  <a:pt x="553" y="4108"/>
                </a:lnTo>
                <a:lnTo>
                  <a:pt x="537" y="4182"/>
                </a:lnTo>
                <a:lnTo>
                  <a:pt x="522" y="4256"/>
                </a:lnTo>
                <a:lnTo>
                  <a:pt x="506" y="4330"/>
                </a:lnTo>
                <a:lnTo>
                  <a:pt x="491" y="4406"/>
                </a:lnTo>
                <a:lnTo>
                  <a:pt x="476" y="4483"/>
                </a:lnTo>
                <a:lnTo>
                  <a:pt x="461" y="4559"/>
                </a:lnTo>
                <a:lnTo>
                  <a:pt x="447" y="4636"/>
                </a:lnTo>
                <a:lnTo>
                  <a:pt x="433" y="4714"/>
                </a:lnTo>
                <a:lnTo>
                  <a:pt x="419" y="4791"/>
                </a:lnTo>
                <a:lnTo>
                  <a:pt x="405" y="4868"/>
                </a:lnTo>
                <a:lnTo>
                  <a:pt x="392" y="4946"/>
                </a:lnTo>
                <a:lnTo>
                  <a:pt x="380" y="5024"/>
                </a:lnTo>
                <a:lnTo>
                  <a:pt x="367" y="5100"/>
                </a:lnTo>
                <a:lnTo>
                  <a:pt x="356" y="5177"/>
                </a:lnTo>
                <a:lnTo>
                  <a:pt x="346" y="5253"/>
                </a:lnTo>
                <a:lnTo>
                  <a:pt x="335" y="5328"/>
                </a:lnTo>
                <a:lnTo>
                  <a:pt x="320" y="5442"/>
                </a:lnTo>
                <a:lnTo>
                  <a:pt x="304" y="5555"/>
                </a:lnTo>
                <a:lnTo>
                  <a:pt x="289" y="5668"/>
                </a:lnTo>
                <a:lnTo>
                  <a:pt x="275" y="5781"/>
                </a:lnTo>
                <a:lnTo>
                  <a:pt x="259" y="5896"/>
                </a:lnTo>
                <a:lnTo>
                  <a:pt x="244" y="6009"/>
                </a:lnTo>
                <a:lnTo>
                  <a:pt x="229" y="6124"/>
                </a:lnTo>
                <a:lnTo>
                  <a:pt x="214" y="6238"/>
                </a:lnTo>
                <a:lnTo>
                  <a:pt x="199" y="6352"/>
                </a:lnTo>
                <a:lnTo>
                  <a:pt x="185" y="6467"/>
                </a:lnTo>
                <a:lnTo>
                  <a:pt x="173" y="6581"/>
                </a:lnTo>
                <a:lnTo>
                  <a:pt x="160" y="6697"/>
                </a:lnTo>
                <a:lnTo>
                  <a:pt x="148" y="6811"/>
                </a:lnTo>
                <a:lnTo>
                  <a:pt x="137" y="6927"/>
                </a:lnTo>
                <a:lnTo>
                  <a:pt x="127" y="7042"/>
                </a:lnTo>
                <a:lnTo>
                  <a:pt x="119" y="7158"/>
                </a:lnTo>
                <a:lnTo>
                  <a:pt x="105" y="7319"/>
                </a:lnTo>
                <a:lnTo>
                  <a:pt x="92" y="7481"/>
                </a:lnTo>
                <a:lnTo>
                  <a:pt x="79" y="7643"/>
                </a:lnTo>
                <a:lnTo>
                  <a:pt x="65" y="7805"/>
                </a:lnTo>
                <a:lnTo>
                  <a:pt x="54" y="7967"/>
                </a:lnTo>
                <a:lnTo>
                  <a:pt x="42" y="8130"/>
                </a:lnTo>
                <a:lnTo>
                  <a:pt x="31" y="8293"/>
                </a:lnTo>
                <a:lnTo>
                  <a:pt x="22" y="8456"/>
                </a:lnTo>
                <a:lnTo>
                  <a:pt x="14" y="8619"/>
                </a:lnTo>
                <a:lnTo>
                  <a:pt x="8" y="8782"/>
                </a:lnTo>
                <a:lnTo>
                  <a:pt x="3" y="8946"/>
                </a:lnTo>
                <a:lnTo>
                  <a:pt x="0" y="9109"/>
                </a:lnTo>
                <a:lnTo>
                  <a:pt x="0" y="9190"/>
                </a:lnTo>
                <a:lnTo>
                  <a:pt x="0" y="9273"/>
                </a:lnTo>
                <a:lnTo>
                  <a:pt x="1" y="9354"/>
                </a:lnTo>
                <a:lnTo>
                  <a:pt x="2" y="9437"/>
                </a:lnTo>
                <a:lnTo>
                  <a:pt x="3" y="9518"/>
                </a:lnTo>
                <a:lnTo>
                  <a:pt x="7" y="9599"/>
                </a:lnTo>
                <a:lnTo>
                  <a:pt x="10" y="9681"/>
                </a:lnTo>
                <a:lnTo>
                  <a:pt x="14" y="9763"/>
                </a:lnTo>
                <a:lnTo>
                  <a:pt x="21" y="9885"/>
                </a:lnTo>
                <a:lnTo>
                  <a:pt x="27" y="10006"/>
                </a:lnTo>
                <a:lnTo>
                  <a:pt x="34" y="10128"/>
                </a:lnTo>
                <a:lnTo>
                  <a:pt x="41" y="10249"/>
                </a:lnTo>
                <a:lnTo>
                  <a:pt x="47" y="10369"/>
                </a:lnTo>
                <a:lnTo>
                  <a:pt x="54" y="10490"/>
                </a:lnTo>
                <a:lnTo>
                  <a:pt x="61" y="10611"/>
                </a:lnTo>
                <a:lnTo>
                  <a:pt x="68" y="10731"/>
                </a:lnTo>
                <a:lnTo>
                  <a:pt x="74" y="10851"/>
                </a:lnTo>
                <a:lnTo>
                  <a:pt x="82" y="10971"/>
                </a:lnTo>
                <a:lnTo>
                  <a:pt x="90" y="11091"/>
                </a:lnTo>
                <a:lnTo>
                  <a:pt x="98" y="11213"/>
                </a:lnTo>
                <a:lnTo>
                  <a:pt x="108" y="11333"/>
                </a:lnTo>
                <a:lnTo>
                  <a:pt x="117" y="11454"/>
                </a:lnTo>
                <a:lnTo>
                  <a:pt x="127" y="11575"/>
                </a:lnTo>
                <a:lnTo>
                  <a:pt x="138" y="11697"/>
                </a:lnTo>
                <a:lnTo>
                  <a:pt x="149" y="11811"/>
                </a:lnTo>
                <a:lnTo>
                  <a:pt x="160" y="11926"/>
                </a:lnTo>
                <a:lnTo>
                  <a:pt x="172" y="12040"/>
                </a:lnTo>
                <a:lnTo>
                  <a:pt x="184" y="12154"/>
                </a:lnTo>
                <a:lnTo>
                  <a:pt x="197" y="12269"/>
                </a:lnTo>
                <a:lnTo>
                  <a:pt x="209" y="12383"/>
                </a:lnTo>
                <a:lnTo>
                  <a:pt x="223" y="12498"/>
                </a:lnTo>
                <a:lnTo>
                  <a:pt x="237" y="12611"/>
                </a:lnTo>
                <a:lnTo>
                  <a:pt x="252" y="12725"/>
                </a:lnTo>
                <a:lnTo>
                  <a:pt x="267" y="12839"/>
                </a:lnTo>
                <a:lnTo>
                  <a:pt x="281" y="12953"/>
                </a:lnTo>
                <a:lnTo>
                  <a:pt x="298" y="13066"/>
                </a:lnTo>
                <a:lnTo>
                  <a:pt x="314" y="13180"/>
                </a:lnTo>
                <a:lnTo>
                  <a:pt x="331" y="13293"/>
                </a:lnTo>
                <a:lnTo>
                  <a:pt x="349" y="13406"/>
                </a:lnTo>
                <a:lnTo>
                  <a:pt x="366" y="13519"/>
                </a:lnTo>
                <a:lnTo>
                  <a:pt x="398" y="13707"/>
                </a:lnTo>
                <a:lnTo>
                  <a:pt x="433" y="13905"/>
                </a:lnTo>
                <a:lnTo>
                  <a:pt x="470" y="14110"/>
                </a:lnTo>
                <a:lnTo>
                  <a:pt x="511" y="14322"/>
                </a:lnTo>
                <a:lnTo>
                  <a:pt x="555" y="14538"/>
                </a:lnTo>
                <a:lnTo>
                  <a:pt x="602" y="14757"/>
                </a:lnTo>
                <a:lnTo>
                  <a:pt x="650" y="14979"/>
                </a:lnTo>
                <a:lnTo>
                  <a:pt x="701" y="15200"/>
                </a:lnTo>
                <a:lnTo>
                  <a:pt x="729" y="15311"/>
                </a:lnTo>
                <a:lnTo>
                  <a:pt x="755" y="15420"/>
                </a:lnTo>
                <a:lnTo>
                  <a:pt x="784" y="15530"/>
                </a:lnTo>
                <a:lnTo>
                  <a:pt x="811" y="15639"/>
                </a:lnTo>
                <a:lnTo>
                  <a:pt x="840" y="15747"/>
                </a:lnTo>
                <a:lnTo>
                  <a:pt x="870" y="15854"/>
                </a:lnTo>
                <a:lnTo>
                  <a:pt x="899" y="15959"/>
                </a:lnTo>
                <a:lnTo>
                  <a:pt x="929" y="16064"/>
                </a:lnTo>
                <a:lnTo>
                  <a:pt x="960" y="16165"/>
                </a:lnTo>
                <a:lnTo>
                  <a:pt x="991" y="16266"/>
                </a:lnTo>
                <a:lnTo>
                  <a:pt x="1022" y="16365"/>
                </a:lnTo>
                <a:lnTo>
                  <a:pt x="1054" y="16461"/>
                </a:lnTo>
                <a:lnTo>
                  <a:pt x="1086" y="16556"/>
                </a:lnTo>
                <a:lnTo>
                  <a:pt x="1119" y="16646"/>
                </a:lnTo>
                <a:lnTo>
                  <a:pt x="1152" y="16735"/>
                </a:lnTo>
                <a:lnTo>
                  <a:pt x="1185" y="16821"/>
                </a:lnTo>
                <a:lnTo>
                  <a:pt x="1225" y="16920"/>
                </a:lnTo>
                <a:lnTo>
                  <a:pt x="1267" y="17017"/>
                </a:lnTo>
                <a:lnTo>
                  <a:pt x="1288" y="17064"/>
                </a:lnTo>
                <a:lnTo>
                  <a:pt x="1310" y="17111"/>
                </a:lnTo>
                <a:lnTo>
                  <a:pt x="1332" y="17156"/>
                </a:lnTo>
                <a:lnTo>
                  <a:pt x="1354" y="17202"/>
                </a:lnTo>
                <a:lnTo>
                  <a:pt x="1377" y="17247"/>
                </a:lnTo>
                <a:lnTo>
                  <a:pt x="1399" y="17290"/>
                </a:lnTo>
                <a:lnTo>
                  <a:pt x="1423" y="17334"/>
                </a:lnTo>
                <a:lnTo>
                  <a:pt x="1447" y="17376"/>
                </a:lnTo>
                <a:lnTo>
                  <a:pt x="1471" y="17417"/>
                </a:lnTo>
                <a:lnTo>
                  <a:pt x="1496" y="17459"/>
                </a:lnTo>
                <a:lnTo>
                  <a:pt x="1521" y="17499"/>
                </a:lnTo>
                <a:lnTo>
                  <a:pt x="1546" y="17538"/>
                </a:lnTo>
                <a:lnTo>
                  <a:pt x="1572" y="17576"/>
                </a:lnTo>
                <a:lnTo>
                  <a:pt x="1598" y="17614"/>
                </a:lnTo>
                <a:lnTo>
                  <a:pt x="1625" y="17651"/>
                </a:lnTo>
                <a:lnTo>
                  <a:pt x="1652" y="17687"/>
                </a:lnTo>
                <a:lnTo>
                  <a:pt x="1680" y="17722"/>
                </a:lnTo>
                <a:lnTo>
                  <a:pt x="1707" y="17756"/>
                </a:lnTo>
                <a:lnTo>
                  <a:pt x="1736" y="17789"/>
                </a:lnTo>
                <a:lnTo>
                  <a:pt x="1764" y="17822"/>
                </a:lnTo>
                <a:lnTo>
                  <a:pt x="1794" y="17853"/>
                </a:lnTo>
                <a:lnTo>
                  <a:pt x="1824" y="17884"/>
                </a:lnTo>
                <a:lnTo>
                  <a:pt x="1854" y="17914"/>
                </a:lnTo>
                <a:lnTo>
                  <a:pt x="1885" y="17943"/>
                </a:lnTo>
                <a:lnTo>
                  <a:pt x="1917" y="17970"/>
                </a:lnTo>
                <a:lnTo>
                  <a:pt x="1947" y="17998"/>
                </a:lnTo>
                <a:lnTo>
                  <a:pt x="1980" y="18023"/>
                </a:lnTo>
                <a:lnTo>
                  <a:pt x="2013" y="18048"/>
                </a:lnTo>
                <a:lnTo>
                  <a:pt x="2052" y="18075"/>
                </a:lnTo>
                <a:lnTo>
                  <a:pt x="2091" y="18102"/>
                </a:lnTo>
                <a:lnTo>
                  <a:pt x="2132" y="18127"/>
                </a:lnTo>
                <a:lnTo>
                  <a:pt x="2173" y="18151"/>
                </a:lnTo>
                <a:lnTo>
                  <a:pt x="2215" y="18174"/>
                </a:lnTo>
                <a:lnTo>
                  <a:pt x="2259" y="18194"/>
                </a:lnTo>
                <a:lnTo>
                  <a:pt x="2303" y="18214"/>
                </a:lnTo>
                <a:lnTo>
                  <a:pt x="2349" y="18232"/>
                </a:lnTo>
                <a:lnTo>
                  <a:pt x="2397" y="18249"/>
                </a:lnTo>
                <a:lnTo>
                  <a:pt x="2446" y="18264"/>
                </a:lnTo>
                <a:lnTo>
                  <a:pt x="2497" y="18277"/>
                </a:lnTo>
                <a:lnTo>
                  <a:pt x="2549" y="18287"/>
                </a:lnTo>
                <a:lnTo>
                  <a:pt x="2576" y="18292"/>
                </a:lnTo>
                <a:lnTo>
                  <a:pt x="2603" y="18296"/>
                </a:lnTo>
                <a:lnTo>
                  <a:pt x="2631" y="18300"/>
                </a:lnTo>
                <a:lnTo>
                  <a:pt x="2658" y="18303"/>
                </a:lnTo>
                <a:lnTo>
                  <a:pt x="2687" y="18305"/>
                </a:lnTo>
                <a:lnTo>
                  <a:pt x="2716" y="18308"/>
                </a:lnTo>
                <a:lnTo>
                  <a:pt x="2745" y="18309"/>
                </a:lnTo>
                <a:lnTo>
                  <a:pt x="2776" y="18309"/>
                </a:lnTo>
                <a:lnTo>
                  <a:pt x="2835" y="18310"/>
                </a:lnTo>
                <a:lnTo>
                  <a:pt x="2896" y="18310"/>
                </a:lnTo>
                <a:lnTo>
                  <a:pt x="2957" y="18309"/>
                </a:lnTo>
                <a:lnTo>
                  <a:pt x="3017" y="18308"/>
                </a:lnTo>
                <a:lnTo>
                  <a:pt x="3079" y="18305"/>
                </a:lnTo>
                <a:lnTo>
                  <a:pt x="3140" y="18303"/>
                </a:lnTo>
                <a:lnTo>
                  <a:pt x="3200" y="18300"/>
                </a:lnTo>
                <a:lnTo>
                  <a:pt x="3262" y="18296"/>
                </a:lnTo>
                <a:lnTo>
                  <a:pt x="3323" y="18292"/>
                </a:lnTo>
                <a:lnTo>
                  <a:pt x="3384" y="18287"/>
                </a:lnTo>
                <a:lnTo>
                  <a:pt x="3444" y="18283"/>
                </a:lnTo>
                <a:lnTo>
                  <a:pt x="3505" y="18277"/>
                </a:lnTo>
                <a:lnTo>
                  <a:pt x="3565" y="18271"/>
                </a:lnTo>
                <a:lnTo>
                  <a:pt x="3625" y="18264"/>
                </a:lnTo>
                <a:lnTo>
                  <a:pt x="3686" y="18257"/>
                </a:lnTo>
                <a:lnTo>
                  <a:pt x="3745" y="18250"/>
                </a:lnTo>
                <a:lnTo>
                  <a:pt x="3829" y="18240"/>
                </a:lnTo>
                <a:lnTo>
                  <a:pt x="3912" y="18230"/>
                </a:lnTo>
                <a:lnTo>
                  <a:pt x="3995" y="18218"/>
                </a:lnTo>
                <a:lnTo>
                  <a:pt x="4076" y="18206"/>
                </a:lnTo>
                <a:lnTo>
                  <a:pt x="4157" y="18192"/>
                </a:lnTo>
                <a:lnTo>
                  <a:pt x="4236" y="18178"/>
                </a:lnTo>
                <a:lnTo>
                  <a:pt x="4316" y="18165"/>
                </a:lnTo>
                <a:lnTo>
                  <a:pt x="4395" y="18150"/>
                </a:lnTo>
                <a:lnTo>
                  <a:pt x="4473" y="18134"/>
                </a:lnTo>
                <a:lnTo>
                  <a:pt x="4549" y="18118"/>
                </a:lnTo>
                <a:lnTo>
                  <a:pt x="4627" y="18101"/>
                </a:lnTo>
                <a:lnTo>
                  <a:pt x="4704" y="18083"/>
                </a:lnTo>
                <a:lnTo>
                  <a:pt x="4779" y="18066"/>
                </a:lnTo>
                <a:lnTo>
                  <a:pt x="4855" y="18048"/>
                </a:lnTo>
                <a:lnTo>
                  <a:pt x="4931" y="18028"/>
                </a:lnTo>
                <a:lnTo>
                  <a:pt x="5006" y="18009"/>
                </a:lnTo>
                <a:lnTo>
                  <a:pt x="5156" y="17969"/>
                </a:lnTo>
                <a:lnTo>
                  <a:pt x="5305" y="17927"/>
                </a:lnTo>
                <a:lnTo>
                  <a:pt x="5455" y="17882"/>
                </a:lnTo>
                <a:lnTo>
                  <a:pt x="5603" y="17836"/>
                </a:lnTo>
                <a:lnTo>
                  <a:pt x="5753" y="17789"/>
                </a:lnTo>
                <a:lnTo>
                  <a:pt x="5904" y="17741"/>
                </a:lnTo>
                <a:lnTo>
                  <a:pt x="6056" y="17691"/>
                </a:lnTo>
                <a:lnTo>
                  <a:pt x="6211" y="17639"/>
                </a:lnTo>
                <a:lnTo>
                  <a:pt x="6273" y="17619"/>
                </a:lnTo>
                <a:lnTo>
                  <a:pt x="6368" y="17586"/>
                </a:lnTo>
                <a:lnTo>
                  <a:pt x="6483" y="17544"/>
                </a:lnTo>
                <a:lnTo>
                  <a:pt x="6608" y="17501"/>
                </a:lnTo>
                <a:lnTo>
                  <a:pt x="6729" y="17456"/>
                </a:lnTo>
                <a:lnTo>
                  <a:pt x="6837" y="17415"/>
                </a:lnTo>
                <a:lnTo>
                  <a:pt x="6881" y="17398"/>
                </a:lnTo>
                <a:lnTo>
                  <a:pt x="6917" y="17382"/>
                </a:lnTo>
                <a:lnTo>
                  <a:pt x="6943" y="17369"/>
                </a:lnTo>
                <a:lnTo>
                  <a:pt x="6959" y="17361"/>
                </a:lnTo>
                <a:lnTo>
                  <a:pt x="6994" y="17351"/>
                </a:lnTo>
                <a:lnTo>
                  <a:pt x="7046" y="17333"/>
                </a:lnTo>
                <a:lnTo>
                  <a:pt x="7116" y="17308"/>
                </a:lnTo>
                <a:lnTo>
                  <a:pt x="7200" y="17277"/>
                </a:lnTo>
                <a:lnTo>
                  <a:pt x="7294" y="17240"/>
                </a:lnTo>
                <a:lnTo>
                  <a:pt x="7397" y="17200"/>
                </a:lnTo>
                <a:lnTo>
                  <a:pt x="7507" y="17156"/>
                </a:lnTo>
                <a:lnTo>
                  <a:pt x="7621" y="17112"/>
                </a:lnTo>
                <a:lnTo>
                  <a:pt x="7734" y="17066"/>
                </a:lnTo>
                <a:lnTo>
                  <a:pt x="7846" y="17021"/>
                </a:lnTo>
                <a:lnTo>
                  <a:pt x="7955" y="16977"/>
                </a:lnTo>
                <a:lnTo>
                  <a:pt x="8057" y="16937"/>
                </a:lnTo>
                <a:lnTo>
                  <a:pt x="8148" y="16899"/>
                </a:lnTo>
                <a:lnTo>
                  <a:pt x="8228" y="16867"/>
                </a:lnTo>
                <a:lnTo>
                  <a:pt x="8295" y="16841"/>
                </a:lnTo>
                <a:lnTo>
                  <a:pt x="8344" y="16821"/>
                </a:lnTo>
                <a:lnTo>
                  <a:pt x="8396" y="16799"/>
                </a:lnTo>
                <a:lnTo>
                  <a:pt x="8454" y="16778"/>
                </a:lnTo>
                <a:lnTo>
                  <a:pt x="8513" y="16755"/>
                </a:lnTo>
                <a:lnTo>
                  <a:pt x="8574" y="16731"/>
                </a:lnTo>
                <a:lnTo>
                  <a:pt x="8633" y="16707"/>
                </a:lnTo>
                <a:lnTo>
                  <a:pt x="8690" y="16682"/>
                </a:lnTo>
                <a:lnTo>
                  <a:pt x="8744" y="16658"/>
                </a:lnTo>
                <a:lnTo>
                  <a:pt x="8792" y="16633"/>
                </a:lnTo>
                <a:lnTo>
                  <a:pt x="8829" y="16621"/>
                </a:lnTo>
                <a:lnTo>
                  <a:pt x="8872" y="16605"/>
                </a:lnTo>
                <a:lnTo>
                  <a:pt x="8918" y="16587"/>
                </a:lnTo>
                <a:lnTo>
                  <a:pt x="8965" y="16565"/>
                </a:lnTo>
                <a:lnTo>
                  <a:pt x="9013" y="16543"/>
                </a:lnTo>
                <a:lnTo>
                  <a:pt x="9059" y="16522"/>
                </a:lnTo>
                <a:lnTo>
                  <a:pt x="9100" y="16502"/>
                </a:lnTo>
                <a:lnTo>
                  <a:pt x="9137" y="16485"/>
                </a:lnTo>
                <a:lnTo>
                  <a:pt x="9178" y="16465"/>
                </a:lnTo>
                <a:lnTo>
                  <a:pt x="9220" y="16447"/>
                </a:lnTo>
                <a:lnTo>
                  <a:pt x="9263" y="16429"/>
                </a:lnTo>
                <a:lnTo>
                  <a:pt x="9304" y="16409"/>
                </a:lnTo>
                <a:lnTo>
                  <a:pt x="9346" y="16391"/>
                </a:lnTo>
                <a:lnTo>
                  <a:pt x="9388" y="16371"/>
                </a:lnTo>
                <a:lnTo>
                  <a:pt x="9430" y="16352"/>
                </a:lnTo>
                <a:lnTo>
                  <a:pt x="9471" y="16331"/>
                </a:lnTo>
                <a:lnTo>
                  <a:pt x="9550" y="16292"/>
                </a:lnTo>
                <a:lnTo>
                  <a:pt x="9633" y="16254"/>
                </a:lnTo>
                <a:lnTo>
                  <a:pt x="9720" y="16214"/>
                </a:lnTo>
                <a:lnTo>
                  <a:pt x="9807" y="16173"/>
                </a:lnTo>
                <a:lnTo>
                  <a:pt x="9894" y="16132"/>
                </a:lnTo>
                <a:lnTo>
                  <a:pt x="9978" y="16091"/>
                </a:lnTo>
                <a:lnTo>
                  <a:pt x="10018" y="16069"/>
                </a:lnTo>
                <a:lnTo>
                  <a:pt x="10057" y="16048"/>
                </a:lnTo>
                <a:lnTo>
                  <a:pt x="10093" y="16026"/>
                </a:lnTo>
                <a:lnTo>
                  <a:pt x="10129" y="16004"/>
                </a:lnTo>
                <a:lnTo>
                  <a:pt x="10153" y="15994"/>
                </a:lnTo>
                <a:lnTo>
                  <a:pt x="10184" y="15979"/>
                </a:lnTo>
                <a:lnTo>
                  <a:pt x="10220" y="15962"/>
                </a:lnTo>
                <a:lnTo>
                  <a:pt x="10263" y="15939"/>
                </a:lnTo>
                <a:lnTo>
                  <a:pt x="10363" y="15886"/>
                </a:lnTo>
                <a:lnTo>
                  <a:pt x="10482" y="15821"/>
                </a:lnTo>
                <a:lnTo>
                  <a:pt x="10614" y="15748"/>
                </a:lnTo>
                <a:lnTo>
                  <a:pt x="10756" y="15669"/>
                </a:lnTo>
                <a:lnTo>
                  <a:pt x="10903" y="15584"/>
                </a:lnTo>
                <a:lnTo>
                  <a:pt x="11053" y="15498"/>
                </a:lnTo>
                <a:lnTo>
                  <a:pt x="11202" y="15411"/>
                </a:lnTo>
                <a:lnTo>
                  <a:pt x="11344" y="15328"/>
                </a:lnTo>
                <a:lnTo>
                  <a:pt x="11477" y="15249"/>
                </a:lnTo>
                <a:lnTo>
                  <a:pt x="11597" y="15176"/>
                </a:lnTo>
                <a:lnTo>
                  <a:pt x="11700" y="15111"/>
                </a:lnTo>
                <a:lnTo>
                  <a:pt x="11781" y="15060"/>
                </a:lnTo>
                <a:lnTo>
                  <a:pt x="11813" y="15038"/>
                </a:lnTo>
                <a:lnTo>
                  <a:pt x="11838" y="15021"/>
                </a:lnTo>
                <a:lnTo>
                  <a:pt x="11857" y="15007"/>
                </a:lnTo>
                <a:lnTo>
                  <a:pt x="11867" y="14997"/>
                </a:lnTo>
                <a:lnTo>
                  <a:pt x="11879" y="14991"/>
                </a:lnTo>
                <a:lnTo>
                  <a:pt x="11898" y="14982"/>
                </a:lnTo>
                <a:lnTo>
                  <a:pt x="11919" y="14970"/>
                </a:lnTo>
                <a:lnTo>
                  <a:pt x="11947" y="14954"/>
                </a:lnTo>
                <a:lnTo>
                  <a:pt x="12012" y="14913"/>
                </a:lnTo>
                <a:lnTo>
                  <a:pt x="12090" y="14864"/>
                </a:lnTo>
                <a:lnTo>
                  <a:pt x="12179" y="14806"/>
                </a:lnTo>
                <a:lnTo>
                  <a:pt x="12276" y="14741"/>
                </a:lnTo>
                <a:lnTo>
                  <a:pt x="12379" y="14672"/>
                </a:lnTo>
                <a:lnTo>
                  <a:pt x="12485" y="14600"/>
                </a:lnTo>
                <a:lnTo>
                  <a:pt x="12590" y="14528"/>
                </a:lnTo>
                <a:lnTo>
                  <a:pt x="12694" y="14457"/>
                </a:lnTo>
                <a:lnTo>
                  <a:pt x="12791" y="14388"/>
                </a:lnTo>
                <a:lnTo>
                  <a:pt x="12883" y="14324"/>
                </a:lnTo>
                <a:lnTo>
                  <a:pt x="12963" y="14267"/>
                </a:lnTo>
                <a:lnTo>
                  <a:pt x="13031" y="14218"/>
                </a:lnTo>
                <a:lnTo>
                  <a:pt x="13083" y="14179"/>
                </a:lnTo>
                <a:lnTo>
                  <a:pt x="13116" y="14152"/>
                </a:lnTo>
                <a:lnTo>
                  <a:pt x="13131" y="14143"/>
                </a:lnTo>
                <a:lnTo>
                  <a:pt x="13152" y="14131"/>
                </a:lnTo>
                <a:lnTo>
                  <a:pt x="13179" y="14112"/>
                </a:lnTo>
                <a:lnTo>
                  <a:pt x="13212" y="14088"/>
                </a:lnTo>
                <a:lnTo>
                  <a:pt x="13294" y="14030"/>
                </a:lnTo>
                <a:lnTo>
                  <a:pt x="13392" y="13958"/>
                </a:lnTo>
                <a:lnTo>
                  <a:pt x="13505" y="13873"/>
                </a:lnTo>
                <a:lnTo>
                  <a:pt x="13628" y="13779"/>
                </a:lnTo>
                <a:lnTo>
                  <a:pt x="13758" y="13680"/>
                </a:lnTo>
                <a:lnTo>
                  <a:pt x="13891" y="13578"/>
                </a:lnTo>
                <a:lnTo>
                  <a:pt x="14024" y="13475"/>
                </a:lnTo>
                <a:lnTo>
                  <a:pt x="14153" y="13374"/>
                </a:lnTo>
                <a:lnTo>
                  <a:pt x="14274" y="13278"/>
                </a:lnTo>
                <a:lnTo>
                  <a:pt x="14385" y="13190"/>
                </a:lnTo>
                <a:lnTo>
                  <a:pt x="14481" y="13112"/>
                </a:lnTo>
                <a:lnTo>
                  <a:pt x="14559" y="13048"/>
                </a:lnTo>
                <a:lnTo>
                  <a:pt x="14590" y="13022"/>
                </a:lnTo>
                <a:lnTo>
                  <a:pt x="14615" y="13000"/>
                </a:lnTo>
                <a:lnTo>
                  <a:pt x="14634" y="12982"/>
                </a:lnTo>
                <a:lnTo>
                  <a:pt x="14645" y="12970"/>
                </a:lnTo>
                <a:lnTo>
                  <a:pt x="14658" y="12963"/>
                </a:lnTo>
                <a:lnTo>
                  <a:pt x="14673" y="12954"/>
                </a:lnTo>
                <a:lnTo>
                  <a:pt x="14690" y="12942"/>
                </a:lnTo>
                <a:lnTo>
                  <a:pt x="14708" y="12928"/>
                </a:lnTo>
                <a:lnTo>
                  <a:pt x="14751" y="12895"/>
                </a:lnTo>
                <a:lnTo>
                  <a:pt x="14802" y="12854"/>
                </a:lnTo>
                <a:lnTo>
                  <a:pt x="14857" y="12807"/>
                </a:lnTo>
                <a:lnTo>
                  <a:pt x="14917" y="12756"/>
                </a:lnTo>
                <a:lnTo>
                  <a:pt x="14979" y="12701"/>
                </a:lnTo>
                <a:lnTo>
                  <a:pt x="15044" y="12645"/>
                </a:lnTo>
                <a:lnTo>
                  <a:pt x="15110" y="12587"/>
                </a:lnTo>
                <a:lnTo>
                  <a:pt x="15175" y="12530"/>
                </a:lnTo>
                <a:lnTo>
                  <a:pt x="15238" y="12475"/>
                </a:lnTo>
                <a:lnTo>
                  <a:pt x="15298" y="12421"/>
                </a:lnTo>
                <a:lnTo>
                  <a:pt x="15354" y="12372"/>
                </a:lnTo>
                <a:lnTo>
                  <a:pt x="15405" y="12328"/>
                </a:lnTo>
                <a:lnTo>
                  <a:pt x="15451" y="12291"/>
                </a:lnTo>
                <a:lnTo>
                  <a:pt x="15487" y="12261"/>
                </a:lnTo>
                <a:lnTo>
                  <a:pt x="15508" y="12245"/>
                </a:lnTo>
                <a:lnTo>
                  <a:pt x="15520" y="12233"/>
                </a:lnTo>
                <a:lnTo>
                  <a:pt x="15534" y="12220"/>
                </a:lnTo>
                <a:lnTo>
                  <a:pt x="15555" y="12200"/>
                </a:lnTo>
                <a:lnTo>
                  <a:pt x="15765" y="12013"/>
                </a:lnTo>
                <a:lnTo>
                  <a:pt x="15798" y="11979"/>
                </a:lnTo>
                <a:lnTo>
                  <a:pt x="15830" y="11947"/>
                </a:lnTo>
                <a:lnTo>
                  <a:pt x="15863" y="11915"/>
                </a:lnTo>
                <a:lnTo>
                  <a:pt x="15895" y="11884"/>
                </a:lnTo>
                <a:lnTo>
                  <a:pt x="15927" y="11853"/>
                </a:lnTo>
                <a:lnTo>
                  <a:pt x="15959" y="11823"/>
                </a:lnTo>
                <a:lnTo>
                  <a:pt x="15992" y="11790"/>
                </a:lnTo>
                <a:lnTo>
                  <a:pt x="16025" y="11758"/>
                </a:lnTo>
                <a:lnTo>
                  <a:pt x="16052" y="11733"/>
                </a:lnTo>
                <a:lnTo>
                  <a:pt x="16089" y="11696"/>
                </a:lnTo>
                <a:lnTo>
                  <a:pt x="16136" y="11649"/>
                </a:lnTo>
                <a:lnTo>
                  <a:pt x="16190" y="11595"/>
                </a:lnTo>
                <a:lnTo>
                  <a:pt x="16248" y="11535"/>
                </a:lnTo>
                <a:lnTo>
                  <a:pt x="16311" y="11470"/>
                </a:lnTo>
                <a:lnTo>
                  <a:pt x="16377" y="11403"/>
                </a:lnTo>
                <a:lnTo>
                  <a:pt x="16443" y="11335"/>
                </a:lnTo>
                <a:lnTo>
                  <a:pt x="16508" y="11268"/>
                </a:lnTo>
                <a:lnTo>
                  <a:pt x="16571" y="11202"/>
                </a:lnTo>
                <a:lnTo>
                  <a:pt x="16629" y="11140"/>
                </a:lnTo>
                <a:lnTo>
                  <a:pt x="16681" y="11084"/>
                </a:lnTo>
                <a:lnTo>
                  <a:pt x="16726" y="11036"/>
                </a:lnTo>
                <a:lnTo>
                  <a:pt x="16761" y="10997"/>
                </a:lnTo>
                <a:lnTo>
                  <a:pt x="16786" y="10969"/>
                </a:lnTo>
                <a:lnTo>
                  <a:pt x="16797" y="10953"/>
                </a:lnTo>
                <a:lnTo>
                  <a:pt x="16818" y="10935"/>
                </a:lnTo>
                <a:lnTo>
                  <a:pt x="16837" y="10915"/>
                </a:lnTo>
                <a:lnTo>
                  <a:pt x="16856" y="10896"/>
                </a:lnTo>
                <a:lnTo>
                  <a:pt x="16874" y="10875"/>
                </a:lnTo>
                <a:lnTo>
                  <a:pt x="16908" y="10833"/>
                </a:lnTo>
                <a:lnTo>
                  <a:pt x="16943" y="10789"/>
                </a:lnTo>
                <a:lnTo>
                  <a:pt x="17006" y="10707"/>
                </a:lnTo>
                <a:lnTo>
                  <a:pt x="17067" y="10626"/>
                </a:lnTo>
                <a:lnTo>
                  <a:pt x="17128" y="10543"/>
                </a:lnTo>
                <a:lnTo>
                  <a:pt x="17185" y="10462"/>
                </a:lnTo>
                <a:lnTo>
                  <a:pt x="17214" y="10421"/>
                </a:lnTo>
                <a:lnTo>
                  <a:pt x="17241" y="10379"/>
                </a:lnTo>
                <a:lnTo>
                  <a:pt x="17269" y="10337"/>
                </a:lnTo>
                <a:lnTo>
                  <a:pt x="17295" y="10296"/>
                </a:lnTo>
                <a:lnTo>
                  <a:pt x="17321" y="10254"/>
                </a:lnTo>
                <a:lnTo>
                  <a:pt x="17347" y="10211"/>
                </a:lnTo>
                <a:lnTo>
                  <a:pt x="17372" y="10169"/>
                </a:lnTo>
                <a:lnTo>
                  <a:pt x="17396" y="10125"/>
                </a:lnTo>
                <a:lnTo>
                  <a:pt x="17419" y="10081"/>
                </a:lnTo>
                <a:lnTo>
                  <a:pt x="17442" y="10037"/>
                </a:lnTo>
                <a:lnTo>
                  <a:pt x="17463" y="9992"/>
                </a:lnTo>
                <a:lnTo>
                  <a:pt x="17485" y="9946"/>
                </a:lnTo>
                <a:lnTo>
                  <a:pt x="17505" y="9900"/>
                </a:lnTo>
                <a:lnTo>
                  <a:pt x="17524" y="9853"/>
                </a:lnTo>
                <a:lnTo>
                  <a:pt x="17543" y="9805"/>
                </a:lnTo>
                <a:lnTo>
                  <a:pt x="17561" y="9757"/>
                </a:lnTo>
                <a:lnTo>
                  <a:pt x="17578" y="9708"/>
                </a:lnTo>
                <a:lnTo>
                  <a:pt x="17594" y="9657"/>
                </a:lnTo>
                <a:lnTo>
                  <a:pt x="17609" y="9606"/>
                </a:lnTo>
                <a:lnTo>
                  <a:pt x="17622" y="9553"/>
                </a:lnTo>
                <a:lnTo>
                  <a:pt x="17636" y="9501"/>
                </a:lnTo>
                <a:lnTo>
                  <a:pt x="17648" y="9446"/>
                </a:lnTo>
                <a:lnTo>
                  <a:pt x="17659" y="9391"/>
                </a:lnTo>
                <a:lnTo>
                  <a:pt x="17669" y="9334"/>
                </a:lnTo>
                <a:lnTo>
                  <a:pt x="17673" y="9309"/>
                </a:lnTo>
                <a:lnTo>
                  <a:pt x="17675" y="9283"/>
                </a:lnTo>
                <a:lnTo>
                  <a:pt x="17675" y="9255"/>
                </a:lnTo>
                <a:lnTo>
                  <a:pt x="17674" y="9226"/>
                </a:lnTo>
                <a:lnTo>
                  <a:pt x="17672" y="9196"/>
                </a:lnTo>
                <a:lnTo>
                  <a:pt x="17669" y="9165"/>
                </a:lnTo>
                <a:lnTo>
                  <a:pt x="17665" y="9133"/>
                </a:lnTo>
                <a:lnTo>
                  <a:pt x="17659" y="9101"/>
                </a:lnTo>
                <a:lnTo>
                  <a:pt x="17653" y="9068"/>
                </a:lnTo>
                <a:lnTo>
                  <a:pt x="17645" y="9034"/>
                </a:lnTo>
                <a:lnTo>
                  <a:pt x="17637" y="8999"/>
                </a:lnTo>
                <a:lnTo>
                  <a:pt x="17629" y="8965"/>
                </a:lnTo>
                <a:lnTo>
                  <a:pt x="17609" y="8895"/>
                </a:lnTo>
                <a:lnTo>
                  <a:pt x="17587" y="8825"/>
                </a:lnTo>
                <a:lnTo>
                  <a:pt x="17563" y="8757"/>
                </a:lnTo>
                <a:lnTo>
                  <a:pt x="17539" y="8689"/>
                </a:lnTo>
                <a:lnTo>
                  <a:pt x="17513" y="8624"/>
                </a:lnTo>
                <a:lnTo>
                  <a:pt x="17487" y="8563"/>
                </a:lnTo>
                <a:lnTo>
                  <a:pt x="17462" y="8506"/>
                </a:lnTo>
                <a:lnTo>
                  <a:pt x="17437" y="8455"/>
                </a:lnTo>
                <a:lnTo>
                  <a:pt x="17415" y="8408"/>
                </a:lnTo>
                <a:lnTo>
                  <a:pt x="17394" y="8369"/>
                </a:lnTo>
                <a:lnTo>
                  <a:pt x="17360" y="8310"/>
                </a:lnTo>
                <a:lnTo>
                  <a:pt x="17328" y="8254"/>
                </a:lnTo>
                <a:lnTo>
                  <a:pt x="17297" y="8203"/>
                </a:lnTo>
                <a:lnTo>
                  <a:pt x="17268" y="8155"/>
                </a:lnTo>
                <a:lnTo>
                  <a:pt x="17239" y="8109"/>
                </a:lnTo>
                <a:lnTo>
                  <a:pt x="17210" y="8066"/>
                </a:lnTo>
                <a:lnTo>
                  <a:pt x="17182" y="8023"/>
                </a:lnTo>
                <a:lnTo>
                  <a:pt x="17153" y="7981"/>
                </a:lnTo>
                <a:lnTo>
                  <a:pt x="17123" y="7941"/>
                </a:lnTo>
                <a:lnTo>
                  <a:pt x="17093" y="7900"/>
                </a:lnTo>
                <a:lnTo>
                  <a:pt x="17062" y="7858"/>
                </a:lnTo>
                <a:lnTo>
                  <a:pt x="17029" y="7816"/>
                </a:lnTo>
                <a:lnTo>
                  <a:pt x="16958" y="7727"/>
                </a:lnTo>
                <a:lnTo>
                  <a:pt x="16877" y="7627"/>
                </a:lnTo>
                <a:lnTo>
                  <a:pt x="16843" y="7585"/>
                </a:lnTo>
                <a:lnTo>
                  <a:pt x="16805" y="7540"/>
                </a:lnTo>
                <a:lnTo>
                  <a:pt x="16766" y="7493"/>
                </a:lnTo>
                <a:lnTo>
                  <a:pt x="16725" y="7446"/>
                </a:lnTo>
                <a:lnTo>
                  <a:pt x="16641" y="7350"/>
                </a:lnTo>
                <a:lnTo>
                  <a:pt x="16551" y="7253"/>
                </a:lnTo>
                <a:lnTo>
                  <a:pt x="16462" y="7157"/>
                </a:lnTo>
                <a:lnTo>
                  <a:pt x="16373" y="7065"/>
                </a:lnTo>
                <a:lnTo>
                  <a:pt x="16287" y="6978"/>
                </a:lnTo>
                <a:lnTo>
                  <a:pt x="16207" y="6899"/>
                </a:lnTo>
                <a:lnTo>
                  <a:pt x="16179" y="6872"/>
                </a:lnTo>
                <a:lnTo>
                  <a:pt x="16153" y="6842"/>
                </a:lnTo>
                <a:lnTo>
                  <a:pt x="16127" y="6811"/>
                </a:lnTo>
                <a:lnTo>
                  <a:pt x="16099" y="6779"/>
                </a:lnTo>
                <a:lnTo>
                  <a:pt x="16071" y="6747"/>
                </a:lnTo>
                <a:lnTo>
                  <a:pt x="16042" y="6715"/>
                </a:lnTo>
                <a:lnTo>
                  <a:pt x="16011" y="6683"/>
                </a:lnTo>
                <a:lnTo>
                  <a:pt x="15979" y="6652"/>
                </a:lnTo>
                <a:lnTo>
                  <a:pt x="14313" y="5186"/>
                </a:lnTo>
                <a:lnTo>
                  <a:pt x="14230" y="5121"/>
                </a:lnTo>
                <a:lnTo>
                  <a:pt x="14144" y="5052"/>
                </a:lnTo>
                <a:lnTo>
                  <a:pt x="14058" y="4981"/>
                </a:lnTo>
                <a:lnTo>
                  <a:pt x="13972" y="4911"/>
                </a:lnTo>
                <a:lnTo>
                  <a:pt x="13885" y="4840"/>
                </a:lnTo>
                <a:lnTo>
                  <a:pt x="13797" y="4769"/>
                </a:lnTo>
                <a:lnTo>
                  <a:pt x="13709" y="4700"/>
                </a:lnTo>
                <a:lnTo>
                  <a:pt x="13622" y="4634"/>
                </a:lnTo>
                <a:lnTo>
                  <a:pt x="13528" y="4565"/>
                </a:lnTo>
                <a:lnTo>
                  <a:pt x="13437" y="4496"/>
                </a:lnTo>
                <a:lnTo>
                  <a:pt x="13348" y="4430"/>
                </a:lnTo>
                <a:lnTo>
                  <a:pt x="13259" y="4364"/>
                </a:lnTo>
                <a:lnTo>
                  <a:pt x="13172" y="4299"/>
                </a:lnTo>
                <a:lnTo>
                  <a:pt x="13085" y="4234"/>
                </a:lnTo>
                <a:lnTo>
                  <a:pt x="12999" y="4170"/>
                </a:lnTo>
                <a:lnTo>
                  <a:pt x="12913" y="4107"/>
                </a:lnTo>
                <a:lnTo>
                  <a:pt x="12826" y="4043"/>
                </a:lnTo>
                <a:lnTo>
                  <a:pt x="12738" y="3980"/>
                </a:lnTo>
                <a:lnTo>
                  <a:pt x="12650" y="3916"/>
                </a:lnTo>
                <a:lnTo>
                  <a:pt x="12559" y="3852"/>
                </a:lnTo>
                <a:lnTo>
                  <a:pt x="12468" y="3787"/>
                </a:lnTo>
                <a:lnTo>
                  <a:pt x="12373" y="3722"/>
                </a:lnTo>
                <a:lnTo>
                  <a:pt x="12276" y="3655"/>
                </a:lnTo>
                <a:lnTo>
                  <a:pt x="12177" y="3589"/>
                </a:lnTo>
                <a:lnTo>
                  <a:pt x="12083" y="3525"/>
                </a:lnTo>
                <a:lnTo>
                  <a:pt x="11988" y="3463"/>
                </a:lnTo>
                <a:lnTo>
                  <a:pt x="11893" y="3402"/>
                </a:lnTo>
                <a:lnTo>
                  <a:pt x="11798" y="3340"/>
                </a:lnTo>
                <a:lnTo>
                  <a:pt x="11702" y="3280"/>
                </a:lnTo>
                <a:lnTo>
                  <a:pt x="11606" y="3219"/>
                </a:lnTo>
                <a:lnTo>
                  <a:pt x="11509" y="3158"/>
                </a:lnTo>
                <a:lnTo>
                  <a:pt x="11411" y="3097"/>
                </a:lnTo>
                <a:lnTo>
                  <a:pt x="11318" y="3037"/>
                </a:lnTo>
                <a:lnTo>
                  <a:pt x="11222" y="2979"/>
                </a:lnTo>
                <a:lnTo>
                  <a:pt x="11125" y="2920"/>
                </a:lnTo>
                <a:lnTo>
                  <a:pt x="11028" y="2863"/>
                </a:lnTo>
                <a:lnTo>
                  <a:pt x="10930" y="2806"/>
                </a:lnTo>
                <a:lnTo>
                  <a:pt x="10831" y="2749"/>
                </a:lnTo>
                <a:lnTo>
                  <a:pt x="10732" y="2692"/>
                </a:lnTo>
                <a:lnTo>
                  <a:pt x="10631" y="2635"/>
                </a:lnTo>
                <a:lnTo>
                  <a:pt x="10529" y="2579"/>
                </a:lnTo>
                <a:lnTo>
                  <a:pt x="10427" y="2523"/>
                </a:lnTo>
                <a:lnTo>
                  <a:pt x="10326" y="2468"/>
                </a:lnTo>
                <a:lnTo>
                  <a:pt x="10223" y="2413"/>
                </a:lnTo>
                <a:lnTo>
                  <a:pt x="10120" y="2359"/>
                </a:lnTo>
                <a:lnTo>
                  <a:pt x="10015" y="2305"/>
                </a:lnTo>
                <a:lnTo>
                  <a:pt x="9911" y="2251"/>
                </a:lnTo>
                <a:lnTo>
                  <a:pt x="9807" y="2198"/>
                </a:lnTo>
                <a:lnTo>
                  <a:pt x="9735" y="2162"/>
                </a:lnTo>
                <a:lnTo>
                  <a:pt x="9660" y="2124"/>
                </a:lnTo>
                <a:lnTo>
                  <a:pt x="9583" y="2086"/>
                </a:lnTo>
                <a:lnTo>
                  <a:pt x="9504" y="2047"/>
                </a:lnTo>
                <a:lnTo>
                  <a:pt x="9423" y="2010"/>
                </a:lnTo>
                <a:lnTo>
                  <a:pt x="9340" y="1971"/>
                </a:lnTo>
                <a:lnTo>
                  <a:pt x="9258" y="1932"/>
                </a:lnTo>
                <a:lnTo>
                  <a:pt x="9174" y="1893"/>
                </a:lnTo>
                <a:lnTo>
                  <a:pt x="9091" y="1855"/>
                </a:lnTo>
                <a:lnTo>
                  <a:pt x="9006" y="1816"/>
                </a:lnTo>
                <a:lnTo>
                  <a:pt x="8923" y="1780"/>
                </a:lnTo>
                <a:lnTo>
                  <a:pt x="8840" y="1743"/>
                </a:lnTo>
                <a:lnTo>
                  <a:pt x="8759" y="1707"/>
                </a:lnTo>
                <a:lnTo>
                  <a:pt x="8679" y="1673"/>
                </a:lnTo>
                <a:lnTo>
                  <a:pt x="8600" y="1640"/>
                </a:lnTo>
                <a:lnTo>
                  <a:pt x="8523" y="1608"/>
                </a:lnTo>
                <a:lnTo>
                  <a:pt x="8472" y="1587"/>
                </a:lnTo>
                <a:lnTo>
                  <a:pt x="8417" y="1562"/>
                </a:lnTo>
                <a:lnTo>
                  <a:pt x="8360" y="1537"/>
                </a:lnTo>
                <a:lnTo>
                  <a:pt x="8300" y="1511"/>
                </a:lnTo>
                <a:lnTo>
                  <a:pt x="8242" y="1485"/>
                </a:lnTo>
                <a:lnTo>
                  <a:pt x="8184" y="1461"/>
                </a:lnTo>
                <a:lnTo>
                  <a:pt x="8156" y="1451"/>
                </a:lnTo>
                <a:lnTo>
                  <a:pt x="8129" y="1442"/>
                </a:lnTo>
                <a:lnTo>
                  <a:pt x="8102" y="1433"/>
                </a:lnTo>
                <a:lnTo>
                  <a:pt x="8078" y="1426"/>
                </a:lnTo>
                <a:close/>
              </a:path>
            </a:pathLst>
          </a:custGeom>
          <a:solidFill>
            <a:schemeClr val="accent2"/>
          </a:solidFill>
          <a:ln cap="sq">
            <a:noFill/>
          </a:ln>
        </p:spPr>
        <p:txBody>
          <a:bodyPr vert="horz" wrap="square" lIns="91440" tIns="45720" rIns="91440" bIns="45720" rtlCol="0" anchor="t"/>
          <a:lstStyle/>
          <a:p>
            <a:pPr algn="l">
              <a:lnSpc>
                <a:spcPct val="100000"/>
              </a:lnSpc>
            </a:pPr>
            <a:endParaRPr kumimoji="1" lang="zh-CN" altLang="en-US" sz="2800"/>
          </a:p>
        </p:txBody>
      </p:sp>
      <p:sp>
        <p:nvSpPr>
          <p:cNvPr id="9" name="标题 1"/>
          <p:cNvSpPr txBox="1"/>
          <p:nvPr/>
        </p:nvSpPr>
        <p:spPr>
          <a:xfrm>
            <a:off x="2339340" y="3591560"/>
            <a:ext cx="7896860" cy="647700"/>
          </a:xfrm>
          <a:prstGeom prst="rect">
            <a:avLst/>
          </a:prstGeom>
          <a:noFill/>
          <a:ln>
            <a:noFill/>
          </a:ln>
        </p:spPr>
        <p:txBody>
          <a:bodyPr vert="horz" wrap="square" lIns="0" tIns="0" rIns="0" bIns="0" rtlCol="0" anchor="t"/>
          <a:lstStyle/>
          <a:p>
            <a:pPr algn="l">
              <a:lnSpc>
                <a:spcPct val="140000"/>
              </a:lnSpc>
            </a:pPr>
            <a:r>
              <a:rPr kumimoji="1" lang="en-US" altLang="zh-CN" sz="2000">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掌握流程制定三步法：确认关键节点、梳理逻辑关系、细化完整流程。</a:t>
            </a:r>
          </a:p>
        </p:txBody>
      </p:sp>
      <p:sp>
        <p:nvSpPr>
          <p:cNvPr id="10" name="标题 1"/>
          <p:cNvSpPr txBox="1"/>
          <p:nvPr/>
        </p:nvSpPr>
        <p:spPr>
          <a:xfrm>
            <a:off x="2089183" y="3674144"/>
            <a:ext cx="126854" cy="131412"/>
          </a:xfrm>
          <a:custGeom>
            <a:avLst/>
            <a:gdLst>
              <a:gd name="T0" fmla="*/ 7371 w 17675"/>
              <a:gd name="T1" fmla="*/ 1125 h 18310"/>
              <a:gd name="T2" fmla="*/ 5959 w 17675"/>
              <a:gd name="T3" fmla="*/ 593 h 18310"/>
              <a:gd name="T4" fmla="*/ 4735 w 17675"/>
              <a:gd name="T5" fmla="*/ 240 h 18310"/>
              <a:gd name="T6" fmla="*/ 3627 w 17675"/>
              <a:gd name="T7" fmla="*/ 54 h 18310"/>
              <a:gd name="T8" fmla="*/ 2806 w 17675"/>
              <a:gd name="T9" fmla="*/ 7 h 18310"/>
              <a:gd name="T10" fmla="*/ 2454 w 17675"/>
              <a:gd name="T11" fmla="*/ 85 h 18310"/>
              <a:gd name="T12" fmla="*/ 2132 w 17675"/>
              <a:gd name="T13" fmla="*/ 262 h 18310"/>
              <a:gd name="T14" fmla="*/ 1838 w 17675"/>
              <a:gd name="T15" fmla="*/ 533 h 18310"/>
              <a:gd name="T16" fmla="*/ 1454 w 17675"/>
              <a:gd name="T17" fmla="*/ 1111 h 18310"/>
              <a:gd name="T18" fmla="*/ 1261 w 17675"/>
              <a:gd name="T19" fmla="*/ 1545 h 18310"/>
              <a:gd name="T20" fmla="*/ 1008 w 17675"/>
              <a:gd name="T21" fmla="*/ 2315 h 18310"/>
              <a:gd name="T22" fmla="*/ 836 w 17675"/>
              <a:gd name="T23" fmla="*/ 2906 h 18310"/>
              <a:gd name="T24" fmla="*/ 683 w 17675"/>
              <a:gd name="T25" fmla="*/ 3519 h 18310"/>
              <a:gd name="T26" fmla="*/ 506 w 17675"/>
              <a:gd name="T27" fmla="*/ 4330 h 18310"/>
              <a:gd name="T28" fmla="*/ 356 w 17675"/>
              <a:gd name="T29" fmla="*/ 5177 h 18310"/>
              <a:gd name="T30" fmla="*/ 199 w 17675"/>
              <a:gd name="T31" fmla="*/ 6352 h 18310"/>
              <a:gd name="T32" fmla="*/ 65 w 17675"/>
              <a:gd name="T33" fmla="*/ 7805 h 18310"/>
              <a:gd name="T34" fmla="*/ 1 w 17675"/>
              <a:gd name="T35" fmla="*/ 9354 h 18310"/>
              <a:gd name="T36" fmla="*/ 54 w 17675"/>
              <a:gd name="T37" fmla="*/ 10490 h 18310"/>
              <a:gd name="T38" fmla="*/ 149 w 17675"/>
              <a:gd name="T39" fmla="*/ 11811 h 18310"/>
              <a:gd name="T40" fmla="*/ 298 w 17675"/>
              <a:gd name="T41" fmla="*/ 13066 h 18310"/>
              <a:gd name="T42" fmla="*/ 650 w 17675"/>
              <a:gd name="T43" fmla="*/ 14979 h 18310"/>
              <a:gd name="T44" fmla="*/ 991 w 17675"/>
              <a:gd name="T45" fmla="*/ 16266 h 18310"/>
              <a:gd name="T46" fmla="*/ 1332 w 17675"/>
              <a:gd name="T47" fmla="*/ 17156 h 18310"/>
              <a:gd name="T48" fmla="*/ 1598 w 17675"/>
              <a:gd name="T49" fmla="*/ 17614 h 18310"/>
              <a:gd name="T50" fmla="*/ 1917 w 17675"/>
              <a:gd name="T51" fmla="*/ 17970 h 18310"/>
              <a:gd name="T52" fmla="*/ 2349 w 17675"/>
              <a:gd name="T53" fmla="*/ 18232 h 18310"/>
              <a:gd name="T54" fmla="*/ 2745 w 17675"/>
              <a:gd name="T55" fmla="*/ 18309 h 18310"/>
              <a:gd name="T56" fmla="*/ 3384 w 17675"/>
              <a:gd name="T57" fmla="*/ 18287 h 18310"/>
              <a:gd name="T58" fmla="*/ 4157 w 17675"/>
              <a:gd name="T59" fmla="*/ 18192 h 18310"/>
              <a:gd name="T60" fmla="*/ 5006 w 17675"/>
              <a:gd name="T61" fmla="*/ 18009 h 18310"/>
              <a:gd name="T62" fmla="*/ 6483 w 17675"/>
              <a:gd name="T63" fmla="*/ 17544 h 18310"/>
              <a:gd name="T64" fmla="*/ 7200 w 17675"/>
              <a:gd name="T65" fmla="*/ 17277 h 18310"/>
              <a:gd name="T66" fmla="*/ 8295 w 17675"/>
              <a:gd name="T67" fmla="*/ 16841 h 18310"/>
              <a:gd name="T68" fmla="*/ 8872 w 17675"/>
              <a:gd name="T69" fmla="*/ 16605 h 18310"/>
              <a:gd name="T70" fmla="*/ 9346 w 17675"/>
              <a:gd name="T71" fmla="*/ 16391 h 18310"/>
              <a:gd name="T72" fmla="*/ 10057 w 17675"/>
              <a:gd name="T73" fmla="*/ 16048 h 18310"/>
              <a:gd name="T74" fmla="*/ 10903 w 17675"/>
              <a:gd name="T75" fmla="*/ 15584 h 18310"/>
              <a:gd name="T76" fmla="*/ 11867 w 17675"/>
              <a:gd name="T77" fmla="*/ 14997 h 18310"/>
              <a:gd name="T78" fmla="*/ 12590 w 17675"/>
              <a:gd name="T79" fmla="*/ 14528 h 18310"/>
              <a:gd name="T80" fmla="*/ 13212 w 17675"/>
              <a:gd name="T81" fmla="*/ 14088 h 18310"/>
              <a:gd name="T82" fmla="*/ 14481 w 17675"/>
              <a:gd name="T83" fmla="*/ 13112 h 18310"/>
              <a:gd name="T84" fmla="*/ 14802 w 17675"/>
              <a:gd name="T85" fmla="*/ 12854 h 18310"/>
              <a:gd name="T86" fmla="*/ 15451 w 17675"/>
              <a:gd name="T87" fmla="*/ 12291 h 18310"/>
              <a:gd name="T88" fmla="*/ 15927 w 17675"/>
              <a:gd name="T89" fmla="*/ 11853 h 18310"/>
              <a:gd name="T90" fmla="*/ 16443 w 17675"/>
              <a:gd name="T91" fmla="*/ 11335 h 18310"/>
              <a:gd name="T92" fmla="*/ 16856 w 17675"/>
              <a:gd name="T93" fmla="*/ 10896 h 18310"/>
              <a:gd name="T94" fmla="*/ 17295 w 17675"/>
              <a:gd name="T95" fmla="*/ 10296 h 18310"/>
              <a:gd name="T96" fmla="*/ 17543 w 17675"/>
              <a:gd name="T97" fmla="*/ 9805 h 18310"/>
              <a:gd name="T98" fmla="*/ 17675 w 17675"/>
              <a:gd name="T99" fmla="*/ 9283 h 18310"/>
              <a:gd name="T100" fmla="*/ 17609 w 17675"/>
              <a:gd name="T101" fmla="*/ 8895 h 18310"/>
              <a:gd name="T102" fmla="*/ 17328 w 17675"/>
              <a:gd name="T103" fmla="*/ 8254 h 18310"/>
              <a:gd name="T104" fmla="*/ 16958 w 17675"/>
              <a:gd name="T105" fmla="*/ 7727 h 18310"/>
              <a:gd name="T106" fmla="*/ 16207 w 17675"/>
              <a:gd name="T107" fmla="*/ 6899 h 18310"/>
              <a:gd name="T108" fmla="*/ 14144 w 17675"/>
              <a:gd name="T109" fmla="*/ 5052 h 18310"/>
              <a:gd name="T110" fmla="*/ 13172 w 17675"/>
              <a:gd name="T111" fmla="*/ 4299 h 18310"/>
              <a:gd name="T112" fmla="*/ 12177 w 17675"/>
              <a:gd name="T113" fmla="*/ 3589 h 18310"/>
              <a:gd name="T114" fmla="*/ 11125 w 17675"/>
              <a:gd name="T115" fmla="*/ 2920 h 18310"/>
              <a:gd name="T116" fmla="*/ 10015 w 17675"/>
              <a:gd name="T117" fmla="*/ 2305 h 18310"/>
              <a:gd name="T118" fmla="*/ 9091 w 17675"/>
              <a:gd name="T119" fmla="*/ 1855 h 18310"/>
              <a:gd name="T120" fmla="*/ 8300 w 17675"/>
              <a:gd name="T121" fmla="*/ 1511 h 18310"/>
            </a:gdLst>
            <a:ahLst/>
            <a:cxnLst/>
            <a:rect l="0" t="0" r="r" b="b"/>
            <a:pathLst>
              <a:path w="17675" h="18310">
                <a:moveTo>
                  <a:pt x="8078" y="1426"/>
                </a:moveTo>
                <a:lnTo>
                  <a:pt x="8047" y="1409"/>
                </a:lnTo>
                <a:lnTo>
                  <a:pt x="8014" y="1392"/>
                </a:lnTo>
                <a:lnTo>
                  <a:pt x="7978" y="1376"/>
                </a:lnTo>
                <a:lnTo>
                  <a:pt x="7940" y="1360"/>
                </a:lnTo>
                <a:lnTo>
                  <a:pt x="7901" y="1345"/>
                </a:lnTo>
                <a:lnTo>
                  <a:pt x="7862" y="1330"/>
                </a:lnTo>
                <a:lnTo>
                  <a:pt x="7825" y="1315"/>
                </a:lnTo>
                <a:lnTo>
                  <a:pt x="7791" y="1301"/>
                </a:lnTo>
                <a:lnTo>
                  <a:pt x="7583" y="1213"/>
                </a:lnTo>
                <a:lnTo>
                  <a:pt x="7371" y="1125"/>
                </a:lnTo>
                <a:lnTo>
                  <a:pt x="7158" y="1038"/>
                </a:lnTo>
                <a:lnTo>
                  <a:pt x="6943" y="953"/>
                </a:lnTo>
                <a:lnTo>
                  <a:pt x="6836" y="911"/>
                </a:lnTo>
                <a:lnTo>
                  <a:pt x="6727" y="869"/>
                </a:lnTo>
                <a:lnTo>
                  <a:pt x="6618" y="827"/>
                </a:lnTo>
                <a:lnTo>
                  <a:pt x="6508" y="787"/>
                </a:lnTo>
                <a:lnTo>
                  <a:pt x="6400" y="747"/>
                </a:lnTo>
                <a:lnTo>
                  <a:pt x="6290" y="707"/>
                </a:lnTo>
                <a:lnTo>
                  <a:pt x="6180" y="668"/>
                </a:lnTo>
                <a:lnTo>
                  <a:pt x="6070" y="631"/>
                </a:lnTo>
                <a:lnTo>
                  <a:pt x="5959" y="593"/>
                </a:lnTo>
                <a:lnTo>
                  <a:pt x="5848" y="556"/>
                </a:lnTo>
                <a:lnTo>
                  <a:pt x="5737" y="521"/>
                </a:lnTo>
                <a:lnTo>
                  <a:pt x="5626" y="485"/>
                </a:lnTo>
                <a:lnTo>
                  <a:pt x="5515" y="451"/>
                </a:lnTo>
                <a:lnTo>
                  <a:pt x="5404" y="418"/>
                </a:lnTo>
                <a:lnTo>
                  <a:pt x="5292" y="386"/>
                </a:lnTo>
                <a:lnTo>
                  <a:pt x="5181" y="355"/>
                </a:lnTo>
                <a:lnTo>
                  <a:pt x="5069" y="324"/>
                </a:lnTo>
                <a:lnTo>
                  <a:pt x="4958" y="295"/>
                </a:lnTo>
                <a:lnTo>
                  <a:pt x="4846" y="267"/>
                </a:lnTo>
                <a:lnTo>
                  <a:pt x="4735" y="240"/>
                </a:lnTo>
                <a:lnTo>
                  <a:pt x="4623" y="215"/>
                </a:lnTo>
                <a:lnTo>
                  <a:pt x="4511" y="191"/>
                </a:lnTo>
                <a:lnTo>
                  <a:pt x="4400" y="168"/>
                </a:lnTo>
                <a:lnTo>
                  <a:pt x="4287" y="146"/>
                </a:lnTo>
                <a:lnTo>
                  <a:pt x="4234" y="136"/>
                </a:lnTo>
                <a:lnTo>
                  <a:pt x="4162" y="125"/>
                </a:lnTo>
                <a:lnTo>
                  <a:pt x="4075" y="112"/>
                </a:lnTo>
                <a:lnTo>
                  <a:pt x="3975" y="98"/>
                </a:lnTo>
                <a:lnTo>
                  <a:pt x="3865" y="84"/>
                </a:lnTo>
                <a:lnTo>
                  <a:pt x="3749" y="69"/>
                </a:lnTo>
                <a:lnTo>
                  <a:pt x="3627" y="54"/>
                </a:lnTo>
                <a:lnTo>
                  <a:pt x="3504" y="40"/>
                </a:lnTo>
                <a:lnTo>
                  <a:pt x="3381" y="27"/>
                </a:lnTo>
                <a:lnTo>
                  <a:pt x="3262" y="17"/>
                </a:lnTo>
                <a:lnTo>
                  <a:pt x="3148" y="8"/>
                </a:lnTo>
                <a:lnTo>
                  <a:pt x="3043" y="2"/>
                </a:lnTo>
                <a:lnTo>
                  <a:pt x="2994" y="1"/>
                </a:lnTo>
                <a:lnTo>
                  <a:pt x="2949" y="0"/>
                </a:lnTo>
                <a:lnTo>
                  <a:pt x="2908" y="0"/>
                </a:lnTo>
                <a:lnTo>
                  <a:pt x="2869" y="1"/>
                </a:lnTo>
                <a:lnTo>
                  <a:pt x="2834" y="3"/>
                </a:lnTo>
                <a:lnTo>
                  <a:pt x="2806" y="7"/>
                </a:lnTo>
                <a:lnTo>
                  <a:pt x="2780" y="11"/>
                </a:lnTo>
                <a:lnTo>
                  <a:pt x="2761" y="17"/>
                </a:lnTo>
                <a:lnTo>
                  <a:pt x="2724" y="19"/>
                </a:lnTo>
                <a:lnTo>
                  <a:pt x="2689" y="24"/>
                </a:lnTo>
                <a:lnTo>
                  <a:pt x="2655" y="29"/>
                </a:lnTo>
                <a:lnTo>
                  <a:pt x="2620" y="35"/>
                </a:lnTo>
                <a:lnTo>
                  <a:pt x="2586" y="43"/>
                </a:lnTo>
                <a:lnTo>
                  <a:pt x="2552" y="53"/>
                </a:lnTo>
                <a:lnTo>
                  <a:pt x="2518" y="63"/>
                </a:lnTo>
                <a:lnTo>
                  <a:pt x="2486" y="73"/>
                </a:lnTo>
                <a:lnTo>
                  <a:pt x="2454" y="85"/>
                </a:lnTo>
                <a:lnTo>
                  <a:pt x="2423" y="97"/>
                </a:lnTo>
                <a:lnTo>
                  <a:pt x="2393" y="111"/>
                </a:lnTo>
                <a:lnTo>
                  <a:pt x="2363" y="125"/>
                </a:lnTo>
                <a:lnTo>
                  <a:pt x="2333" y="138"/>
                </a:lnTo>
                <a:lnTo>
                  <a:pt x="2306" y="153"/>
                </a:lnTo>
                <a:lnTo>
                  <a:pt x="2278" y="169"/>
                </a:lnTo>
                <a:lnTo>
                  <a:pt x="2252" y="184"/>
                </a:lnTo>
                <a:lnTo>
                  <a:pt x="2218" y="205"/>
                </a:lnTo>
                <a:lnTo>
                  <a:pt x="2187" y="224"/>
                </a:lnTo>
                <a:lnTo>
                  <a:pt x="2158" y="244"/>
                </a:lnTo>
                <a:lnTo>
                  <a:pt x="2132" y="262"/>
                </a:lnTo>
                <a:lnTo>
                  <a:pt x="2108" y="280"/>
                </a:lnTo>
                <a:lnTo>
                  <a:pt x="2086" y="298"/>
                </a:lnTo>
                <a:lnTo>
                  <a:pt x="2065" y="315"/>
                </a:lnTo>
                <a:lnTo>
                  <a:pt x="2046" y="332"/>
                </a:lnTo>
                <a:lnTo>
                  <a:pt x="2007" y="367"/>
                </a:lnTo>
                <a:lnTo>
                  <a:pt x="1968" y="405"/>
                </a:lnTo>
                <a:lnTo>
                  <a:pt x="1927" y="446"/>
                </a:lnTo>
                <a:lnTo>
                  <a:pt x="1878" y="491"/>
                </a:lnTo>
                <a:lnTo>
                  <a:pt x="1866" y="504"/>
                </a:lnTo>
                <a:lnTo>
                  <a:pt x="1853" y="517"/>
                </a:lnTo>
                <a:lnTo>
                  <a:pt x="1838" y="533"/>
                </a:lnTo>
                <a:lnTo>
                  <a:pt x="1823" y="550"/>
                </a:lnTo>
                <a:lnTo>
                  <a:pt x="1790" y="592"/>
                </a:lnTo>
                <a:lnTo>
                  <a:pt x="1754" y="637"/>
                </a:lnTo>
                <a:lnTo>
                  <a:pt x="1717" y="689"/>
                </a:lnTo>
                <a:lnTo>
                  <a:pt x="1679" y="744"/>
                </a:lnTo>
                <a:lnTo>
                  <a:pt x="1639" y="802"/>
                </a:lnTo>
                <a:lnTo>
                  <a:pt x="1600" y="863"/>
                </a:lnTo>
                <a:lnTo>
                  <a:pt x="1561" y="926"/>
                </a:lnTo>
                <a:lnTo>
                  <a:pt x="1524" y="988"/>
                </a:lnTo>
                <a:lnTo>
                  <a:pt x="1488" y="1051"/>
                </a:lnTo>
                <a:lnTo>
                  <a:pt x="1454" y="1111"/>
                </a:lnTo>
                <a:lnTo>
                  <a:pt x="1425" y="1170"/>
                </a:lnTo>
                <a:lnTo>
                  <a:pt x="1398" y="1226"/>
                </a:lnTo>
                <a:lnTo>
                  <a:pt x="1387" y="1252"/>
                </a:lnTo>
                <a:lnTo>
                  <a:pt x="1377" y="1277"/>
                </a:lnTo>
                <a:lnTo>
                  <a:pt x="1367" y="1301"/>
                </a:lnTo>
                <a:lnTo>
                  <a:pt x="1359" y="1323"/>
                </a:lnTo>
                <a:lnTo>
                  <a:pt x="1340" y="1362"/>
                </a:lnTo>
                <a:lnTo>
                  <a:pt x="1320" y="1404"/>
                </a:lnTo>
                <a:lnTo>
                  <a:pt x="1300" y="1449"/>
                </a:lnTo>
                <a:lnTo>
                  <a:pt x="1280" y="1496"/>
                </a:lnTo>
                <a:lnTo>
                  <a:pt x="1261" y="1545"/>
                </a:lnTo>
                <a:lnTo>
                  <a:pt x="1241" y="1596"/>
                </a:lnTo>
                <a:lnTo>
                  <a:pt x="1222" y="1648"/>
                </a:lnTo>
                <a:lnTo>
                  <a:pt x="1204" y="1702"/>
                </a:lnTo>
                <a:lnTo>
                  <a:pt x="1167" y="1808"/>
                </a:lnTo>
                <a:lnTo>
                  <a:pt x="1133" y="1915"/>
                </a:lnTo>
                <a:lnTo>
                  <a:pt x="1101" y="2016"/>
                </a:lnTo>
                <a:lnTo>
                  <a:pt x="1071" y="2110"/>
                </a:lnTo>
                <a:lnTo>
                  <a:pt x="1055" y="2162"/>
                </a:lnTo>
                <a:lnTo>
                  <a:pt x="1039" y="2213"/>
                </a:lnTo>
                <a:lnTo>
                  <a:pt x="1023" y="2264"/>
                </a:lnTo>
                <a:lnTo>
                  <a:pt x="1008" y="2315"/>
                </a:lnTo>
                <a:lnTo>
                  <a:pt x="992" y="2367"/>
                </a:lnTo>
                <a:lnTo>
                  <a:pt x="976" y="2418"/>
                </a:lnTo>
                <a:lnTo>
                  <a:pt x="960" y="2471"/>
                </a:lnTo>
                <a:lnTo>
                  <a:pt x="944" y="2523"/>
                </a:lnTo>
                <a:lnTo>
                  <a:pt x="929" y="2573"/>
                </a:lnTo>
                <a:lnTo>
                  <a:pt x="913" y="2626"/>
                </a:lnTo>
                <a:lnTo>
                  <a:pt x="896" y="2682"/>
                </a:lnTo>
                <a:lnTo>
                  <a:pt x="880" y="2740"/>
                </a:lnTo>
                <a:lnTo>
                  <a:pt x="864" y="2797"/>
                </a:lnTo>
                <a:lnTo>
                  <a:pt x="849" y="2852"/>
                </a:lnTo>
                <a:lnTo>
                  <a:pt x="836" y="2906"/>
                </a:lnTo>
                <a:lnTo>
                  <a:pt x="827" y="2955"/>
                </a:lnTo>
                <a:lnTo>
                  <a:pt x="818" y="2977"/>
                </a:lnTo>
                <a:lnTo>
                  <a:pt x="809" y="3003"/>
                </a:lnTo>
                <a:lnTo>
                  <a:pt x="800" y="3033"/>
                </a:lnTo>
                <a:lnTo>
                  <a:pt x="790" y="3067"/>
                </a:lnTo>
                <a:lnTo>
                  <a:pt x="770" y="3142"/>
                </a:lnTo>
                <a:lnTo>
                  <a:pt x="749" y="3225"/>
                </a:lnTo>
                <a:lnTo>
                  <a:pt x="730" y="3310"/>
                </a:lnTo>
                <a:lnTo>
                  <a:pt x="712" y="3390"/>
                </a:lnTo>
                <a:lnTo>
                  <a:pt x="696" y="3461"/>
                </a:lnTo>
                <a:lnTo>
                  <a:pt x="683" y="3519"/>
                </a:lnTo>
                <a:lnTo>
                  <a:pt x="666" y="3593"/>
                </a:lnTo>
                <a:lnTo>
                  <a:pt x="649" y="3667"/>
                </a:lnTo>
                <a:lnTo>
                  <a:pt x="633" y="3740"/>
                </a:lnTo>
                <a:lnTo>
                  <a:pt x="617" y="3813"/>
                </a:lnTo>
                <a:lnTo>
                  <a:pt x="601" y="3886"/>
                </a:lnTo>
                <a:lnTo>
                  <a:pt x="585" y="3960"/>
                </a:lnTo>
                <a:lnTo>
                  <a:pt x="569" y="4033"/>
                </a:lnTo>
                <a:lnTo>
                  <a:pt x="553" y="4108"/>
                </a:lnTo>
                <a:lnTo>
                  <a:pt x="537" y="4182"/>
                </a:lnTo>
                <a:lnTo>
                  <a:pt x="522" y="4256"/>
                </a:lnTo>
                <a:lnTo>
                  <a:pt x="506" y="4330"/>
                </a:lnTo>
                <a:lnTo>
                  <a:pt x="491" y="4406"/>
                </a:lnTo>
                <a:lnTo>
                  <a:pt x="476" y="4483"/>
                </a:lnTo>
                <a:lnTo>
                  <a:pt x="461" y="4559"/>
                </a:lnTo>
                <a:lnTo>
                  <a:pt x="447" y="4636"/>
                </a:lnTo>
                <a:lnTo>
                  <a:pt x="433" y="4714"/>
                </a:lnTo>
                <a:lnTo>
                  <a:pt x="419" y="4791"/>
                </a:lnTo>
                <a:lnTo>
                  <a:pt x="405" y="4868"/>
                </a:lnTo>
                <a:lnTo>
                  <a:pt x="392" y="4946"/>
                </a:lnTo>
                <a:lnTo>
                  <a:pt x="380" y="5024"/>
                </a:lnTo>
                <a:lnTo>
                  <a:pt x="367" y="5100"/>
                </a:lnTo>
                <a:lnTo>
                  <a:pt x="356" y="5177"/>
                </a:lnTo>
                <a:lnTo>
                  <a:pt x="346" y="5253"/>
                </a:lnTo>
                <a:lnTo>
                  <a:pt x="335" y="5328"/>
                </a:lnTo>
                <a:lnTo>
                  <a:pt x="320" y="5442"/>
                </a:lnTo>
                <a:lnTo>
                  <a:pt x="304" y="5555"/>
                </a:lnTo>
                <a:lnTo>
                  <a:pt x="289" y="5668"/>
                </a:lnTo>
                <a:lnTo>
                  <a:pt x="275" y="5781"/>
                </a:lnTo>
                <a:lnTo>
                  <a:pt x="259" y="5896"/>
                </a:lnTo>
                <a:lnTo>
                  <a:pt x="244" y="6009"/>
                </a:lnTo>
                <a:lnTo>
                  <a:pt x="229" y="6124"/>
                </a:lnTo>
                <a:lnTo>
                  <a:pt x="214" y="6238"/>
                </a:lnTo>
                <a:lnTo>
                  <a:pt x="199" y="6352"/>
                </a:lnTo>
                <a:lnTo>
                  <a:pt x="185" y="6467"/>
                </a:lnTo>
                <a:lnTo>
                  <a:pt x="173" y="6581"/>
                </a:lnTo>
                <a:lnTo>
                  <a:pt x="160" y="6697"/>
                </a:lnTo>
                <a:lnTo>
                  <a:pt x="148" y="6811"/>
                </a:lnTo>
                <a:lnTo>
                  <a:pt x="137" y="6927"/>
                </a:lnTo>
                <a:lnTo>
                  <a:pt x="127" y="7042"/>
                </a:lnTo>
                <a:lnTo>
                  <a:pt x="119" y="7158"/>
                </a:lnTo>
                <a:lnTo>
                  <a:pt x="105" y="7319"/>
                </a:lnTo>
                <a:lnTo>
                  <a:pt x="92" y="7481"/>
                </a:lnTo>
                <a:lnTo>
                  <a:pt x="79" y="7643"/>
                </a:lnTo>
                <a:lnTo>
                  <a:pt x="65" y="7805"/>
                </a:lnTo>
                <a:lnTo>
                  <a:pt x="54" y="7967"/>
                </a:lnTo>
                <a:lnTo>
                  <a:pt x="42" y="8130"/>
                </a:lnTo>
                <a:lnTo>
                  <a:pt x="31" y="8293"/>
                </a:lnTo>
                <a:lnTo>
                  <a:pt x="22" y="8456"/>
                </a:lnTo>
                <a:lnTo>
                  <a:pt x="14" y="8619"/>
                </a:lnTo>
                <a:lnTo>
                  <a:pt x="8" y="8782"/>
                </a:lnTo>
                <a:lnTo>
                  <a:pt x="3" y="8946"/>
                </a:lnTo>
                <a:lnTo>
                  <a:pt x="0" y="9109"/>
                </a:lnTo>
                <a:lnTo>
                  <a:pt x="0" y="9190"/>
                </a:lnTo>
                <a:lnTo>
                  <a:pt x="0" y="9273"/>
                </a:lnTo>
                <a:lnTo>
                  <a:pt x="1" y="9354"/>
                </a:lnTo>
                <a:lnTo>
                  <a:pt x="2" y="9437"/>
                </a:lnTo>
                <a:lnTo>
                  <a:pt x="3" y="9518"/>
                </a:lnTo>
                <a:lnTo>
                  <a:pt x="7" y="9599"/>
                </a:lnTo>
                <a:lnTo>
                  <a:pt x="10" y="9681"/>
                </a:lnTo>
                <a:lnTo>
                  <a:pt x="14" y="9763"/>
                </a:lnTo>
                <a:lnTo>
                  <a:pt x="21" y="9885"/>
                </a:lnTo>
                <a:lnTo>
                  <a:pt x="27" y="10006"/>
                </a:lnTo>
                <a:lnTo>
                  <a:pt x="34" y="10128"/>
                </a:lnTo>
                <a:lnTo>
                  <a:pt x="41" y="10249"/>
                </a:lnTo>
                <a:lnTo>
                  <a:pt x="47" y="10369"/>
                </a:lnTo>
                <a:lnTo>
                  <a:pt x="54" y="10490"/>
                </a:lnTo>
                <a:lnTo>
                  <a:pt x="61" y="10611"/>
                </a:lnTo>
                <a:lnTo>
                  <a:pt x="68" y="10731"/>
                </a:lnTo>
                <a:lnTo>
                  <a:pt x="74" y="10851"/>
                </a:lnTo>
                <a:lnTo>
                  <a:pt x="82" y="10971"/>
                </a:lnTo>
                <a:lnTo>
                  <a:pt x="90" y="11091"/>
                </a:lnTo>
                <a:lnTo>
                  <a:pt x="98" y="11213"/>
                </a:lnTo>
                <a:lnTo>
                  <a:pt x="108" y="11333"/>
                </a:lnTo>
                <a:lnTo>
                  <a:pt x="117" y="11454"/>
                </a:lnTo>
                <a:lnTo>
                  <a:pt x="127" y="11575"/>
                </a:lnTo>
                <a:lnTo>
                  <a:pt x="138" y="11697"/>
                </a:lnTo>
                <a:lnTo>
                  <a:pt x="149" y="11811"/>
                </a:lnTo>
                <a:lnTo>
                  <a:pt x="160" y="11926"/>
                </a:lnTo>
                <a:lnTo>
                  <a:pt x="172" y="12040"/>
                </a:lnTo>
                <a:lnTo>
                  <a:pt x="184" y="12154"/>
                </a:lnTo>
                <a:lnTo>
                  <a:pt x="197" y="12269"/>
                </a:lnTo>
                <a:lnTo>
                  <a:pt x="209" y="12383"/>
                </a:lnTo>
                <a:lnTo>
                  <a:pt x="223" y="12498"/>
                </a:lnTo>
                <a:lnTo>
                  <a:pt x="237" y="12611"/>
                </a:lnTo>
                <a:lnTo>
                  <a:pt x="252" y="12725"/>
                </a:lnTo>
                <a:lnTo>
                  <a:pt x="267" y="12839"/>
                </a:lnTo>
                <a:lnTo>
                  <a:pt x="281" y="12953"/>
                </a:lnTo>
                <a:lnTo>
                  <a:pt x="298" y="13066"/>
                </a:lnTo>
                <a:lnTo>
                  <a:pt x="314" y="13180"/>
                </a:lnTo>
                <a:lnTo>
                  <a:pt x="331" y="13293"/>
                </a:lnTo>
                <a:lnTo>
                  <a:pt x="349" y="13406"/>
                </a:lnTo>
                <a:lnTo>
                  <a:pt x="366" y="13519"/>
                </a:lnTo>
                <a:lnTo>
                  <a:pt x="398" y="13707"/>
                </a:lnTo>
                <a:lnTo>
                  <a:pt x="433" y="13905"/>
                </a:lnTo>
                <a:lnTo>
                  <a:pt x="470" y="14110"/>
                </a:lnTo>
                <a:lnTo>
                  <a:pt x="511" y="14322"/>
                </a:lnTo>
                <a:lnTo>
                  <a:pt x="555" y="14538"/>
                </a:lnTo>
                <a:lnTo>
                  <a:pt x="602" y="14757"/>
                </a:lnTo>
                <a:lnTo>
                  <a:pt x="650" y="14979"/>
                </a:lnTo>
                <a:lnTo>
                  <a:pt x="701" y="15200"/>
                </a:lnTo>
                <a:lnTo>
                  <a:pt x="729" y="15311"/>
                </a:lnTo>
                <a:lnTo>
                  <a:pt x="755" y="15420"/>
                </a:lnTo>
                <a:lnTo>
                  <a:pt x="784" y="15530"/>
                </a:lnTo>
                <a:lnTo>
                  <a:pt x="811" y="15639"/>
                </a:lnTo>
                <a:lnTo>
                  <a:pt x="840" y="15747"/>
                </a:lnTo>
                <a:lnTo>
                  <a:pt x="870" y="15854"/>
                </a:lnTo>
                <a:lnTo>
                  <a:pt x="899" y="15959"/>
                </a:lnTo>
                <a:lnTo>
                  <a:pt x="929" y="16064"/>
                </a:lnTo>
                <a:lnTo>
                  <a:pt x="960" y="16165"/>
                </a:lnTo>
                <a:lnTo>
                  <a:pt x="991" y="16266"/>
                </a:lnTo>
                <a:lnTo>
                  <a:pt x="1022" y="16365"/>
                </a:lnTo>
                <a:lnTo>
                  <a:pt x="1054" y="16461"/>
                </a:lnTo>
                <a:lnTo>
                  <a:pt x="1086" y="16556"/>
                </a:lnTo>
                <a:lnTo>
                  <a:pt x="1119" y="16646"/>
                </a:lnTo>
                <a:lnTo>
                  <a:pt x="1152" y="16735"/>
                </a:lnTo>
                <a:lnTo>
                  <a:pt x="1185" y="16821"/>
                </a:lnTo>
                <a:lnTo>
                  <a:pt x="1225" y="16920"/>
                </a:lnTo>
                <a:lnTo>
                  <a:pt x="1267" y="17017"/>
                </a:lnTo>
                <a:lnTo>
                  <a:pt x="1288" y="17064"/>
                </a:lnTo>
                <a:lnTo>
                  <a:pt x="1310" y="17111"/>
                </a:lnTo>
                <a:lnTo>
                  <a:pt x="1332" y="17156"/>
                </a:lnTo>
                <a:lnTo>
                  <a:pt x="1354" y="17202"/>
                </a:lnTo>
                <a:lnTo>
                  <a:pt x="1377" y="17247"/>
                </a:lnTo>
                <a:lnTo>
                  <a:pt x="1399" y="17290"/>
                </a:lnTo>
                <a:lnTo>
                  <a:pt x="1423" y="17334"/>
                </a:lnTo>
                <a:lnTo>
                  <a:pt x="1447" y="17376"/>
                </a:lnTo>
                <a:lnTo>
                  <a:pt x="1471" y="17417"/>
                </a:lnTo>
                <a:lnTo>
                  <a:pt x="1496" y="17459"/>
                </a:lnTo>
                <a:lnTo>
                  <a:pt x="1521" y="17499"/>
                </a:lnTo>
                <a:lnTo>
                  <a:pt x="1546" y="17538"/>
                </a:lnTo>
                <a:lnTo>
                  <a:pt x="1572" y="17576"/>
                </a:lnTo>
                <a:lnTo>
                  <a:pt x="1598" y="17614"/>
                </a:lnTo>
                <a:lnTo>
                  <a:pt x="1625" y="17651"/>
                </a:lnTo>
                <a:lnTo>
                  <a:pt x="1652" y="17687"/>
                </a:lnTo>
                <a:lnTo>
                  <a:pt x="1680" y="17722"/>
                </a:lnTo>
                <a:lnTo>
                  <a:pt x="1707" y="17756"/>
                </a:lnTo>
                <a:lnTo>
                  <a:pt x="1736" y="17789"/>
                </a:lnTo>
                <a:lnTo>
                  <a:pt x="1764" y="17822"/>
                </a:lnTo>
                <a:lnTo>
                  <a:pt x="1794" y="17853"/>
                </a:lnTo>
                <a:lnTo>
                  <a:pt x="1824" y="17884"/>
                </a:lnTo>
                <a:lnTo>
                  <a:pt x="1854" y="17914"/>
                </a:lnTo>
                <a:lnTo>
                  <a:pt x="1885" y="17943"/>
                </a:lnTo>
                <a:lnTo>
                  <a:pt x="1917" y="17970"/>
                </a:lnTo>
                <a:lnTo>
                  <a:pt x="1947" y="17998"/>
                </a:lnTo>
                <a:lnTo>
                  <a:pt x="1980" y="18023"/>
                </a:lnTo>
                <a:lnTo>
                  <a:pt x="2013" y="18048"/>
                </a:lnTo>
                <a:lnTo>
                  <a:pt x="2052" y="18075"/>
                </a:lnTo>
                <a:lnTo>
                  <a:pt x="2091" y="18102"/>
                </a:lnTo>
                <a:lnTo>
                  <a:pt x="2132" y="18127"/>
                </a:lnTo>
                <a:lnTo>
                  <a:pt x="2173" y="18151"/>
                </a:lnTo>
                <a:lnTo>
                  <a:pt x="2215" y="18174"/>
                </a:lnTo>
                <a:lnTo>
                  <a:pt x="2259" y="18194"/>
                </a:lnTo>
                <a:lnTo>
                  <a:pt x="2303" y="18214"/>
                </a:lnTo>
                <a:lnTo>
                  <a:pt x="2349" y="18232"/>
                </a:lnTo>
                <a:lnTo>
                  <a:pt x="2397" y="18249"/>
                </a:lnTo>
                <a:lnTo>
                  <a:pt x="2446" y="18264"/>
                </a:lnTo>
                <a:lnTo>
                  <a:pt x="2497" y="18277"/>
                </a:lnTo>
                <a:lnTo>
                  <a:pt x="2549" y="18287"/>
                </a:lnTo>
                <a:lnTo>
                  <a:pt x="2576" y="18292"/>
                </a:lnTo>
                <a:lnTo>
                  <a:pt x="2603" y="18296"/>
                </a:lnTo>
                <a:lnTo>
                  <a:pt x="2631" y="18300"/>
                </a:lnTo>
                <a:lnTo>
                  <a:pt x="2658" y="18303"/>
                </a:lnTo>
                <a:lnTo>
                  <a:pt x="2687" y="18305"/>
                </a:lnTo>
                <a:lnTo>
                  <a:pt x="2716" y="18308"/>
                </a:lnTo>
                <a:lnTo>
                  <a:pt x="2745" y="18309"/>
                </a:lnTo>
                <a:lnTo>
                  <a:pt x="2776" y="18309"/>
                </a:lnTo>
                <a:lnTo>
                  <a:pt x="2835" y="18310"/>
                </a:lnTo>
                <a:lnTo>
                  <a:pt x="2896" y="18310"/>
                </a:lnTo>
                <a:lnTo>
                  <a:pt x="2957" y="18309"/>
                </a:lnTo>
                <a:lnTo>
                  <a:pt x="3017" y="18308"/>
                </a:lnTo>
                <a:lnTo>
                  <a:pt x="3079" y="18305"/>
                </a:lnTo>
                <a:lnTo>
                  <a:pt x="3140" y="18303"/>
                </a:lnTo>
                <a:lnTo>
                  <a:pt x="3200" y="18300"/>
                </a:lnTo>
                <a:lnTo>
                  <a:pt x="3262" y="18296"/>
                </a:lnTo>
                <a:lnTo>
                  <a:pt x="3323" y="18292"/>
                </a:lnTo>
                <a:lnTo>
                  <a:pt x="3384" y="18287"/>
                </a:lnTo>
                <a:lnTo>
                  <a:pt x="3444" y="18283"/>
                </a:lnTo>
                <a:lnTo>
                  <a:pt x="3505" y="18277"/>
                </a:lnTo>
                <a:lnTo>
                  <a:pt x="3565" y="18271"/>
                </a:lnTo>
                <a:lnTo>
                  <a:pt x="3625" y="18264"/>
                </a:lnTo>
                <a:lnTo>
                  <a:pt x="3686" y="18257"/>
                </a:lnTo>
                <a:lnTo>
                  <a:pt x="3745" y="18250"/>
                </a:lnTo>
                <a:lnTo>
                  <a:pt x="3829" y="18240"/>
                </a:lnTo>
                <a:lnTo>
                  <a:pt x="3912" y="18230"/>
                </a:lnTo>
                <a:lnTo>
                  <a:pt x="3995" y="18218"/>
                </a:lnTo>
                <a:lnTo>
                  <a:pt x="4076" y="18206"/>
                </a:lnTo>
                <a:lnTo>
                  <a:pt x="4157" y="18192"/>
                </a:lnTo>
                <a:lnTo>
                  <a:pt x="4236" y="18178"/>
                </a:lnTo>
                <a:lnTo>
                  <a:pt x="4316" y="18165"/>
                </a:lnTo>
                <a:lnTo>
                  <a:pt x="4395" y="18150"/>
                </a:lnTo>
                <a:lnTo>
                  <a:pt x="4473" y="18134"/>
                </a:lnTo>
                <a:lnTo>
                  <a:pt x="4549" y="18118"/>
                </a:lnTo>
                <a:lnTo>
                  <a:pt x="4627" y="18101"/>
                </a:lnTo>
                <a:lnTo>
                  <a:pt x="4704" y="18083"/>
                </a:lnTo>
                <a:lnTo>
                  <a:pt x="4779" y="18066"/>
                </a:lnTo>
                <a:lnTo>
                  <a:pt x="4855" y="18048"/>
                </a:lnTo>
                <a:lnTo>
                  <a:pt x="4931" y="18028"/>
                </a:lnTo>
                <a:lnTo>
                  <a:pt x="5006" y="18009"/>
                </a:lnTo>
                <a:lnTo>
                  <a:pt x="5156" y="17969"/>
                </a:lnTo>
                <a:lnTo>
                  <a:pt x="5305" y="17927"/>
                </a:lnTo>
                <a:lnTo>
                  <a:pt x="5455" y="17882"/>
                </a:lnTo>
                <a:lnTo>
                  <a:pt x="5603" y="17836"/>
                </a:lnTo>
                <a:lnTo>
                  <a:pt x="5753" y="17789"/>
                </a:lnTo>
                <a:lnTo>
                  <a:pt x="5904" y="17741"/>
                </a:lnTo>
                <a:lnTo>
                  <a:pt x="6056" y="17691"/>
                </a:lnTo>
                <a:lnTo>
                  <a:pt x="6211" y="17639"/>
                </a:lnTo>
                <a:lnTo>
                  <a:pt x="6273" y="17619"/>
                </a:lnTo>
                <a:lnTo>
                  <a:pt x="6368" y="17586"/>
                </a:lnTo>
                <a:lnTo>
                  <a:pt x="6483" y="17544"/>
                </a:lnTo>
                <a:lnTo>
                  <a:pt x="6608" y="17501"/>
                </a:lnTo>
                <a:lnTo>
                  <a:pt x="6729" y="17456"/>
                </a:lnTo>
                <a:lnTo>
                  <a:pt x="6837" y="17415"/>
                </a:lnTo>
                <a:lnTo>
                  <a:pt x="6881" y="17398"/>
                </a:lnTo>
                <a:lnTo>
                  <a:pt x="6917" y="17382"/>
                </a:lnTo>
                <a:lnTo>
                  <a:pt x="6943" y="17369"/>
                </a:lnTo>
                <a:lnTo>
                  <a:pt x="6959" y="17361"/>
                </a:lnTo>
                <a:lnTo>
                  <a:pt x="6994" y="17351"/>
                </a:lnTo>
                <a:lnTo>
                  <a:pt x="7046" y="17333"/>
                </a:lnTo>
                <a:lnTo>
                  <a:pt x="7116" y="17308"/>
                </a:lnTo>
                <a:lnTo>
                  <a:pt x="7200" y="17277"/>
                </a:lnTo>
                <a:lnTo>
                  <a:pt x="7294" y="17240"/>
                </a:lnTo>
                <a:lnTo>
                  <a:pt x="7397" y="17200"/>
                </a:lnTo>
                <a:lnTo>
                  <a:pt x="7507" y="17156"/>
                </a:lnTo>
                <a:lnTo>
                  <a:pt x="7621" y="17112"/>
                </a:lnTo>
                <a:lnTo>
                  <a:pt x="7734" y="17066"/>
                </a:lnTo>
                <a:lnTo>
                  <a:pt x="7846" y="17021"/>
                </a:lnTo>
                <a:lnTo>
                  <a:pt x="7955" y="16977"/>
                </a:lnTo>
                <a:lnTo>
                  <a:pt x="8057" y="16937"/>
                </a:lnTo>
                <a:lnTo>
                  <a:pt x="8148" y="16899"/>
                </a:lnTo>
                <a:lnTo>
                  <a:pt x="8228" y="16867"/>
                </a:lnTo>
                <a:lnTo>
                  <a:pt x="8295" y="16841"/>
                </a:lnTo>
                <a:lnTo>
                  <a:pt x="8344" y="16821"/>
                </a:lnTo>
                <a:lnTo>
                  <a:pt x="8396" y="16799"/>
                </a:lnTo>
                <a:lnTo>
                  <a:pt x="8454" y="16778"/>
                </a:lnTo>
                <a:lnTo>
                  <a:pt x="8513" y="16755"/>
                </a:lnTo>
                <a:lnTo>
                  <a:pt x="8574" y="16731"/>
                </a:lnTo>
                <a:lnTo>
                  <a:pt x="8633" y="16707"/>
                </a:lnTo>
                <a:lnTo>
                  <a:pt x="8690" y="16682"/>
                </a:lnTo>
                <a:lnTo>
                  <a:pt x="8744" y="16658"/>
                </a:lnTo>
                <a:lnTo>
                  <a:pt x="8792" y="16633"/>
                </a:lnTo>
                <a:lnTo>
                  <a:pt x="8829" y="16621"/>
                </a:lnTo>
                <a:lnTo>
                  <a:pt x="8872" y="16605"/>
                </a:lnTo>
                <a:lnTo>
                  <a:pt x="8918" y="16587"/>
                </a:lnTo>
                <a:lnTo>
                  <a:pt x="8965" y="16565"/>
                </a:lnTo>
                <a:lnTo>
                  <a:pt x="9013" y="16543"/>
                </a:lnTo>
                <a:lnTo>
                  <a:pt x="9059" y="16522"/>
                </a:lnTo>
                <a:lnTo>
                  <a:pt x="9100" y="16502"/>
                </a:lnTo>
                <a:lnTo>
                  <a:pt x="9137" y="16485"/>
                </a:lnTo>
                <a:lnTo>
                  <a:pt x="9178" y="16465"/>
                </a:lnTo>
                <a:lnTo>
                  <a:pt x="9220" y="16447"/>
                </a:lnTo>
                <a:lnTo>
                  <a:pt x="9263" y="16429"/>
                </a:lnTo>
                <a:lnTo>
                  <a:pt x="9304" y="16409"/>
                </a:lnTo>
                <a:lnTo>
                  <a:pt x="9346" y="16391"/>
                </a:lnTo>
                <a:lnTo>
                  <a:pt x="9388" y="16371"/>
                </a:lnTo>
                <a:lnTo>
                  <a:pt x="9430" y="16352"/>
                </a:lnTo>
                <a:lnTo>
                  <a:pt x="9471" y="16331"/>
                </a:lnTo>
                <a:lnTo>
                  <a:pt x="9550" y="16292"/>
                </a:lnTo>
                <a:lnTo>
                  <a:pt x="9633" y="16254"/>
                </a:lnTo>
                <a:lnTo>
                  <a:pt x="9720" y="16214"/>
                </a:lnTo>
                <a:lnTo>
                  <a:pt x="9807" y="16173"/>
                </a:lnTo>
                <a:lnTo>
                  <a:pt x="9894" y="16132"/>
                </a:lnTo>
                <a:lnTo>
                  <a:pt x="9978" y="16091"/>
                </a:lnTo>
                <a:lnTo>
                  <a:pt x="10018" y="16069"/>
                </a:lnTo>
                <a:lnTo>
                  <a:pt x="10057" y="16048"/>
                </a:lnTo>
                <a:lnTo>
                  <a:pt x="10093" y="16026"/>
                </a:lnTo>
                <a:lnTo>
                  <a:pt x="10129" y="16004"/>
                </a:lnTo>
                <a:lnTo>
                  <a:pt x="10153" y="15994"/>
                </a:lnTo>
                <a:lnTo>
                  <a:pt x="10184" y="15979"/>
                </a:lnTo>
                <a:lnTo>
                  <a:pt x="10220" y="15962"/>
                </a:lnTo>
                <a:lnTo>
                  <a:pt x="10263" y="15939"/>
                </a:lnTo>
                <a:lnTo>
                  <a:pt x="10363" y="15886"/>
                </a:lnTo>
                <a:lnTo>
                  <a:pt x="10482" y="15821"/>
                </a:lnTo>
                <a:lnTo>
                  <a:pt x="10614" y="15748"/>
                </a:lnTo>
                <a:lnTo>
                  <a:pt x="10756" y="15669"/>
                </a:lnTo>
                <a:lnTo>
                  <a:pt x="10903" y="15584"/>
                </a:lnTo>
                <a:lnTo>
                  <a:pt x="11053" y="15498"/>
                </a:lnTo>
                <a:lnTo>
                  <a:pt x="11202" y="15411"/>
                </a:lnTo>
                <a:lnTo>
                  <a:pt x="11344" y="15328"/>
                </a:lnTo>
                <a:lnTo>
                  <a:pt x="11477" y="15249"/>
                </a:lnTo>
                <a:lnTo>
                  <a:pt x="11597" y="15176"/>
                </a:lnTo>
                <a:lnTo>
                  <a:pt x="11700" y="15111"/>
                </a:lnTo>
                <a:lnTo>
                  <a:pt x="11781" y="15060"/>
                </a:lnTo>
                <a:lnTo>
                  <a:pt x="11813" y="15038"/>
                </a:lnTo>
                <a:lnTo>
                  <a:pt x="11838" y="15021"/>
                </a:lnTo>
                <a:lnTo>
                  <a:pt x="11857" y="15007"/>
                </a:lnTo>
                <a:lnTo>
                  <a:pt x="11867" y="14997"/>
                </a:lnTo>
                <a:lnTo>
                  <a:pt x="11879" y="14991"/>
                </a:lnTo>
                <a:lnTo>
                  <a:pt x="11898" y="14982"/>
                </a:lnTo>
                <a:lnTo>
                  <a:pt x="11919" y="14970"/>
                </a:lnTo>
                <a:lnTo>
                  <a:pt x="11947" y="14954"/>
                </a:lnTo>
                <a:lnTo>
                  <a:pt x="12012" y="14913"/>
                </a:lnTo>
                <a:lnTo>
                  <a:pt x="12090" y="14864"/>
                </a:lnTo>
                <a:lnTo>
                  <a:pt x="12179" y="14806"/>
                </a:lnTo>
                <a:lnTo>
                  <a:pt x="12276" y="14741"/>
                </a:lnTo>
                <a:lnTo>
                  <a:pt x="12379" y="14672"/>
                </a:lnTo>
                <a:lnTo>
                  <a:pt x="12485" y="14600"/>
                </a:lnTo>
                <a:lnTo>
                  <a:pt x="12590" y="14528"/>
                </a:lnTo>
                <a:lnTo>
                  <a:pt x="12694" y="14457"/>
                </a:lnTo>
                <a:lnTo>
                  <a:pt x="12791" y="14388"/>
                </a:lnTo>
                <a:lnTo>
                  <a:pt x="12883" y="14324"/>
                </a:lnTo>
                <a:lnTo>
                  <a:pt x="12963" y="14267"/>
                </a:lnTo>
                <a:lnTo>
                  <a:pt x="13031" y="14218"/>
                </a:lnTo>
                <a:lnTo>
                  <a:pt x="13083" y="14179"/>
                </a:lnTo>
                <a:lnTo>
                  <a:pt x="13116" y="14152"/>
                </a:lnTo>
                <a:lnTo>
                  <a:pt x="13131" y="14143"/>
                </a:lnTo>
                <a:lnTo>
                  <a:pt x="13152" y="14131"/>
                </a:lnTo>
                <a:lnTo>
                  <a:pt x="13179" y="14112"/>
                </a:lnTo>
                <a:lnTo>
                  <a:pt x="13212" y="14088"/>
                </a:lnTo>
                <a:lnTo>
                  <a:pt x="13294" y="14030"/>
                </a:lnTo>
                <a:lnTo>
                  <a:pt x="13392" y="13958"/>
                </a:lnTo>
                <a:lnTo>
                  <a:pt x="13505" y="13873"/>
                </a:lnTo>
                <a:lnTo>
                  <a:pt x="13628" y="13779"/>
                </a:lnTo>
                <a:lnTo>
                  <a:pt x="13758" y="13680"/>
                </a:lnTo>
                <a:lnTo>
                  <a:pt x="13891" y="13578"/>
                </a:lnTo>
                <a:lnTo>
                  <a:pt x="14024" y="13475"/>
                </a:lnTo>
                <a:lnTo>
                  <a:pt x="14153" y="13374"/>
                </a:lnTo>
                <a:lnTo>
                  <a:pt x="14274" y="13278"/>
                </a:lnTo>
                <a:lnTo>
                  <a:pt x="14385" y="13190"/>
                </a:lnTo>
                <a:lnTo>
                  <a:pt x="14481" y="13112"/>
                </a:lnTo>
                <a:lnTo>
                  <a:pt x="14559" y="13048"/>
                </a:lnTo>
                <a:lnTo>
                  <a:pt x="14590" y="13022"/>
                </a:lnTo>
                <a:lnTo>
                  <a:pt x="14615" y="13000"/>
                </a:lnTo>
                <a:lnTo>
                  <a:pt x="14634" y="12982"/>
                </a:lnTo>
                <a:lnTo>
                  <a:pt x="14645" y="12970"/>
                </a:lnTo>
                <a:lnTo>
                  <a:pt x="14658" y="12963"/>
                </a:lnTo>
                <a:lnTo>
                  <a:pt x="14673" y="12954"/>
                </a:lnTo>
                <a:lnTo>
                  <a:pt x="14690" y="12942"/>
                </a:lnTo>
                <a:lnTo>
                  <a:pt x="14708" y="12928"/>
                </a:lnTo>
                <a:lnTo>
                  <a:pt x="14751" y="12895"/>
                </a:lnTo>
                <a:lnTo>
                  <a:pt x="14802" y="12854"/>
                </a:lnTo>
                <a:lnTo>
                  <a:pt x="14857" y="12807"/>
                </a:lnTo>
                <a:lnTo>
                  <a:pt x="14917" y="12756"/>
                </a:lnTo>
                <a:lnTo>
                  <a:pt x="14979" y="12701"/>
                </a:lnTo>
                <a:lnTo>
                  <a:pt x="15044" y="12645"/>
                </a:lnTo>
                <a:lnTo>
                  <a:pt x="15110" y="12587"/>
                </a:lnTo>
                <a:lnTo>
                  <a:pt x="15175" y="12530"/>
                </a:lnTo>
                <a:lnTo>
                  <a:pt x="15238" y="12475"/>
                </a:lnTo>
                <a:lnTo>
                  <a:pt x="15298" y="12421"/>
                </a:lnTo>
                <a:lnTo>
                  <a:pt x="15354" y="12372"/>
                </a:lnTo>
                <a:lnTo>
                  <a:pt x="15405" y="12328"/>
                </a:lnTo>
                <a:lnTo>
                  <a:pt x="15451" y="12291"/>
                </a:lnTo>
                <a:lnTo>
                  <a:pt x="15487" y="12261"/>
                </a:lnTo>
                <a:lnTo>
                  <a:pt x="15508" y="12245"/>
                </a:lnTo>
                <a:lnTo>
                  <a:pt x="15520" y="12233"/>
                </a:lnTo>
                <a:lnTo>
                  <a:pt x="15534" y="12220"/>
                </a:lnTo>
                <a:lnTo>
                  <a:pt x="15555" y="12200"/>
                </a:lnTo>
                <a:lnTo>
                  <a:pt x="15765" y="12013"/>
                </a:lnTo>
                <a:lnTo>
                  <a:pt x="15798" y="11979"/>
                </a:lnTo>
                <a:lnTo>
                  <a:pt x="15830" y="11947"/>
                </a:lnTo>
                <a:lnTo>
                  <a:pt x="15863" y="11915"/>
                </a:lnTo>
                <a:lnTo>
                  <a:pt x="15895" y="11884"/>
                </a:lnTo>
                <a:lnTo>
                  <a:pt x="15927" y="11853"/>
                </a:lnTo>
                <a:lnTo>
                  <a:pt x="15959" y="11823"/>
                </a:lnTo>
                <a:lnTo>
                  <a:pt x="15992" y="11790"/>
                </a:lnTo>
                <a:lnTo>
                  <a:pt x="16025" y="11758"/>
                </a:lnTo>
                <a:lnTo>
                  <a:pt x="16052" y="11733"/>
                </a:lnTo>
                <a:lnTo>
                  <a:pt x="16089" y="11696"/>
                </a:lnTo>
                <a:lnTo>
                  <a:pt x="16136" y="11649"/>
                </a:lnTo>
                <a:lnTo>
                  <a:pt x="16190" y="11595"/>
                </a:lnTo>
                <a:lnTo>
                  <a:pt x="16248" y="11535"/>
                </a:lnTo>
                <a:lnTo>
                  <a:pt x="16311" y="11470"/>
                </a:lnTo>
                <a:lnTo>
                  <a:pt x="16377" y="11403"/>
                </a:lnTo>
                <a:lnTo>
                  <a:pt x="16443" y="11335"/>
                </a:lnTo>
                <a:lnTo>
                  <a:pt x="16508" y="11268"/>
                </a:lnTo>
                <a:lnTo>
                  <a:pt x="16571" y="11202"/>
                </a:lnTo>
                <a:lnTo>
                  <a:pt x="16629" y="11140"/>
                </a:lnTo>
                <a:lnTo>
                  <a:pt x="16681" y="11084"/>
                </a:lnTo>
                <a:lnTo>
                  <a:pt x="16726" y="11036"/>
                </a:lnTo>
                <a:lnTo>
                  <a:pt x="16761" y="10997"/>
                </a:lnTo>
                <a:lnTo>
                  <a:pt x="16786" y="10969"/>
                </a:lnTo>
                <a:lnTo>
                  <a:pt x="16797" y="10953"/>
                </a:lnTo>
                <a:lnTo>
                  <a:pt x="16818" y="10935"/>
                </a:lnTo>
                <a:lnTo>
                  <a:pt x="16837" y="10915"/>
                </a:lnTo>
                <a:lnTo>
                  <a:pt x="16856" y="10896"/>
                </a:lnTo>
                <a:lnTo>
                  <a:pt x="16874" y="10875"/>
                </a:lnTo>
                <a:lnTo>
                  <a:pt x="16908" y="10833"/>
                </a:lnTo>
                <a:lnTo>
                  <a:pt x="16943" y="10789"/>
                </a:lnTo>
                <a:lnTo>
                  <a:pt x="17006" y="10707"/>
                </a:lnTo>
                <a:lnTo>
                  <a:pt x="17067" y="10626"/>
                </a:lnTo>
                <a:lnTo>
                  <a:pt x="17128" y="10543"/>
                </a:lnTo>
                <a:lnTo>
                  <a:pt x="17185" y="10462"/>
                </a:lnTo>
                <a:lnTo>
                  <a:pt x="17214" y="10421"/>
                </a:lnTo>
                <a:lnTo>
                  <a:pt x="17241" y="10379"/>
                </a:lnTo>
                <a:lnTo>
                  <a:pt x="17269" y="10337"/>
                </a:lnTo>
                <a:lnTo>
                  <a:pt x="17295" y="10296"/>
                </a:lnTo>
                <a:lnTo>
                  <a:pt x="17321" y="10254"/>
                </a:lnTo>
                <a:lnTo>
                  <a:pt x="17347" y="10211"/>
                </a:lnTo>
                <a:lnTo>
                  <a:pt x="17372" y="10169"/>
                </a:lnTo>
                <a:lnTo>
                  <a:pt x="17396" y="10125"/>
                </a:lnTo>
                <a:lnTo>
                  <a:pt x="17419" y="10081"/>
                </a:lnTo>
                <a:lnTo>
                  <a:pt x="17442" y="10037"/>
                </a:lnTo>
                <a:lnTo>
                  <a:pt x="17463" y="9992"/>
                </a:lnTo>
                <a:lnTo>
                  <a:pt x="17485" y="9946"/>
                </a:lnTo>
                <a:lnTo>
                  <a:pt x="17505" y="9900"/>
                </a:lnTo>
                <a:lnTo>
                  <a:pt x="17524" y="9853"/>
                </a:lnTo>
                <a:lnTo>
                  <a:pt x="17543" y="9805"/>
                </a:lnTo>
                <a:lnTo>
                  <a:pt x="17561" y="9757"/>
                </a:lnTo>
                <a:lnTo>
                  <a:pt x="17578" y="9708"/>
                </a:lnTo>
                <a:lnTo>
                  <a:pt x="17594" y="9657"/>
                </a:lnTo>
                <a:lnTo>
                  <a:pt x="17609" y="9606"/>
                </a:lnTo>
                <a:lnTo>
                  <a:pt x="17622" y="9553"/>
                </a:lnTo>
                <a:lnTo>
                  <a:pt x="17636" y="9501"/>
                </a:lnTo>
                <a:lnTo>
                  <a:pt x="17648" y="9446"/>
                </a:lnTo>
                <a:lnTo>
                  <a:pt x="17659" y="9391"/>
                </a:lnTo>
                <a:lnTo>
                  <a:pt x="17669" y="9334"/>
                </a:lnTo>
                <a:lnTo>
                  <a:pt x="17673" y="9309"/>
                </a:lnTo>
                <a:lnTo>
                  <a:pt x="17675" y="9283"/>
                </a:lnTo>
                <a:lnTo>
                  <a:pt x="17675" y="9255"/>
                </a:lnTo>
                <a:lnTo>
                  <a:pt x="17674" y="9226"/>
                </a:lnTo>
                <a:lnTo>
                  <a:pt x="17672" y="9196"/>
                </a:lnTo>
                <a:lnTo>
                  <a:pt x="17669" y="9165"/>
                </a:lnTo>
                <a:lnTo>
                  <a:pt x="17665" y="9133"/>
                </a:lnTo>
                <a:lnTo>
                  <a:pt x="17659" y="9101"/>
                </a:lnTo>
                <a:lnTo>
                  <a:pt x="17653" y="9068"/>
                </a:lnTo>
                <a:lnTo>
                  <a:pt x="17645" y="9034"/>
                </a:lnTo>
                <a:lnTo>
                  <a:pt x="17637" y="8999"/>
                </a:lnTo>
                <a:lnTo>
                  <a:pt x="17629" y="8965"/>
                </a:lnTo>
                <a:lnTo>
                  <a:pt x="17609" y="8895"/>
                </a:lnTo>
                <a:lnTo>
                  <a:pt x="17587" y="8825"/>
                </a:lnTo>
                <a:lnTo>
                  <a:pt x="17563" y="8757"/>
                </a:lnTo>
                <a:lnTo>
                  <a:pt x="17539" y="8689"/>
                </a:lnTo>
                <a:lnTo>
                  <a:pt x="17513" y="8624"/>
                </a:lnTo>
                <a:lnTo>
                  <a:pt x="17487" y="8563"/>
                </a:lnTo>
                <a:lnTo>
                  <a:pt x="17462" y="8506"/>
                </a:lnTo>
                <a:lnTo>
                  <a:pt x="17437" y="8455"/>
                </a:lnTo>
                <a:lnTo>
                  <a:pt x="17415" y="8408"/>
                </a:lnTo>
                <a:lnTo>
                  <a:pt x="17394" y="8369"/>
                </a:lnTo>
                <a:lnTo>
                  <a:pt x="17360" y="8310"/>
                </a:lnTo>
                <a:lnTo>
                  <a:pt x="17328" y="8254"/>
                </a:lnTo>
                <a:lnTo>
                  <a:pt x="17297" y="8203"/>
                </a:lnTo>
                <a:lnTo>
                  <a:pt x="17268" y="8155"/>
                </a:lnTo>
                <a:lnTo>
                  <a:pt x="17239" y="8109"/>
                </a:lnTo>
                <a:lnTo>
                  <a:pt x="17210" y="8066"/>
                </a:lnTo>
                <a:lnTo>
                  <a:pt x="17182" y="8023"/>
                </a:lnTo>
                <a:lnTo>
                  <a:pt x="17153" y="7981"/>
                </a:lnTo>
                <a:lnTo>
                  <a:pt x="17123" y="7941"/>
                </a:lnTo>
                <a:lnTo>
                  <a:pt x="17093" y="7900"/>
                </a:lnTo>
                <a:lnTo>
                  <a:pt x="17062" y="7858"/>
                </a:lnTo>
                <a:lnTo>
                  <a:pt x="17029" y="7816"/>
                </a:lnTo>
                <a:lnTo>
                  <a:pt x="16958" y="7727"/>
                </a:lnTo>
                <a:lnTo>
                  <a:pt x="16877" y="7627"/>
                </a:lnTo>
                <a:lnTo>
                  <a:pt x="16843" y="7585"/>
                </a:lnTo>
                <a:lnTo>
                  <a:pt x="16805" y="7540"/>
                </a:lnTo>
                <a:lnTo>
                  <a:pt x="16766" y="7493"/>
                </a:lnTo>
                <a:lnTo>
                  <a:pt x="16725" y="7446"/>
                </a:lnTo>
                <a:lnTo>
                  <a:pt x="16641" y="7350"/>
                </a:lnTo>
                <a:lnTo>
                  <a:pt x="16551" y="7253"/>
                </a:lnTo>
                <a:lnTo>
                  <a:pt x="16462" y="7157"/>
                </a:lnTo>
                <a:lnTo>
                  <a:pt x="16373" y="7065"/>
                </a:lnTo>
                <a:lnTo>
                  <a:pt x="16287" y="6978"/>
                </a:lnTo>
                <a:lnTo>
                  <a:pt x="16207" y="6899"/>
                </a:lnTo>
                <a:lnTo>
                  <a:pt x="16179" y="6872"/>
                </a:lnTo>
                <a:lnTo>
                  <a:pt x="16153" y="6842"/>
                </a:lnTo>
                <a:lnTo>
                  <a:pt x="16127" y="6811"/>
                </a:lnTo>
                <a:lnTo>
                  <a:pt x="16099" y="6779"/>
                </a:lnTo>
                <a:lnTo>
                  <a:pt x="16071" y="6747"/>
                </a:lnTo>
                <a:lnTo>
                  <a:pt x="16042" y="6715"/>
                </a:lnTo>
                <a:lnTo>
                  <a:pt x="16011" y="6683"/>
                </a:lnTo>
                <a:lnTo>
                  <a:pt x="15979" y="6652"/>
                </a:lnTo>
                <a:lnTo>
                  <a:pt x="14313" y="5186"/>
                </a:lnTo>
                <a:lnTo>
                  <a:pt x="14230" y="5121"/>
                </a:lnTo>
                <a:lnTo>
                  <a:pt x="14144" y="5052"/>
                </a:lnTo>
                <a:lnTo>
                  <a:pt x="14058" y="4981"/>
                </a:lnTo>
                <a:lnTo>
                  <a:pt x="13972" y="4911"/>
                </a:lnTo>
                <a:lnTo>
                  <a:pt x="13885" y="4840"/>
                </a:lnTo>
                <a:lnTo>
                  <a:pt x="13797" y="4769"/>
                </a:lnTo>
                <a:lnTo>
                  <a:pt x="13709" y="4700"/>
                </a:lnTo>
                <a:lnTo>
                  <a:pt x="13622" y="4634"/>
                </a:lnTo>
                <a:lnTo>
                  <a:pt x="13528" y="4565"/>
                </a:lnTo>
                <a:lnTo>
                  <a:pt x="13437" y="4496"/>
                </a:lnTo>
                <a:lnTo>
                  <a:pt x="13348" y="4430"/>
                </a:lnTo>
                <a:lnTo>
                  <a:pt x="13259" y="4364"/>
                </a:lnTo>
                <a:lnTo>
                  <a:pt x="13172" y="4299"/>
                </a:lnTo>
                <a:lnTo>
                  <a:pt x="13085" y="4234"/>
                </a:lnTo>
                <a:lnTo>
                  <a:pt x="12999" y="4170"/>
                </a:lnTo>
                <a:lnTo>
                  <a:pt x="12913" y="4107"/>
                </a:lnTo>
                <a:lnTo>
                  <a:pt x="12826" y="4043"/>
                </a:lnTo>
                <a:lnTo>
                  <a:pt x="12738" y="3980"/>
                </a:lnTo>
                <a:lnTo>
                  <a:pt x="12650" y="3916"/>
                </a:lnTo>
                <a:lnTo>
                  <a:pt x="12559" y="3852"/>
                </a:lnTo>
                <a:lnTo>
                  <a:pt x="12468" y="3787"/>
                </a:lnTo>
                <a:lnTo>
                  <a:pt x="12373" y="3722"/>
                </a:lnTo>
                <a:lnTo>
                  <a:pt x="12276" y="3655"/>
                </a:lnTo>
                <a:lnTo>
                  <a:pt x="12177" y="3589"/>
                </a:lnTo>
                <a:lnTo>
                  <a:pt x="12083" y="3525"/>
                </a:lnTo>
                <a:lnTo>
                  <a:pt x="11988" y="3463"/>
                </a:lnTo>
                <a:lnTo>
                  <a:pt x="11893" y="3402"/>
                </a:lnTo>
                <a:lnTo>
                  <a:pt x="11798" y="3340"/>
                </a:lnTo>
                <a:lnTo>
                  <a:pt x="11702" y="3280"/>
                </a:lnTo>
                <a:lnTo>
                  <a:pt x="11606" y="3219"/>
                </a:lnTo>
                <a:lnTo>
                  <a:pt x="11509" y="3158"/>
                </a:lnTo>
                <a:lnTo>
                  <a:pt x="11411" y="3097"/>
                </a:lnTo>
                <a:lnTo>
                  <a:pt x="11318" y="3037"/>
                </a:lnTo>
                <a:lnTo>
                  <a:pt x="11222" y="2979"/>
                </a:lnTo>
                <a:lnTo>
                  <a:pt x="11125" y="2920"/>
                </a:lnTo>
                <a:lnTo>
                  <a:pt x="11028" y="2863"/>
                </a:lnTo>
                <a:lnTo>
                  <a:pt x="10930" y="2806"/>
                </a:lnTo>
                <a:lnTo>
                  <a:pt x="10831" y="2749"/>
                </a:lnTo>
                <a:lnTo>
                  <a:pt x="10732" y="2692"/>
                </a:lnTo>
                <a:lnTo>
                  <a:pt x="10631" y="2635"/>
                </a:lnTo>
                <a:lnTo>
                  <a:pt x="10529" y="2579"/>
                </a:lnTo>
                <a:lnTo>
                  <a:pt x="10427" y="2523"/>
                </a:lnTo>
                <a:lnTo>
                  <a:pt x="10326" y="2468"/>
                </a:lnTo>
                <a:lnTo>
                  <a:pt x="10223" y="2413"/>
                </a:lnTo>
                <a:lnTo>
                  <a:pt x="10120" y="2359"/>
                </a:lnTo>
                <a:lnTo>
                  <a:pt x="10015" y="2305"/>
                </a:lnTo>
                <a:lnTo>
                  <a:pt x="9911" y="2251"/>
                </a:lnTo>
                <a:lnTo>
                  <a:pt x="9807" y="2198"/>
                </a:lnTo>
                <a:lnTo>
                  <a:pt x="9735" y="2162"/>
                </a:lnTo>
                <a:lnTo>
                  <a:pt x="9660" y="2124"/>
                </a:lnTo>
                <a:lnTo>
                  <a:pt x="9583" y="2086"/>
                </a:lnTo>
                <a:lnTo>
                  <a:pt x="9504" y="2047"/>
                </a:lnTo>
                <a:lnTo>
                  <a:pt x="9423" y="2010"/>
                </a:lnTo>
                <a:lnTo>
                  <a:pt x="9340" y="1971"/>
                </a:lnTo>
                <a:lnTo>
                  <a:pt x="9258" y="1932"/>
                </a:lnTo>
                <a:lnTo>
                  <a:pt x="9174" y="1893"/>
                </a:lnTo>
                <a:lnTo>
                  <a:pt x="9091" y="1855"/>
                </a:lnTo>
                <a:lnTo>
                  <a:pt x="9006" y="1816"/>
                </a:lnTo>
                <a:lnTo>
                  <a:pt x="8923" y="1780"/>
                </a:lnTo>
                <a:lnTo>
                  <a:pt x="8840" y="1743"/>
                </a:lnTo>
                <a:lnTo>
                  <a:pt x="8759" y="1707"/>
                </a:lnTo>
                <a:lnTo>
                  <a:pt x="8679" y="1673"/>
                </a:lnTo>
                <a:lnTo>
                  <a:pt x="8600" y="1640"/>
                </a:lnTo>
                <a:lnTo>
                  <a:pt x="8523" y="1608"/>
                </a:lnTo>
                <a:lnTo>
                  <a:pt x="8472" y="1587"/>
                </a:lnTo>
                <a:lnTo>
                  <a:pt x="8417" y="1562"/>
                </a:lnTo>
                <a:lnTo>
                  <a:pt x="8360" y="1537"/>
                </a:lnTo>
                <a:lnTo>
                  <a:pt x="8300" y="1511"/>
                </a:lnTo>
                <a:lnTo>
                  <a:pt x="8242" y="1485"/>
                </a:lnTo>
                <a:lnTo>
                  <a:pt x="8184" y="1461"/>
                </a:lnTo>
                <a:lnTo>
                  <a:pt x="8156" y="1451"/>
                </a:lnTo>
                <a:lnTo>
                  <a:pt x="8129" y="1442"/>
                </a:lnTo>
                <a:lnTo>
                  <a:pt x="8102" y="1433"/>
                </a:lnTo>
                <a:lnTo>
                  <a:pt x="8078" y="1426"/>
                </a:lnTo>
                <a:close/>
              </a:path>
            </a:pathLst>
          </a:custGeom>
          <a:solidFill>
            <a:schemeClr val="accent2"/>
          </a:solidFill>
          <a:ln cap="sq">
            <a:noFill/>
          </a:ln>
        </p:spPr>
        <p:txBody>
          <a:bodyPr vert="horz" wrap="square" lIns="91440" tIns="45720" rIns="91440" bIns="45720" rtlCol="0" anchor="t"/>
          <a:lstStyle/>
          <a:p>
            <a:pPr algn="l">
              <a:lnSpc>
                <a:spcPct val="100000"/>
              </a:lnSpc>
            </a:pPr>
            <a:endParaRPr kumimoji="1" lang="zh-CN" altLang="en-US" sz="2800"/>
          </a:p>
        </p:txBody>
      </p:sp>
      <p:sp>
        <p:nvSpPr>
          <p:cNvPr id="11" name="标题 1"/>
          <p:cNvSpPr txBox="1"/>
          <p:nvPr/>
        </p:nvSpPr>
        <p:spPr>
          <a:xfrm>
            <a:off x="2339286" y="4258262"/>
            <a:ext cx="7560000" cy="648000"/>
          </a:xfrm>
          <a:prstGeom prst="rect">
            <a:avLst/>
          </a:prstGeom>
          <a:noFill/>
          <a:ln>
            <a:noFill/>
          </a:ln>
        </p:spPr>
        <p:txBody>
          <a:bodyPr vert="horz" wrap="square" lIns="0" tIns="0" rIns="0" bIns="0" rtlCol="0" anchor="t"/>
          <a:lstStyle/>
          <a:p>
            <a:pPr algn="l">
              <a:lnSpc>
                <a:spcPct val="140000"/>
              </a:lnSpc>
            </a:pPr>
            <a:r>
              <a:rPr kumimoji="1" lang="en-US" altLang="zh-CN" sz="2000">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案例分析：安规试验室测试流程的优化</a:t>
            </a:r>
          </a:p>
        </p:txBody>
      </p:sp>
      <p:sp>
        <p:nvSpPr>
          <p:cNvPr id="12" name="标题 1"/>
          <p:cNvSpPr txBox="1"/>
          <p:nvPr/>
        </p:nvSpPr>
        <p:spPr>
          <a:xfrm>
            <a:off x="2089183" y="4342097"/>
            <a:ext cx="126854" cy="131412"/>
          </a:xfrm>
          <a:custGeom>
            <a:avLst/>
            <a:gdLst>
              <a:gd name="T0" fmla="*/ 7371 w 17675"/>
              <a:gd name="T1" fmla="*/ 1125 h 18310"/>
              <a:gd name="T2" fmla="*/ 5959 w 17675"/>
              <a:gd name="T3" fmla="*/ 593 h 18310"/>
              <a:gd name="T4" fmla="*/ 4735 w 17675"/>
              <a:gd name="T5" fmla="*/ 240 h 18310"/>
              <a:gd name="T6" fmla="*/ 3627 w 17675"/>
              <a:gd name="T7" fmla="*/ 54 h 18310"/>
              <a:gd name="T8" fmla="*/ 2806 w 17675"/>
              <a:gd name="T9" fmla="*/ 7 h 18310"/>
              <a:gd name="T10" fmla="*/ 2454 w 17675"/>
              <a:gd name="T11" fmla="*/ 85 h 18310"/>
              <a:gd name="T12" fmla="*/ 2132 w 17675"/>
              <a:gd name="T13" fmla="*/ 262 h 18310"/>
              <a:gd name="T14" fmla="*/ 1838 w 17675"/>
              <a:gd name="T15" fmla="*/ 533 h 18310"/>
              <a:gd name="T16" fmla="*/ 1454 w 17675"/>
              <a:gd name="T17" fmla="*/ 1111 h 18310"/>
              <a:gd name="T18" fmla="*/ 1261 w 17675"/>
              <a:gd name="T19" fmla="*/ 1545 h 18310"/>
              <a:gd name="T20" fmla="*/ 1008 w 17675"/>
              <a:gd name="T21" fmla="*/ 2315 h 18310"/>
              <a:gd name="T22" fmla="*/ 836 w 17675"/>
              <a:gd name="T23" fmla="*/ 2906 h 18310"/>
              <a:gd name="T24" fmla="*/ 683 w 17675"/>
              <a:gd name="T25" fmla="*/ 3519 h 18310"/>
              <a:gd name="T26" fmla="*/ 506 w 17675"/>
              <a:gd name="T27" fmla="*/ 4330 h 18310"/>
              <a:gd name="T28" fmla="*/ 356 w 17675"/>
              <a:gd name="T29" fmla="*/ 5177 h 18310"/>
              <a:gd name="T30" fmla="*/ 199 w 17675"/>
              <a:gd name="T31" fmla="*/ 6352 h 18310"/>
              <a:gd name="T32" fmla="*/ 65 w 17675"/>
              <a:gd name="T33" fmla="*/ 7805 h 18310"/>
              <a:gd name="T34" fmla="*/ 1 w 17675"/>
              <a:gd name="T35" fmla="*/ 9354 h 18310"/>
              <a:gd name="T36" fmla="*/ 54 w 17675"/>
              <a:gd name="T37" fmla="*/ 10490 h 18310"/>
              <a:gd name="T38" fmla="*/ 149 w 17675"/>
              <a:gd name="T39" fmla="*/ 11811 h 18310"/>
              <a:gd name="T40" fmla="*/ 298 w 17675"/>
              <a:gd name="T41" fmla="*/ 13066 h 18310"/>
              <a:gd name="T42" fmla="*/ 650 w 17675"/>
              <a:gd name="T43" fmla="*/ 14979 h 18310"/>
              <a:gd name="T44" fmla="*/ 991 w 17675"/>
              <a:gd name="T45" fmla="*/ 16266 h 18310"/>
              <a:gd name="T46" fmla="*/ 1332 w 17675"/>
              <a:gd name="T47" fmla="*/ 17156 h 18310"/>
              <a:gd name="T48" fmla="*/ 1598 w 17675"/>
              <a:gd name="T49" fmla="*/ 17614 h 18310"/>
              <a:gd name="T50" fmla="*/ 1917 w 17675"/>
              <a:gd name="T51" fmla="*/ 17970 h 18310"/>
              <a:gd name="T52" fmla="*/ 2349 w 17675"/>
              <a:gd name="T53" fmla="*/ 18232 h 18310"/>
              <a:gd name="T54" fmla="*/ 2745 w 17675"/>
              <a:gd name="T55" fmla="*/ 18309 h 18310"/>
              <a:gd name="T56" fmla="*/ 3384 w 17675"/>
              <a:gd name="T57" fmla="*/ 18287 h 18310"/>
              <a:gd name="T58" fmla="*/ 4157 w 17675"/>
              <a:gd name="T59" fmla="*/ 18192 h 18310"/>
              <a:gd name="T60" fmla="*/ 5006 w 17675"/>
              <a:gd name="T61" fmla="*/ 18009 h 18310"/>
              <a:gd name="T62" fmla="*/ 6483 w 17675"/>
              <a:gd name="T63" fmla="*/ 17544 h 18310"/>
              <a:gd name="T64" fmla="*/ 7200 w 17675"/>
              <a:gd name="T65" fmla="*/ 17277 h 18310"/>
              <a:gd name="T66" fmla="*/ 8295 w 17675"/>
              <a:gd name="T67" fmla="*/ 16841 h 18310"/>
              <a:gd name="T68" fmla="*/ 8872 w 17675"/>
              <a:gd name="T69" fmla="*/ 16605 h 18310"/>
              <a:gd name="T70" fmla="*/ 9346 w 17675"/>
              <a:gd name="T71" fmla="*/ 16391 h 18310"/>
              <a:gd name="T72" fmla="*/ 10057 w 17675"/>
              <a:gd name="T73" fmla="*/ 16048 h 18310"/>
              <a:gd name="T74" fmla="*/ 10903 w 17675"/>
              <a:gd name="T75" fmla="*/ 15584 h 18310"/>
              <a:gd name="T76" fmla="*/ 11867 w 17675"/>
              <a:gd name="T77" fmla="*/ 14997 h 18310"/>
              <a:gd name="T78" fmla="*/ 12590 w 17675"/>
              <a:gd name="T79" fmla="*/ 14528 h 18310"/>
              <a:gd name="T80" fmla="*/ 13212 w 17675"/>
              <a:gd name="T81" fmla="*/ 14088 h 18310"/>
              <a:gd name="T82" fmla="*/ 14481 w 17675"/>
              <a:gd name="T83" fmla="*/ 13112 h 18310"/>
              <a:gd name="T84" fmla="*/ 14802 w 17675"/>
              <a:gd name="T85" fmla="*/ 12854 h 18310"/>
              <a:gd name="T86" fmla="*/ 15451 w 17675"/>
              <a:gd name="T87" fmla="*/ 12291 h 18310"/>
              <a:gd name="T88" fmla="*/ 15927 w 17675"/>
              <a:gd name="T89" fmla="*/ 11853 h 18310"/>
              <a:gd name="T90" fmla="*/ 16443 w 17675"/>
              <a:gd name="T91" fmla="*/ 11335 h 18310"/>
              <a:gd name="T92" fmla="*/ 16856 w 17675"/>
              <a:gd name="T93" fmla="*/ 10896 h 18310"/>
              <a:gd name="T94" fmla="*/ 17295 w 17675"/>
              <a:gd name="T95" fmla="*/ 10296 h 18310"/>
              <a:gd name="T96" fmla="*/ 17543 w 17675"/>
              <a:gd name="T97" fmla="*/ 9805 h 18310"/>
              <a:gd name="T98" fmla="*/ 17675 w 17675"/>
              <a:gd name="T99" fmla="*/ 9283 h 18310"/>
              <a:gd name="T100" fmla="*/ 17609 w 17675"/>
              <a:gd name="T101" fmla="*/ 8895 h 18310"/>
              <a:gd name="T102" fmla="*/ 17328 w 17675"/>
              <a:gd name="T103" fmla="*/ 8254 h 18310"/>
              <a:gd name="T104" fmla="*/ 16958 w 17675"/>
              <a:gd name="T105" fmla="*/ 7727 h 18310"/>
              <a:gd name="T106" fmla="*/ 16207 w 17675"/>
              <a:gd name="T107" fmla="*/ 6899 h 18310"/>
              <a:gd name="T108" fmla="*/ 14144 w 17675"/>
              <a:gd name="T109" fmla="*/ 5052 h 18310"/>
              <a:gd name="T110" fmla="*/ 13172 w 17675"/>
              <a:gd name="T111" fmla="*/ 4299 h 18310"/>
              <a:gd name="T112" fmla="*/ 12177 w 17675"/>
              <a:gd name="T113" fmla="*/ 3589 h 18310"/>
              <a:gd name="T114" fmla="*/ 11125 w 17675"/>
              <a:gd name="T115" fmla="*/ 2920 h 18310"/>
              <a:gd name="T116" fmla="*/ 10015 w 17675"/>
              <a:gd name="T117" fmla="*/ 2305 h 18310"/>
              <a:gd name="T118" fmla="*/ 9091 w 17675"/>
              <a:gd name="T119" fmla="*/ 1855 h 18310"/>
              <a:gd name="T120" fmla="*/ 8300 w 17675"/>
              <a:gd name="T121" fmla="*/ 1511 h 18310"/>
            </a:gdLst>
            <a:ahLst/>
            <a:cxnLst/>
            <a:rect l="0" t="0" r="r" b="b"/>
            <a:pathLst>
              <a:path w="17675" h="18310">
                <a:moveTo>
                  <a:pt x="8078" y="1426"/>
                </a:moveTo>
                <a:lnTo>
                  <a:pt x="8047" y="1409"/>
                </a:lnTo>
                <a:lnTo>
                  <a:pt x="8014" y="1392"/>
                </a:lnTo>
                <a:lnTo>
                  <a:pt x="7978" y="1376"/>
                </a:lnTo>
                <a:lnTo>
                  <a:pt x="7940" y="1360"/>
                </a:lnTo>
                <a:lnTo>
                  <a:pt x="7901" y="1345"/>
                </a:lnTo>
                <a:lnTo>
                  <a:pt x="7862" y="1330"/>
                </a:lnTo>
                <a:lnTo>
                  <a:pt x="7825" y="1315"/>
                </a:lnTo>
                <a:lnTo>
                  <a:pt x="7791" y="1301"/>
                </a:lnTo>
                <a:lnTo>
                  <a:pt x="7583" y="1213"/>
                </a:lnTo>
                <a:lnTo>
                  <a:pt x="7371" y="1125"/>
                </a:lnTo>
                <a:lnTo>
                  <a:pt x="7158" y="1038"/>
                </a:lnTo>
                <a:lnTo>
                  <a:pt x="6943" y="953"/>
                </a:lnTo>
                <a:lnTo>
                  <a:pt x="6836" y="911"/>
                </a:lnTo>
                <a:lnTo>
                  <a:pt x="6727" y="869"/>
                </a:lnTo>
                <a:lnTo>
                  <a:pt x="6618" y="827"/>
                </a:lnTo>
                <a:lnTo>
                  <a:pt x="6508" y="787"/>
                </a:lnTo>
                <a:lnTo>
                  <a:pt x="6400" y="747"/>
                </a:lnTo>
                <a:lnTo>
                  <a:pt x="6290" y="707"/>
                </a:lnTo>
                <a:lnTo>
                  <a:pt x="6180" y="668"/>
                </a:lnTo>
                <a:lnTo>
                  <a:pt x="6070" y="631"/>
                </a:lnTo>
                <a:lnTo>
                  <a:pt x="5959" y="593"/>
                </a:lnTo>
                <a:lnTo>
                  <a:pt x="5848" y="556"/>
                </a:lnTo>
                <a:lnTo>
                  <a:pt x="5737" y="521"/>
                </a:lnTo>
                <a:lnTo>
                  <a:pt x="5626" y="485"/>
                </a:lnTo>
                <a:lnTo>
                  <a:pt x="5515" y="451"/>
                </a:lnTo>
                <a:lnTo>
                  <a:pt x="5404" y="418"/>
                </a:lnTo>
                <a:lnTo>
                  <a:pt x="5292" y="386"/>
                </a:lnTo>
                <a:lnTo>
                  <a:pt x="5181" y="355"/>
                </a:lnTo>
                <a:lnTo>
                  <a:pt x="5069" y="324"/>
                </a:lnTo>
                <a:lnTo>
                  <a:pt x="4958" y="295"/>
                </a:lnTo>
                <a:lnTo>
                  <a:pt x="4846" y="267"/>
                </a:lnTo>
                <a:lnTo>
                  <a:pt x="4735" y="240"/>
                </a:lnTo>
                <a:lnTo>
                  <a:pt x="4623" y="215"/>
                </a:lnTo>
                <a:lnTo>
                  <a:pt x="4511" y="191"/>
                </a:lnTo>
                <a:lnTo>
                  <a:pt x="4400" y="168"/>
                </a:lnTo>
                <a:lnTo>
                  <a:pt x="4287" y="146"/>
                </a:lnTo>
                <a:lnTo>
                  <a:pt x="4234" y="136"/>
                </a:lnTo>
                <a:lnTo>
                  <a:pt x="4162" y="125"/>
                </a:lnTo>
                <a:lnTo>
                  <a:pt x="4075" y="112"/>
                </a:lnTo>
                <a:lnTo>
                  <a:pt x="3975" y="98"/>
                </a:lnTo>
                <a:lnTo>
                  <a:pt x="3865" y="84"/>
                </a:lnTo>
                <a:lnTo>
                  <a:pt x="3749" y="69"/>
                </a:lnTo>
                <a:lnTo>
                  <a:pt x="3627" y="54"/>
                </a:lnTo>
                <a:lnTo>
                  <a:pt x="3504" y="40"/>
                </a:lnTo>
                <a:lnTo>
                  <a:pt x="3381" y="27"/>
                </a:lnTo>
                <a:lnTo>
                  <a:pt x="3262" y="17"/>
                </a:lnTo>
                <a:lnTo>
                  <a:pt x="3148" y="8"/>
                </a:lnTo>
                <a:lnTo>
                  <a:pt x="3043" y="2"/>
                </a:lnTo>
                <a:lnTo>
                  <a:pt x="2994" y="1"/>
                </a:lnTo>
                <a:lnTo>
                  <a:pt x="2949" y="0"/>
                </a:lnTo>
                <a:lnTo>
                  <a:pt x="2908" y="0"/>
                </a:lnTo>
                <a:lnTo>
                  <a:pt x="2869" y="1"/>
                </a:lnTo>
                <a:lnTo>
                  <a:pt x="2834" y="3"/>
                </a:lnTo>
                <a:lnTo>
                  <a:pt x="2806" y="7"/>
                </a:lnTo>
                <a:lnTo>
                  <a:pt x="2780" y="11"/>
                </a:lnTo>
                <a:lnTo>
                  <a:pt x="2761" y="17"/>
                </a:lnTo>
                <a:lnTo>
                  <a:pt x="2724" y="19"/>
                </a:lnTo>
                <a:lnTo>
                  <a:pt x="2689" y="24"/>
                </a:lnTo>
                <a:lnTo>
                  <a:pt x="2655" y="29"/>
                </a:lnTo>
                <a:lnTo>
                  <a:pt x="2620" y="35"/>
                </a:lnTo>
                <a:lnTo>
                  <a:pt x="2586" y="43"/>
                </a:lnTo>
                <a:lnTo>
                  <a:pt x="2552" y="53"/>
                </a:lnTo>
                <a:lnTo>
                  <a:pt x="2518" y="63"/>
                </a:lnTo>
                <a:lnTo>
                  <a:pt x="2486" y="73"/>
                </a:lnTo>
                <a:lnTo>
                  <a:pt x="2454" y="85"/>
                </a:lnTo>
                <a:lnTo>
                  <a:pt x="2423" y="97"/>
                </a:lnTo>
                <a:lnTo>
                  <a:pt x="2393" y="111"/>
                </a:lnTo>
                <a:lnTo>
                  <a:pt x="2363" y="125"/>
                </a:lnTo>
                <a:lnTo>
                  <a:pt x="2333" y="138"/>
                </a:lnTo>
                <a:lnTo>
                  <a:pt x="2306" y="153"/>
                </a:lnTo>
                <a:lnTo>
                  <a:pt x="2278" y="169"/>
                </a:lnTo>
                <a:lnTo>
                  <a:pt x="2252" y="184"/>
                </a:lnTo>
                <a:lnTo>
                  <a:pt x="2218" y="205"/>
                </a:lnTo>
                <a:lnTo>
                  <a:pt x="2187" y="224"/>
                </a:lnTo>
                <a:lnTo>
                  <a:pt x="2158" y="244"/>
                </a:lnTo>
                <a:lnTo>
                  <a:pt x="2132" y="262"/>
                </a:lnTo>
                <a:lnTo>
                  <a:pt x="2108" y="280"/>
                </a:lnTo>
                <a:lnTo>
                  <a:pt x="2086" y="298"/>
                </a:lnTo>
                <a:lnTo>
                  <a:pt x="2065" y="315"/>
                </a:lnTo>
                <a:lnTo>
                  <a:pt x="2046" y="332"/>
                </a:lnTo>
                <a:lnTo>
                  <a:pt x="2007" y="367"/>
                </a:lnTo>
                <a:lnTo>
                  <a:pt x="1968" y="405"/>
                </a:lnTo>
                <a:lnTo>
                  <a:pt x="1927" y="446"/>
                </a:lnTo>
                <a:lnTo>
                  <a:pt x="1878" y="491"/>
                </a:lnTo>
                <a:lnTo>
                  <a:pt x="1866" y="504"/>
                </a:lnTo>
                <a:lnTo>
                  <a:pt x="1853" y="517"/>
                </a:lnTo>
                <a:lnTo>
                  <a:pt x="1838" y="533"/>
                </a:lnTo>
                <a:lnTo>
                  <a:pt x="1823" y="550"/>
                </a:lnTo>
                <a:lnTo>
                  <a:pt x="1790" y="592"/>
                </a:lnTo>
                <a:lnTo>
                  <a:pt x="1754" y="637"/>
                </a:lnTo>
                <a:lnTo>
                  <a:pt x="1717" y="689"/>
                </a:lnTo>
                <a:lnTo>
                  <a:pt x="1679" y="744"/>
                </a:lnTo>
                <a:lnTo>
                  <a:pt x="1639" y="802"/>
                </a:lnTo>
                <a:lnTo>
                  <a:pt x="1600" y="863"/>
                </a:lnTo>
                <a:lnTo>
                  <a:pt x="1561" y="926"/>
                </a:lnTo>
                <a:lnTo>
                  <a:pt x="1524" y="988"/>
                </a:lnTo>
                <a:lnTo>
                  <a:pt x="1488" y="1051"/>
                </a:lnTo>
                <a:lnTo>
                  <a:pt x="1454" y="1111"/>
                </a:lnTo>
                <a:lnTo>
                  <a:pt x="1425" y="1170"/>
                </a:lnTo>
                <a:lnTo>
                  <a:pt x="1398" y="1226"/>
                </a:lnTo>
                <a:lnTo>
                  <a:pt x="1387" y="1252"/>
                </a:lnTo>
                <a:lnTo>
                  <a:pt x="1377" y="1277"/>
                </a:lnTo>
                <a:lnTo>
                  <a:pt x="1367" y="1301"/>
                </a:lnTo>
                <a:lnTo>
                  <a:pt x="1359" y="1323"/>
                </a:lnTo>
                <a:lnTo>
                  <a:pt x="1340" y="1362"/>
                </a:lnTo>
                <a:lnTo>
                  <a:pt x="1320" y="1404"/>
                </a:lnTo>
                <a:lnTo>
                  <a:pt x="1300" y="1449"/>
                </a:lnTo>
                <a:lnTo>
                  <a:pt x="1280" y="1496"/>
                </a:lnTo>
                <a:lnTo>
                  <a:pt x="1261" y="1545"/>
                </a:lnTo>
                <a:lnTo>
                  <a:pt x="1241" y="1596"/>
                </a:lnTo>
                <a:lnTo>
                  <a:pt x="1222" y="1648"/>
                </a:lnTo>
                <a:lnTo>
                  <a:pt x="1204" y="1702"/>
                </a:lnTo>
                <a:lnTo>
                  <a:pt x="1167" y="1808"/>
                </a:lnTo>
                <a:lnTo>
                  <a:pt x="1133" y="1915"/>
                </a:lnTo>
                <a:lnTo>
                  <a:pt x="1101" y="2016"/>
                </a:lnTo>
                <a:lnTo>
                  <a:pt x="1071" y="2110"/>
                </a:lnTo>
                <a:lnTo>
                  <a:pt x="1055" y="2162"/>
                </a:lnTo>
                <a:lnTo>
                  <a:pt x="1039" y="2213"/>
                </a:lnTo>
                <a:lnTo>
                  <a:pt x="1023" y="2264"/>
                </a:lnTo>
                <a:lnTo>
                  <a:pt x="1008" y="2315"/>
                </a:lnTo>
                <a:lnTo>
                  <a:pt x="992" y="2367"/>
                </a:lnTo>
                <a:lnTo>
                  <a:pt x="976" y="2418"/>
                </a:lnTo>
                <a:lnTo>
                  <a:pt x="960" y="2471"/>
                </a:lnTo>
                <a:lnTo>
                  <a:pt x="944" y="2523"/>
                </a:lnTo>
                <a:lnTo>
                  <a:pt x="929" y="2573"/>
                </a:lnTo>
                <a:lnTo>
                  <a:pt x="913" y="2626"/>
                </a:lnTo>
                <a:lnTo>
                  <a:pt x="896" y="2682"/>
                </a:lnTo>
                <a:lnTo>
                  <a:pt x="880" y="2740"/>
                </a:lnTo>
                <a:lnTo>
                  <a:pt x="864" y="2797"/>
                </a:lnTo>
                <a:lnTo>
                  <a:pt x="849" y="2852"/>
                </a:lnTo>
                <a:lnTo>
                  <a:pt x="836" y="2906"/>
                </a:lnTo>
                <a:lnTo>
                  <a:pt x="827" y="2955"/>
                </a:lnTo>
                <a:lnTo>
                  <a:pt x="818" y="2977"/>
                </a:lnTo>
                <a:lnTo>
                  <a:pt x="809" y="3003"/>
                </a:lnTo>
                <a:lnTo>
                  <a:pt x="800" y="3033"/>
                </a:lnTo>
                <a:lnTo>
                  <a:pt x="790" y="3067"/>
                </a:lnTo>
                <a:lnTo>
                  <a:pt x="770" y="3142"/>
                </a:lnTo>
                <a:lnTo>
                  <a:pt x="749" y="3225"/>
                </a:lnTo>
                <a:lnTo>
                  <a:pt x="730" y="3310"/>
                </a:lnTo>
                <a:lnTo>
                  <a:pt x="712" y="3390"/>
                </a:lnTo>
                <a:lnTo>
                  <a:pt x="696" y="3461"/>
                </a:lnTo>
                <a:lnTo>
                  <a:pt x="683" y="3519"/>
                </a:lnTo>
                <a:lnTo>
                  <a:pt x="666" y="3593"/>
                </a:lnTo>
                <a:lnTo>
                  <a:pt x="649" y="3667"/>
                </a:lnTo>
                <a:lnTo>
                  <a:pt x="633" y="3740"/>
                </a:lnTo>
                <a:lnTo>
                  <a:pt x="617" y="3813"/>
                </a:lnTo>
                <a:lnTo>
                  <a:pt x="601" y="3886"/>
                </a:lnTo>
                <a:lnTo>
                  <a:pt x="585" y="3960"/>
                </a:lnTo>
                <a:lnTo>
                  <a:pt x="569" y="4033"/>
                </a:lnTo>
                <a:lnTo>
                  <a:pt x="553" y="4108"/>
                </a:lnTo>
                <a:lnTo>
                  <a:pt x="537" y="4182"/>
                </a:lnTo>
                <a:lnTo>
                  <a:pt x="522" y="4256"/>
                </a:lnTo>
                <a:lnTo>
                  <a:pt x="506" y="4330"/>
                </a:lnTo>
                <a:lnTo>
                  <a:pt x="491" y="4406"/>
                </a:lnTo>
                <a:lnTo>
                  <a:pt x="476" y="4483"/>
                </a:lnTo>
                <a:lnTo>
                  <a:pt x="461" y="4559"/>
                </a:lnTo>
                <a:lnTo>
                  <a:pt x="447" y="4636"/>
                </a:lnTo>
                <a:lnTo>
                  <a:pt x="433" y="4714"/>
                </a:lnTo>
                <a:lnTo>
                  <a:pt x="419" y="4791"/>
                </a:lnTo>
                <a:lnTo>
                  <a:pt x="405" y="4868"/>
                </a:lnTo>
                <a:lnTo>
                  <a:pt x="392" y="4946"/>
                </a:lnTo>
                <a:lnTo>
                  <a:pt x="380" y="5024"/>
                </a:lnTo>
                <a:lnTo>
                  <a:pt x="367" y="5100"/>
                </a:lnTo>
                <a:lnTo>
                  <a:pt x="356" y="5177"/>
                </a:lnTo>
                <a:lnTo>
                  <a:pt x="346" y="5253"/>
                </a:lnTo>
                <a:lnTo>
                  <a:pt x="335" y="5328"/>
                </a:lnTo>
                <a:lnTo>
                  <a:pt x="320" y="5442"/>
                </a:lnTo>
                <a:lnTo>
                  <a:pt x="304" y="5555"/>
                </a:lnTo>
                <a:lnTo>
                  <a:pt x="289" y="5668"/>
                </a:lnTo>
                <a:lnTo>
                  <a:pt x="275" y="5781"/>
                </a:lnTo>
                <a:lnTo>
                  <a:pt x="259" y="5896"/>
                </a:lnTo>
                <a:lnTo>
                  <a:pt x="244" y="6009"/>
                </a:lnTo>
                <a:lnTo>
                  <a:pt x="229" y="6124"/>
                </a:lnTo>
                <a:lnTo>
                  <a:pt x="214" y="6238"/>
                </a:lnTo>
                <a:lnTo>
                  <a:pt x="199" y="6352"/>
                </a:lnTo>
                <a:lnTo>
                  <a:pt x="185" y="6467"/>
                </a:lnTo>
                <a:lnTo>
                  <a:pt x="173" y="6581"/>
                </a:lnTo>
                <a:lnTo>
                  <a:pt x="160" y="6697"/>
                </a:lnTo>
                <a:lnTo>
                  <a:pt x="148" y="6811"/>
                </a:lnTo>
                <a:lnTo>
                  <a:pt x="137" y="6927"/>
                </a:lnTo>
                <a:lnTo>
                  <a:pt x="127" y="7042"/>
                </a:lnTo>
                <a:lnTo>
                  <a:pt x="119" y="7158"/>
                </a:lnTo>
                <a:lnTo>
                  <a:pt x="105" y="7319"/>
                </a:lnTo>
                <a:lnTo>
                  <a:pt x="92" y="7481"/>
                </a:lnTo>
                <a:lnTo>
                  <a:pt x="79" y="7643"/>
                </a:lnTo>
                <a:lnTo>
                  <a:pt x="65" y="7805"/>
                </a:lnTo>
                <a:lnTo>
                  <a:pt x="54" y="7967"/>
                </a:lnTo>
                <a:lnTo>
                  <a:pt x="42" y="8130"/>
                </a:lnTo>
                <a:lnTo>
                  <a:pt x="31" y="8293"/>
                </a:lnTo>
                <a:lnTo>
                  <a:pt x="22" y="8456"/>
                </a:lnTo>
                <a:lnTo>
                  <a:pt x="14" y="8619"/>
                </a:lnTo>
                <a:lnTo>
                  <a:pt x="8" y="8782"/>
                </a:lnTo>
                <a:lnTo>
                  <a:pt x="3" y="8946"/>
                </a:lnTo>
                <a:lnTo>
                  <a:pt x="0" y="9109"/>
                </a:lnTo>
                <a:lnTo>
                  <a:pt x="0" y="9190"/>
                </a:lnTo>
                <a:lnTo>
                  <a:pt x="0" y="9273"/>
                </a:lnTo>
                <a:lnTo>
                  <a:pt x="1" y="9354"/>
                </a:lnTo>
                <a:lnTo>
                  <a:pt x="2" y="9437"/>
                </a:lnTo>
                <a:lnTo>
                  <a:pt x="3" y="9518"/>
                </a:lnTo>
                <a:lnTo>
                  <a:pt x="7" y="9599"/>
                </a:lnTo>
                <a:lnTo>
                  <a:pt x="10" y="9681"/>
                </a:lnTo>
                <a:lnTo>
                  <a:pt x="14" y="9763"/>
                </a:lnTo>
                <a:lnTo>
                  <a:pt x="21" y="9885"/>
                </a:lnTo>
                <a:lnTo>
                  <a:pt x="27" y="10006"/>
                </a:lnTo>
                <a:lnTo>
                  <a:pt x="34" y="10128"/>
                </a:lnTo>
                <a:lnTo>
                  <a:pt x="41" y="10249"/>
                </a:lnTo>
                <a:lnTo>
                  <a:pt x="47" y="10369"/>
                </a:lnTo>
                <a:lnTo>
                  <a:pt x="54" y="10490"/>
                </a:lnTo>
                <a:lnTo>
                  <a:pt x="61" y="10611"/>
                </a:lnTo>
                <a:lnTo>
                  <a:pt x="68" y="10731"/>
                </a:lnTo>
                <a:lnTo>
                  <a:pt x="74" y="10851"/>
                </a:lnTo>
                <a:lnTo>
                  <a:pt x="82" y="10971"/>
                </a:lnTo>
                <a:lnTo>
                  <a:pt x="90" y="11091"/>
                </a:lnTo>
                <a:lnTo>
                  <a:pt x="98" y="11213"/>
                </a:lnTo>
                <a:lnTo>
                  <a:pt x="108" y="11333"/>
                </a:lnTo>
                <a:lnTo>
                  <a:pt x="117" y="11454"/>
                </a:lnTo>
                <a:lnTo>
                  <a:pt x="127" y="11575"/>
                </a:lnTo>
                <a:lnTo>
                  <a:pt x="138" y="11697"/>
                </a:lnTo>
                <a:lnTo>
                  <a:pt x="149" y="11811"/>
                </a:lnTo>
                <a:lnTo>
                  <a:pt x="160" y="11926"/>
                </a:lnTo>
                <a:lnTo>
                  <a:pt x="172" y="12040"/>
                </a:lnTo>
                <a:lnTo>
                  <a:pt x="184" y="12154"/>
                </a:lnTo>
                <a:lnTo>
                  <a:pt x="197" y="12269"/>
                </a:lnTo>
                <a:lnTo>
                  <a:pt x="209" y="12383"/>
                </a:lnTo>
                <a:lnTo>
                  <a:pt x="223" y="12498"/>
                </a:lnTo>
                <a:lnTo>
                  <a:pt x="237" y="12611"/>
                </a:lnTo>
                <a:lnTo>
                  <a:pt x="252" y="12725"/>
                </a:lnTo>
                <a:lnTo>
                  <a:pt x="267" y="12839"/>
                </a:lnTo>
                <a:lnTo>
                  <a:pt x="281" y="12953"/>
                </a:lnTo>
                <a:lnTo>
                  <a:pt x="298" y="13066"/>
                </a:lnTo>
                <a:lnTo>
                  <a:pt x="314" y="13180"/>
                </a:lnTo>
                <a:lnTo>
                  <a:pt x="331" y="13293"/>
                </a:lnTo>
                <a:lnTo>
                  <a:pt x="349" y="13406"/>
                </a:lnTo>
                <a:lnTo>
                  <a:pt x="366" y="13519"/>
                </a:lnTo>
                <a:lnTo>
                  <a:pt x="398" y="13707"/>
                </a:lnTo>
                <a:lnTo>
                  <a:pt x="433" y="13905"/>
                </a:lnTo>
                <a:lnTo>
                  <a:pt x="470" y="14110"/>
                </a:lnTo>
                <a:lnTo>
                  <a:pt x="511" y="14322"/>
                </a:lnTo>
                <a:lnTo>
                  <a:pt x="555" y="14538"/>
                </a:lnTo>
                <a:lnTo>
                  <a:pt x="602" y="14757"/>
                </a:lnTo>
                <a:lnTo>
                  <a:pt x="650" y="14979"/>
                </a:lnTo>
                <a:lnTo>
                  <a:pt x="701" y="15200"/>
                </a:lnTo>
                <a:lnTo>
                  <a:pt x="729" y="15311"/>
                </a:lnTo>
                <a:lnTo>
                  <a:pt x="755" y="15420"/>
                </a:lnTo>
                <a:lnTo>
                  <a:pt x="784" y="15530"/>
                </a:lnTo>
                <a:lnTo>
                  <a:pt x="811" y="15639"/>
                </a:lnTo>
                <a:lnTo>
                  <a:pt x="840" y="15747"/>
                </a:lnTo>
                <a:lnTo>
                  <a:pt x="870" y="15854"/>
                </a:lnTo>
                <a:lnTo>
                  <a:pt x="899" y="15959"/>
                </a:lnTo>
                <a:lnTo>
                  <a:pt x="929" y="16064"/>
                </a:lnTo>
                <a:lnTo>
                  <a:pt x="960" y="16165"/>
                </a:lnTo>
                <a:lnTo>
                  <a:pt x="991" y="16266"/>
                </a:lnTo>
                <a:lnTo>
                  <a:pt x="1022" y="16365"/>
                </a:lnTo>
                <a:lnTo>
                  <a:pt x="1054" y="16461"/>
                </a:lnTo>
                <a:lnTo>
                  <a:pt x="1086" y="16556"/>
                </a:lnTo>
                <a:lnTo>
                  <a:pt x="1119" y="16646"/>
                </a:lnTo>
                <a:lnTo>
                  <a:pt x="1152" y="16735"/>
                </a:lnTo>
                <a:lnTo>
                  <a:pt x="1185" y="16821"/>
                </a:lnTo>
                <a:lnTo>
                  <a:pt x="1225" y="16920"/>
                </a:lnTo>
                <a:lnTo>
                  <a:pt x="1267" y="17017"/>
                </a:lnTo>
                <a:lnTo>
                  <a:pt x="1288" y="17064"/>
                </a:lnTo>
                <a:lnTo>
                  <a:pt x="1310" y="17111"/>
                </a:lnTo>
                <a:lnTo>
                  <a:pt x="1332" y="17156"/>
                </a:lnTo>
                <a:lnTo>
                  <a:pt x="1354" y="17202"/>
                </a:lnTo>
                <a:lnTo>
                  <a:pt x="1377" y="17247"/>
                </a:lnTo>
                <a:lnTo>
                  <a:pt x="1399" y="17290"/>
                </a:lnTo>
                <a:lnTo>
                  <a:pt x="1423" y="17334"/>
                </a:lnTo>
                <a:lnTo>
                  <a:pt x="1447" y="17376"/>
                </a:lnTo>
                <a:lnTo>
                  <a:pt x="1471" y="17417"/>
                </a:lnTo>
                <a:lnTo>
                  <a:pt x="1496" y="17459"/>
                </a:lnTo>
                <a:lnTo>
                  <a:pt x="1521" y="17499"/>
                </a:lnTo>
                <a:lnTo>
                  <a:pt x="1546" y="17538"/>
                </a:lnTo>
                <a:lnTo>
                  <a:pt x="1572" y="17576"/>
                </a:lnTo>
                <a:lnTo>
                  <a:pt x="1598" y="17614"/>
                </a:lnTo>
                <a:lnTo>
                  <a:pt x="1625" y="17651"/>
                </a:lnTo>
                <a:lnTo>
                  <a:pt x="1652" y="17687"/>
                </a:lnTo>
                <a:lnTo>
                  <a:pt x="1680" y="17722"/>
                </a:lnTo>
                <a:lnTo>
                  <a:pt x="1707" y="17756"/>
                </a:lnTo>
                <a:lnTo>
                  <a:pt x="1736" y="17789"/>
                </a:lnTo>
                <a:lnTo>
                  <a:pt x="1764" y="17822"/>
                </a:lnTo>
                <a:lnTo>
                  <a:pt x="1794" y="17853"/>
                </a:lnTo>
                <a:lnTo>
                  <a:pt x="1824" y="17884"/>
                </a:lnTo>
                <a:lnTo>
                  <a:pt x="1854" y="17914"/>
                </a:lnTo>
                <a:lnTo>
                  <a:pt x="1885" y="17943"/>
                </a:lnTo>
                <a:lnTo>
                  <a:pt x="1917" y="17970"/>
                </a:lnTo>
                <a:lnTo>
                  <a:pt x="1947" y="17998"/>
                </a:lnTo>
                <a:lnTo>
                  <a:pt x="1980" y="18023"/>
                </a:lnTo>
                <a:lnTo>
                  <a:pt x="2013" y="18048"/>
                </a:lnTo>
                <a:lnTo>
                  <a:pt x="2052" y="18075"/>
                </a:lnTo>
                <a:lnTo>
                  <a:pt x="2091" y="18102"/>
                </a:lnTo>
                <a:lnTo>
                  <a:pt x="2132" y="18127"/>
                </a:lnTo>
                <a:lnTo>
                  <a:pt x="2173" y="18151"/>
                </a:lnTo>
                <a:lnTo>
                  <a:pt x="2215" y="18174"/>
                </a:lnTo>
                <a:lnTo>
                  <a:pt x="2259" y="18194"/>
                </a:lnTo>
                <a:lnTo>
                  <a:pt x="2303" y="18214"/>
                </a:lnTo>
                <a:lnTo>
                  <a:pt x="2349" y="18232"/>
                </a:lnTo>
                <a:lnTo>
                  <a:pt x="2397" y="18249"/>
                </a:lnTo>
                <a:lnTo>
                  <a:pt x="2446" y="18264"/>
                </a:lnTo>
                <a:lnTo>
                  <a:pt x="2497" y="18277"/>
                </a:lnTo>
                <a:lnTo>
                  <a:pt x="2549" y="18287"/>
                </a:lnTo>
                <a:lnTo>
                  <a:pt x="2576" y="18292"/>
                </a:lnTo>
                <a:lnTo>
                  <a:pt x="2603" y="18296"/>
                </a:lnTo>
                <a:lnTo>
                  <a:pt x="2631" y="18300"/>
                </a:lnTo>
                <a:lnTo>
                  <a:pt x="2658" y="18303"/>
                </a:lnTo>
                <a:lnTo>
                  <a:pt x="2687" y="18305"/>
                </a:lnTo>
                <a:lnTo>
                  <a:pt x="2716" y="18308"/>
                </a:lnTo>
                <a:lnTo>
                  <a:pt x="2745" y="18309"/>
                </a:lnTo>
                <a:lnTo>
                  <a:pt x="2776" y="18309"/>
                </a:lnTo>
                <a:lnTo>
                  <a:pt x="2835" y="18310"/>
                </a:lnTo>
                <a:lnTo>
                  <a:pt x="2896" y="18310"/>
                </a:lnTo>
                <a:lnTo>
                  <a:pt x="2957" y="18309"/>
                </a:lnTo>
                <a:lnTo>
                  <a:pt x="3017" y="18308"/>
                </a:lnTo>
                <a:lnTo>
                  <a:pt x="3079" y="18305"/>
                </a:lnTo>
                <a:lnTo>
                  <a:pt x="3140" y="18303"/>
                </a:lnTo>
                <a:lnTo>
                  <a:pt x="3200" y="18300"/>
                </a:lnTo>
                <a:lnTo>
                  <a:pt x="3262" y="18296"/>
                </a:lnTo>
                <a:lnTo>
                  <a:pt x="3323" y="18292"/>
                </a:lnTo>
                <a:lnTo>
                  <a:pt x="3384" y="18287"/>
                </a:lnTo>
                <a:lnTo>
                  <a:pt x="3444" y="18283"/>
                </a:lnTo>
                <a:lnTo>
                  <a:pt x="3505" y="18277"/>
                </a:lnTo>
                <a:lnTo>
                  <a:pt x="3565" y="18271"/>
                </a:lnTo>
                <a:lnTo>
                  <a:pt x="3625" y="18264"/>
                </a:lnTo>
                <a:lnTo>
                  <a:pt x="3686" y="18257"/>
                </a:lnTo>
                <a:lnTo>
                  <a:pt x="3745" y="18250"/>
                </a:lnTo>
                <a:lnTo>
                  <a:pt x="3829" y="18240"/>
                </a:lnTo>
                <a:lnTo>
                  <a:pt x="3912" y="18230"/>
                </a:lnTo>
                <a:lnTo>
                  <a:pt x="3995" y="18218"/>
                </a:lnTo>
                <a:lnTo>
                  <a:pt x="4076" y="18206"/>
                </a:lnTo>
                <a:lnTo>
                  <a:pt x="4157" y="18192"/>
                </a:lnTo>
                <a:lnTo>
                  <a:pt x="4236" y="18178"/>
                </a:lnTo>
                <a:lnTo>
                  <a:pt x="4316" y="18165"/>
                </a:lnTo>
                <a:lnTo>
                  <a:pt x="4395" y="18150"/>
                </a:lnTo>
                <a:lnTo>
                  <a:pt x="4473" y="18134"/>
                </a:lnTo>
                <a:lnTo>
                  <a:pt x="4549" y="18118"/>
                </a:lnTo>
                <a:lnTo>
                  <a:pt x="4627" y="18101"/>
                </a:lnTo>
                <a:lnTo>
                  <a:pt x="4704" y="18083"/>
                </a:lnTo>
                <a:lnTo>
                  <a:pt x="4779" y="18066"/>
                </a:lnTo>
                <a:lnTo>
                  <a:pt x="4855" y="18048"/>
                </a:lnTo>
                <a:lnTo>
                  <a:pt x="4931" y="18028"/>
                </a:lnTo>
                <a:lnTo>
                  <a:pt x="5006" y="18009"/>
                </a:lnTo>
                <a:lnTo>
                  <a:pt x="5156" y="17969"/>
                </a:lnTo>
                <a:lnTo>
                  <a:pt x="5305" y="17927"/>
                </a:lnTo>
                <a:lnTo>
                  <a:pt x="5455" y="17882"/>
                </a:lnTo>
                <a:lnTo>
                  <a:pt x="5603" y="17836"/>
                </a:lnTo>
                <a:lnTo>
                  <a:pt x="5753" y="17789"/>
                </a:lnTo>
                <a:lnTo>
                  <a:pt x="5904" y="17741"/>
                </a:lnTo>
                <a:lnTo>
                  <a:pt x="6056" y="17691"/>
                </a:lnTo>
                <a:lnTo>
                  <a:pt x="6211" y="17639"/>
                </a:lnTo>
                <a:lnTo>
                  <a:pt x="6273" y="17619"/>
                </a:lnTo>
                <a:lnTo>
                  <a:pt x="6368" y="17586"/>
                </a:lnTo>
                <a:lnTo>
                  <a:pt x="6483" y="17544"/>
                </a:lnTo>
                <a:lnTo>
                  <a:pt x="6608" y="17501"/>
                </a:lnTo>
                <a:lnTo>
                  <a:pt x="6729" y="17456"/>
                </a:lnTo>
                <a:lnTo>
                  <a:pt x="6837" y="17415"/>
                </a:lnTo>
                <a:lnTo>
                  <a:pt x="6881" y="17398"/>
                </a:lnTo>
                <a:lnTo>
                  <a:pt x="6917" y="17382"/>
                </a:lnTo>
                <a:lnTo>
                  <a:pt x="6943" y="17369"/>
                </a:lnTo>
                <a:lnTo>
                  <a:pt x="6959" y="17361"/>
                </a:lnTo>
                <a:lnTo>
                  <a:pt x="6994" y="17351"/>
                </a:lnTo>
                <a:lnTo>
                  <a:pt x="7046" y="17333"/>
                </a:lnTo>
                <a:lnTo>
                  <a:pt x="7116" y="17308"/>
                </a:lnTo>
                <a:lnTo>
                  <a:pt x="7200" y="17277"/>
                </a:lnTo>
                <a:lnTo>
                  <a:pt x="7294" y="17240"/>
                </a:lnTo>
                <a:lnTo>
                  <a:pt x="7397" y="17200"/>
                </a:lnTo>
                <a:lnTo>
                  <a:pt x="7507" y="17156"/>
                </a:lnTo>
                <a:lnTo>
                  <a:pt x="7621" y="17112"/>
                </a:lnTo>
                <a:lnTo>
                  <a:pt x="7734" y="17066"/>
                </a:lnTo>
                <a:lnTo>
                  <a:pt x="7846" y="17021"/>
                </a:lnTo>
                <a:lnTo>
                  <a:pt x="7955" y="16977"/>
                </a:lnTo>
                <a:lnTo>
                  <a:pt x="8057" y="16937"/>
                </a:lnTo>
                <a:lnTo>
                  <a:pt x="8148" y="16899"/>
                </a:lnTo>
                <a:lnTo>
                  <a:pt x="8228" y="16867"/>
                </a:lnTo>
                <a:lnTo>
                  <a:pt x="8295" y="16841"/>
                </a:lnTo>
                <a:lnTo>
                  <a:pt x="8344" y="16821"/>
                </a:lnTo>
                <a:lnTo>
                  <a:pt x="8396" y="16799"/>
                </a:lnTo>
                <a:lnTo>
                  <a:pt x="8454" y="16778"/>
                </a:lnTo>
                <a:lnTo>
                  <a:pt x="8513" y="16755"/>
                </a:lnTo>
                <a:lnTo>
                  <a:pt x="8574" y="16731"/>
                </a:lnTo>
                <a:lnTo>
                  <a:pt x="8633" y="16707"/>
                </a:lnTo>
                <a:lnTo>
                  <a:pt x="8690" y="16682"/>
                </a:lnTo>
                <a:lnTo>
                  <a:pt x="8744" y="16658"/>
                </a:lnTo>
                <a:lnTo>
                  <a:pt x="8792" y="16633"/>
                </a:lnTo>
                <a:lnTo>
                  <a:pt x="8829" y="16621"/>
                </a:lnTo>
                <a:lnTo>
                  <a:pt x="8872" y="16605"/>
                </a:lnTo>
                <a:lnTo>
                  <a:pt x="8918" y="16587"/>
                </a:lnTo>
                <a:lnTo>
                  <a:pt x="8965" y="16565"/>
                </a:lnTo>
                <a:lnTo>
                  <a:pt x="9013" y="16543"/>
                </a:lnTo>
                <a:lnTo>
                  <a:pt x="9059" y="16522"/>
                </a:lnTo>
                <a:lnTo>
                  <a:pt x="9100" y="16502"/>
                </a:lnTo>
                <a:lnTo>
                  <a:pt x="9137" y="16485"/>
                </a:lnTo>
                <a:lnTo>
                  <a:pt x="9178" y="16465"/>
                </a:lnTo>
                <a:lnTo>
                  <a:pt x="9220" y="16447"/>
                </a:lnTo>
                <a:lnTo>
                  <a:pt x="9263" y="16429"/>
                </a:lnTo>
                <a:lnTo>
                  <a:pt x="9304" y="16409"/>
                </a:lnTo>
                <a:lnTo>
                  <a:pt x="9346" y="16391"/>
                </a:lnTo>
                <a:lnTo>
                  <a:pt x="9388" y="16371"/>
                </a:lnTo>
                <a:lnTo>
                  <a:pt x="9430" y="16352"/>
                </a:lnTo>
                <a:lnTo>
                  <a:pt x="9471" y="16331"/>
                </a:lnTo>
                <a:lnTo>
                  <a:pt x="9550" y="16292"/>
                </a:lnTo>
                <a:lnTo>
                  <a:pt x="9633" y="16254"/>
                </a:lnTo>
                <a:lnTo>
                  <a:pt x="9720" y="16214"/>
                </a:lnTo>
                <a:lnTo>
                  <a:pt x="9807" y="16173"/>
                </a:lnTo>
                <a:lnTo>
                  <a:pt x="9894" y="16132"/>
                </a:lnTo>
                <a:lnTo>
                  <a:pt x="9978" y="16091"/>
                </a:lnTo>
                <a:lnTo>
                  <a:pt x="10018" y="16069"/>
                </a:lnTo>
                <a:lnTo>
                  <a:pt x="10057" y="16048"/>
                </a:lnTo>
                <a:lnTo>
                  <a:pt x="10093" y="16026"/>
                </a:lnTo>
                <a:lnTo>
                  <a:pt x="10129" y="16004"/>
                </a:lnTo>
                <a:lnTo>
                  <a:pt x="10153" y="15994"/>
                </a:lnTo>
                <a:lnTo>
                  <a:pt x="10184" y="15979"/>
                </a:lnTo>
                <a:lnTo>
                  <a:pt x="10220" y="15962"/>
                </a:lnTo>
                <a:lnTo>
                  <a:pt x="10263" y="15939"/>
                </a:lnTo>
                <a:lnTo>
                  <a:pt x="10363" y="15886"/>
                </a:lnTo>
                <a:lnTo>
                  <a:pt x="10482" y="15821"/>
                </a:lnTo>
                <a:lnTo>
                  <a:pt x="10614" y="15748"/>
                </a:lnTo>
                <a:lnTo>
                  <a:pt x="10756" y="15669"/>
                </a:lnTo>
                <a:lnTo>
                  <a:pt x="10903" y="15584"/>
                </a:lnTo>
                <a:lnTo>
                  <a:pt x="11053" y="15498"/>
                </a:lnTo>
                <a:lnTo>
                  <a:pt x="11202" y="15411"/>
                </a:lnTo>
                <a:lnTo>
                  <a:pt x="11344" y="15328"/>
                </a:lnTo>
                <a:lnTo>
                  <a:pt x="11477" y="15249"/>
                </a:lnTo>
                <a:lnTo>
                  <a:pt x="11597" y="15176"/>
                </a:lnTo>
                <a:lnTo>
                  <a:pt x="11700" y="15111"/>
                </a:lnTo>
                <a:lnTo>
                  <a:pt x="11781" y="15060"/>
                </a:lnTo>
                <a:lnTo>
                  <a:pt x="11813" y="15038"/>
                </a:lnTo>
                <a:lnTo>
                  <a:pt x="11838" y="15021"/>
                </a:lnTo>
                <a:lnTo>
                  <a:pt x="11857" y="15007"/>
                </a:lnTo>
                <a:lnTo>
                  <a:pt x="11867" y="14997"/>
                </a:lnTo>
                <a:lnTo>
                  <a:pt x="11879" y="14991"/>
                </a:lnTo>
                <a:lnTo>
                  <a:pt x="11898" y="14982"/>
                </a:lnTo>
                <a:lnTo>
                  <a:pt x="11919" y="14970"/>
                </a:lnTo>
                <a:lnTo>
                  <a:pt x="11947" y="14954"/>
                </a:lnTo>
                <a:lnTo>
                  <a:pt x="12012" y="14913"/>
                </a:lnTo>
                <a:lnTo>
                  <a:pt x="12090" y="14864"/>
                </a:lnTo>
                <a:lnTo>
                  <a:pt x="12179" y="14806"/>
                </a:lnTo>
                <a:lnTo>
                  <a:pt x="12276" y="14741"/>
                </a:lnTo>
                <a:lnTo>
                  <a:pt x="12379" y="14672"/>
                </a:lnTo>
                <a:lnTo>
                  <a:pt x="12485" y="14600"/>
                </a:lnTo>
                <a:lnTo>
                  <a:pt x="12590" y="14528"/>
                </a:lnTo>
                <a:lnTo>
                  <a:pt x="12694" y="14457"/>
                </a:lnTo>
                <a:lnTo>
                  <a:pt x="12791" y="14388"/>
                </a:lnTo>
                <a:lnTo>
                  <a:pt x="12883" y="14324"/>
                </a:lnTo>
                <a:lnTo>
                  <a:pt x="12963" y="14267"/>
                </a:lnTo>
                <a:lnTo>
                  <a:pt x="13031" y="14218"/>
                </a:lnTo>
                <a:lnTo>
                  <a:pt x="13083" y="14179"/>
                </a:lnTo>
                <a:lnTo>
                  <a:pt x="13116" y="14152"/>
                </a:lnTo>
                <a:lnTo>
                  <a:pt x="13131" y="14143"/>
                </a:lnTo>
                <a:lnTo>
                  <a:pt x="13152" y="14131"/>
                </a:lnTo>
                <a:lnTo>
                  <a:pt x="13179" y="14112"/>
                </a:lnTo>
                <a:lnTo>
                  <a:pt x="13212" y="14088"/>
                </a:lnTo>
                <a:lnTo>
                  <a:pt x="13294" y="14030"/>
                </a:lnTo>
                <a:lnTo>
                  <a:pt x="13392" y="13958"/>
                </a:lnTo>
                <a:lnTo>
                  <a:pt x="13505" y="13873"/>
                </a:lnTo>
                <a:lnTo>
                  <a:pt x="13628" y="13779"/>
                </a:lnTo>
                <a:lnTo>
                  <a:pt x="13758" y="13680"/>
                </a:lnTo>
                <a:lnTo>
                  <a:pt x="13891" y="13578"/>
                </a:lnTo>
                <a:lnTo>
                  <a:pt x="14024" y="13475"/>
                </a:lnTo>
                <a:lnTo>
                  <a:pt x="14153" y="13374"/>
                </a:lnTo>
                <a:lnTo>
                  <a:pt x="14274" y="13278"/>
                </a:lnTo>
                <a:lnTo>
                  <a:pt x="14385" y="13190"/>
                </a:lnTo>
                <a:lnTo>
                  <a:pt x="14481" y="13112"/>
                </a:lnTo>
                <a:lnTo>
                  <a:pt x="14559" y="13048"/>
                </a:lnTo>
                <a:lnTo>
                  <a:pt x="14590" y="13022"/>
                </a:lnTo>
                <a:lnTo>
                  <a:pt x="14615" y="13000"/>
                </a:lnTo>
                <a:lnTo>
                  <a:pt x="14634" y="12982"/>
                </a:lnTo>
                <a:lnTo>
                  <a:pt x="14645" y="12970"/>
                </a:lnTo>
                <a:lnTo>
                  <a:pt x="14658" y="12963"/>
                </a:lnTo>
                <a:lnTo>
                  <a:pt x="14673" y="12954"/>
                </a:lnTo>
                <a:lnTo>
                  <a:pt x="14690" y="12942"/>
                </a:lnTo>
                <a:lnTo>
                  <a:pt x="14708" y="12928"/>
                </a:lnTo>
                <a:lnTo>
                  <a:pt x="14751" y="12895"/>
                </a:lnTo>
                <a:lnTo>
                  <a:pt x="14802" y="12854"/>
                </a:lnTo>
                <a:lnTo>
                  <a:pt x="14857" y="12807"/>
                </a:lnTo>
                <a:lnTo>
                  <a:pt x="14917" y="12756"/>
                </a:lnTo>
                <a:lnTo>
                  <a:pt x="14979" y="12701"/>
                </a:lnTo>
                <a:lnTo>
                  <a:pt x="15044" y="12645"/>
                </a:lnTo>
                <a:lnTo>
                  <a:pt x="15110" y="12587"/>
                </a:lnTo>
                <a:lnTo>
                  <a:pt x="15175" y="12530"/>
                </a:lnTo>
                <a:lnTo>
                  <a:pt x="15238" y="12475"/>
                </a:lnTo>
                <a:lnTo>
                  <a:pt x="15298" y="12421"/>
                </a:lnTo>
                <a:lnTo>
                  <a:pt x="15354" y="12372"/>
                </a:lnTo>
                <a:lnTo>
                  <a:pt x="15405" y="12328"/>
                </a:lnTo>
                <a:lnTo>
                  <a:pt x="15451" y="12291"/>
                </a:lnTo>
                <a:lnTo>
                  <a:pt x="15487" y="12261"/>
                </a:lnTo>
                <a:lnTo>
                  <a:pt x="15508" y="12245"/>
                </a:lnTo>
                <a:lnTo>
                  <a:pt x="15520" y="12233"/>
                </a:lnTo>
                <a:lnTo>
                  <a:pt x="15534" y="12220"/>
                </a:lnTo>
                <a:lnTo>
                  <a:pt x="15555" y="12200"/>
                </a:lnTo>
                <a:lnTo>
                  <a:pt x="15765" y="12013"/>
                </a:lnTo>
                <a:lnTo>
                  <a:pt x="15798" y="11979"/>
                </a:lnTo>
                <a:lnTo>
                  <a:pt x="15830" y="11947"/>
                </a:lnTo>
                <a:lnTo>
                  <a:pt x="15863" y="11915"/>
                </a:lnTo>
                <a:lnTo>
                  <a:pt x="15895" y="11884"/>
                </a:lnTo>
                <a:lnTo>
                  <a:pt x="15927" y="11853"/>
                </a:lnTo>
                <a:lnTo>
                  <a:pt x="15959" y="11823"/>
                </a:lnTo>
                <a:lnTo>
                  <a:pt x="15992" y="11790"/>
                </a:lnTo>
                <a:lnTo>
                  <a:pt x="16025" y="11758"/>
                </a:lnTo>
                <a:lnTo>
                  <a:pt x="16052" y="11733"/>
                </a:lnTo>
                <a:lnTo>
                  <a:pt x="16089" y="11696"/>
                </a:lnTo>
                <a:lnTo>
                  <a:pt x="16136" y="11649"/>
                </a:lnTo>
                <a:lnTo>
                  <a:pt x="16190" y="11595"/>
                </a:lnTo>
                <a:lnTo>
                  <a:pt x="16248" y="11535"/>
                </a:lnTo>
                <a:lnTo>
                  <a:pt x="16311" y="11470"/>
                </a:lnTo>
                <a:lnTo>
                  <a:pt x="16377" y="11403"/>
                </a:lnTo>
                <a:lnTo>
                  <a:pt x="16443" y="11335"/>
                </a:lnTo>
                <a:lnTo>
                  <a:pt x="16508" y="11268"/>
                </a:lnTo>
                <a:lnTo>
                  <a:pt x="16571" y="11202"/>
                </a:lnTo>
                <a:lnTo>
                  <a:pt x="16629" y="11140"/>
                </a:lnTo>
                <a:lnTo>
                  <a:pt x="16681" y="11084"/>
                </a:lnTo>
                <a:lnTo>
                  <a:pt x="16726" y="11036"/>
                </a:lnTo>
                <a:lnTo>
                  <a:pt x="16761" y="10997"/>
                </a:lnTo>
                <a:lnTo>
                  <a:pt x="16786" y="10969"/>
                </a:lnTo>
                <a:lnTo>
                  <a:pt x="16797" y="10953"/>
                </a:lnTo>
                <a:lnTo>
                  <a:pt x="16818" y="10935"/>
                </a:lnTo>
                <a:lnTo>
                  <a:pt x="16837" y="10915"/>
                </a:lnTo>
                <a:lnTo>
                  <a:pt x="16856" y="10896"/>
                </a:lnTo>
                <a:lnTo>
                  <a:pt x="16874" y="10875"/>
                </a:lnTo>
                <a:lnTo>
                  <a:pt x="16908" y="10833"/>
                </a:lnTo>
                <a:lnTo>
                  <a:pt x="16943" y="10789"/>
                </a:lnTo>
                <a:lnTo>
                  <a:pt x="17006" y="10707"/>
                </a:lnTo>
                <a:lnTo>
                  <a:pt x="17067" y="10626"/>
                </a:lnTo>
                <a:lnTo>
                  <a:pt x="17128" y="10543"/>
                </a:lnTo>
                <a:lnTo>
                  <a:pt x="17185" y="10462"/>
                </a:lnTo>
                <a:lnTo>
                  <a:pt x="17214" y="10421"/>
                </a:lnTo>
                <a:lnTo>
                  <a:pt x="17241" y="10379"/>
                </a:lnTo>
                <a:lnTo>
                  <a:pt x="17269" y="10337"/>
                </a:lnTo>
                <a:lnTo>
                  <a:pt x="17295" y="10296"/>
                </a:lnTo>
                <a:lnTo>
                  <a:pt x="17321" y="10254"/>
                </a:lnTo>
                <a:lnTo>
                  <a:pt x="17347" y="10211"/>
                </a:lnTo>
                <a:lnTo>
                  <a:pt x="17372" y="10169"/>
                </a:lnTo>
                <a:lnTo>
                  <a:pt x="17396" y="10125"/>
                </a:lnTo>
                <a:lnTo>
                  <a:pt x="17419" y="10081"/>
                </a:lnTo>
                <a:lnTo>
                  <a:pt x="17442" y="10037"/>
                </a:lnTo>
                <a:lnTo>
                  <a:pt x="17463" y="9992"/>
                </a:lnTo>
                <a:lnTo>
                  <a:pt x="17485" y="9946"/>
                </a:lnTo>
                <a:lnTo>
                  <a:pt x="17505" y="9900"/>
                </a:lnTo>
                <a:lnTo>
                  <a:pt x="17524" y="9853"/>
                </a:lnTo>
                <a:lnTo>
                  <a:pt x="17543" y="9805"/>
                </a:lnTo>
                <a:lnTo>
                  <a:pt x="17561" y="9757"/>
                </a:lnTo>
                <a:lnTo>
                  <a:pt x="17578" y="9708"/>
                </a:lnTo>
                <a:lnTo>
                  <a:pt x="17594" y="9657"/>
                </a:lnTo>
                <a:lnTo>
                  <a:pt x="17609" y="9606"/>
                </a:lnTo>
                <a:lnTo>
                  <a:pt x="17622" y="9553"/>
                </a:lnTo>
                <a:lnTo>
                  <a:pt x="17636" y="9501"/>
                </a:lnTo>
                <a:lnTo>
                  <a:pt x="17648" y="9446"/>
                </a:lnTo>
                <a:lnTo>
                  <a:pt x="17659" y="9391"/>
                </a:lnTo>
                <a:lnTo>
                  <a:pt x="17669" y="9334"/>
                </a:lnTo>
                <a:lnTo>
                  <a:pt x="17673" y="9309"/>
                </a:lnTo>
                <a:lnTo>
                  <a:pt x="17675" y="9283"/>
                </a:lnTo>
                <a:lnTo>
                  <a:pt x="17675" y="9255"/>
                </a:lnTo>
                <a:lnTo>
                  <a:pt x="17674" y="9226"/>
                </a:lnTo>
                <a:lnTo>
                  <a:pt x="17672" y="9196"/>
                </a:lnTo>
                <a:lnTo>
                  <a:pt x="17669" y="9165"/>
                </a:lnTo>
                <a:lnTo>
                  <a:pt x="17665" y="9133"/>
                </a:lnTo>
                <a:lnTo>
                  <a:pt x="17659" y="9101"/>
                </a:lnTo>
                <a:lnTo>
                  <a:pt x="17653" y="9068"/>
                </a:lnTo>
                <a:lnTo>
                  <a:pt x="17645" y="9034"/>
                </a:lnTo>
                <a:lnTo>
                  <a:pt x="17637" y="8999"/>
                </a:lnTo>
                <a:lnTo>
                  <a:pt x="17629" y="8965"/>
                </a:lnTo>
                <a:lnTo>
                  <a:pt x="17609" y="8895"/>
                </a:lnTo>
                <a:lnTo>
                  <a:pt x="17587" y="8825"/>
                </a:lnTo>
                <a:lnTo>
                  <a:pt x="17563" y="8757"/>
                </a:lnTo>
                <a:lnTo>
                  <a:pt x="17539" y="8689"/>
                </a:lnTo>
                <a:lnTo>
                  <a:pt x="17513" y="8624"/>
                </a:lnTo>
                <a:lnTo>
                  <a:pt x="17487" y="8563"/>
                </a:lnTo>
                <a:lnTo>
                  <a:pt x="17462" y="8506"/>
                </a:lnTo>
                <a:lnTo>
                  <a:pt x="17437" y="8455"/>
                </a:lnTo>
                <a:lnTo>
                  <a:pt x="17415" y="8408"/>
                </a:lnTo>
                <a:lnTo>
                  <a:pt x="17394" y="8369"/>
                </a:lnTo>
                <a:lnTo>
                  <a:pt x="17360" y="8310"/>
                </a:lnTo>
                <a:lnTo>
                  <a:pt x="17328" y="8254"/>
                </a:lnTo>
                <a:lnTo>
                  <a:pt x="17297" y="8203"/>
                </a:lnTo>
                <a:lnTo>
                  <a:pt x="17268" y="8155"/>
                </a:lnTo>
                <a:lnTo>
                  <a:pt x="17239" y="8109"/>
                </a:lnTo>
                <a:lnTo>
                  <a:pt x="17210" y="8066"/>
                </a:lnTo>
                <a:lnTo>
                  <a:pt x="17182" y="8023"/>
                </a:lnTo>
                <a:lnTo>
                  <a:pt x="17153" y="7981"/>
                </a:lnTo>
                <a:lnTo>
                  <a:pt x="17123" y="7941"/>
                </a:lnTo>
                <a:lnTo>
                  <a:pt x="17093" y="7900"/>
                </a:lnTo>
                <a:lnTo>
                  <a:pt x="17062" y="7858"/>
                </a:lnTo>
                <a:lnTo>
                  <a:pt x="17029" y="7816"/>
                </a:lnTo>
                <a:lnTo>
                  <a:pt x="16958" y="7727"/>
                </a:lnTo>
                <a:lnTo>
                  <a:pt x="16877" y="7627"/>
                </a:lnTo>
                <a:lnTo>
                  <a:pt x="16843" y="7585"/>
                </a:lnTo>
                <a:lnTo>
                  <a:pt x="16805" y="7540"/>
                </a:lnTo>
                <a:lnTo>
                  <a:pt x="16766" y="7493"/>
                </a:lnTo>
                <a:lnTo>
                  <a:pt x="16725" y="7446"/>
                </a:lnTo>
                <a:lnTo>
                  <a:pt x="16641" y="7350"/>
                </a:lnTo>
                <a:lnTo>
                  <a:pt x="16551" y="7253"/>
                </a:lnTo>
                <a:lnTo>
                  <a:pt x="16462" y="7157"/>
                </a:lnTo>
                <a:lnTo>
                  <a:pt x="16373" y="7065"/>
                </a:lnTo>
                <a:lnTo>
                  <a:pt x="16287" y="6978"/>
                </a:lnTo>
                <a:lnTo>
                  <a:pt x="16207" y="6899"/>
                </a:lnTo>
                <a:lnTo>
                  <a:pt x="16179" y="6872"/>
                </a:lnTo>
                <a:lnTo>
                  <a:pt x="16153" y="6842"/>
                </a:lnTo>
                <a:lnTo>
                  <a:pt x="16127" y="6811"/>
                </a:lnTo>
                <a:lnTo>
                  <a:pt x="16099" y="6779"/>
                </a:lnTo>
                <a:lnTo>
                  <a:pt x="16071" y="6747"/>
                </a:lnTo>
                <a:lnTo>
                  <a:pt x="16042" y="6715"/>
                </a:lnTo>
                <a:lnTo>
                  <a:pt x="16011" y="6683"/>
                </a:lnTo>
                <a:lnTo>
                  <a:pt x="15979" y="6652"/>
                </a:lnTo>
                <a:lnTo>
                  <a:pt x="14313" y="5186"/>
                </a:lnTo>
                <a:lnTo>
                  <a:pt x="14230" y="5121"/>
                </a:lnTo>
                <a:lnTo>
                  <a:pt x="14144" y="5052"/>
                </a:lnTo>
                <a:lnTo>
                  <a:pt x="14058" y="4981"/>
                </a:lnTo>
                <a:lnTo>
                  <a:pt x="13972" y="4911"/>
                </a:lnTo>
                <a:lnTo>
                  <a:pt x="13885" y="4840"/>
                </a:lnTo>
                <a:lnTo>
                  <a:pt x="13797" y="4769"/>
                </a:lnTo>
                <a:lnTo>
                  <a:pt x="13709" y="4700"/>
                </a:lnTo>
                <a:lnTo>
                  <a:pt x="13622" y="4634"/>
                </a:lnTo>
                <a:lnTo>
                  <a:pt x="13528" y="4565"/>
                </a:lnTo>
                <a:lnTo>
                  <a:pt x="13437" y="4496"/>
                </a:lnTo>
                <a:lnTo>
                  <a:pt x="13348" y="4430"/>
                </a:lnTo>
                <a:lnTo>
                  <a:pt x="13259" y="4364"/>
                </a:lnTo>
                <a:lnTo>
                  <a:pt x="13172" y="4299"/>
                </a:lnTo>
                <a:lnTo>
                  <a:pt x="13085" y="4234"/>
                </a:lnTo>
                <a:lnTo>
                  <a:pt x="12999" y="4170"/>
                </a:lnTo>
                <a:lnTo>
                  <a:pt x="12913" y="4107"/>
                </a:lnTo>
                <a:lnTo>
                  <a:pt x="12826" y="4043"/>
                </a:lnTo>
                <a:lnTo>
                  <a:pt x="12738" y="3980"/>
                </a:lnTo>
                <a:lnTo>
                  <a:pt x="12650" y="3916"/>
                </a:lnTo>
                <a:lnTo>
                  <a:pt x="12559" y="3852"/>
                </a:lnTo>
                <a:lnTo>
                  <a:pt x="12468" y="3787"/>
                </a:lnTo>
                <a:lnTo>
                  <a:pt x="12373" y="3722"/>
                </a:lnTo>
                <a:lnTo>
                  <a:pt x="12276" y="3655"/>
                </a:lnTo>
                <a:lnTo>
                  <a:pt x="12177" y="3589"/>
                </a:lnTo>
                <a:lnTo>
                  <a:pt x="12083" y="3525"/>
                </a:lnTo>
                <a:lnTo>
                  <a:pt x="11988" y="3463"/>
                </a:lnTo>
                <a:lnTo>
                  <a:pt x="11893" y="3402"/>
                </a:lnTo>
                <a:lnTo>
                  <a:pt x="11798" y="3340"/>
                </a:lnTo>
                <a:lnTo>
                  <a:pt x="11702" y="3280"/>
                </a:lnTo>
                <a:lnTo>
                  <a:pt x="11606" y="3219"/>
                </a:lnTo>
                <a:lnTo>
                  <a:pt x="11509" y="3158"/>
                </a:lnTo>
                <a:lnTo>
                  <a:pt x="11411" y="3097"/>
                </a:lnTo>
                <a:lnTo>
                  <a:pt x="11318" y="3037"/>
                </a:lnTo>
                <a:lnTo>
                  <a:pt x="11222" y="2979"/>
                </a:lnTo>
                <a:lnTo>
                  <a:pt x="11125" y="2920"/>
                </a:lnTo>
                <a:lnTo>
                  <a:pt x="11028" y="2863"/>
                </a:lnTo>
                <a:lnTo>
                  <a:pt x="10930" y="2806"/>
                </a:lnTo>
                <a:lnTo>
                  <a:pt x="10831" y="2749"/>
                </a:lnTo>
                <a:lnTo>
                  <a:pt x="10732" y="2692"/>
                </a:lnTo>
                <a:lnTo>
                  <a:pt x="10631" y="2635"/>
                </a:lnTo>
                <a:lnTo>
                  <a:pt x="10529" y="2579"/>
                </a:lnTo>
                <a:lnTo>
                  <a:pt x="10427" y="2523"/>
                </a:lnTo>
                <a:lnTo>
                  <a:pt x="10326" y="2468"/>
                </a:lnTo>
                <a:lnTo>
                  <a:pt x="10223" y="2413"/>
                </a:lnTo>
                <a:lnTo>
                  <a:pt x="10120" y="2359"/>
                </a:lnTo>
                <a:lnTo>
                  <a:pt x="10015" y="2305"/>
                </a:lnTo>
                <a:lnTo>
                  <a:pt x="9911" y="2251"/>
                </a:lnTo>
                <a:lnTo>
                  <a:pt x="9807" y="2198"/>
                </a:lnTo>
                <a:lnTo>
                  <a:pt x="9735" y="2162"/>
                </a:lnTo>
                <a:lnTo>
                  <a:pt x="9660" y="2124"/>
                </a:lnTo>
                <a:lnTo>
                  <a:pt x="9583" y="2086"/>
                </a:lnTo>
                <a:lnTo>
                  <a:pt x="9504" y="2047"/>
                </a:lnTo>
                <a:lnTo>
                  <a:pt x="9423" y="2010"/>
                </a:lnTo>
                <a:lnTo>
                  <a:pt x="9340" y="1971"/>
                </a:lnTo>
                <a:lnTo>
                  <a:pt x="9258" y="1932"/>
                </a:lnTo>
                <a:lnTo>
                  <a:pt x="9174" y="1893"/>
                </a:lnTo>
                <a:lnTo>
                  <a:pt x="9091" y="1855"/>
                </a:lnTo>
                <a:lnTo>
                  <a:pt x="9006" y="1816"/>
                </a:lnTo>
                <a:lnTo>
                  <a:pt x="8923" y="1780"/>
                </a:lnTo>
                <a:lnTo>
                  <a:pt x="8840" y="1743"/>
                </a:lnTo>
                <a:lnTo>
                  <a:pt x="8759" y="1707"/>
                </a:lnTo>
                <a:lnTo>
                  <a:pt x="8679" y="1673"/>
                </a:lnTo>
                <a:lnTo>
                  <a:pt x="8600" y="1640"/>
                </a:lnTo>
                <a:lnTo>
                  <a:pt x="8523" y="1608"/>
                </a:lnTo>
                <a:lnTo>
                  <a:pt x="8472" y="1587"/>
                </a:lnTo>
                <a:lnTo>
                  <a:pt x="8417" y="1562"/>
                </a:lnTo>
                <a:lnTo>
                  <a:pt x="8360" y="1537"/>
                </a:lnTo>
                <a:lnTo>
                  <a:pt x="8300" y="1511"/>
                </a:lnTo>
                <a:lnTo>
                  <a:pt x="8242" y="1485"/>
                </a:lnTo>
                <a:lnTo>
                  <a:pt x="8184" y="1461"/>
                </a:lnTo>
                <a:lnTo>
                  <a:pt x="8156" y="1451"/>
                </a:lnTo>
                <a:lnTo>
                  <a:pt x="8129" y="1442"/>
                </a:lnTo>
                <a:lnTo>
                  <a:pt x="8102" y="1433"/>
                </a:lnTo>
                <a:lnTo>
                  <a:pt x="8078" y="1426"/>
                </a:lnTo>
                <a:close/>
              </a:path>
            </a:pathLst>
          </a:custGeom>
          <a:solidFill>
            <a:schemeClr val="accent2"/>
          </a:solidFill>
          <a:ln cap="sq">
            <a:noFill/>
          </a:ln>
        </p:spPr>
        <p:txBody>
          <a:bodyPr vert="horz" wrap="square" lIns="91440" tIns="45720" rIns="91440" bIns="45720" rtlCol="0" anchor="t"/>
          <a:lstStyle/>
          <a:p>
            <a:pPr algn="l">
              <a:lnSpc>
                <a:spcPct val="100000"/>
              </a:lnSpc>
            </a:pPr>
            <a:endParaRPr kumimoji="1" lang="zh-CN" altLang="en-US" sz="2800"/>
          </a:p>
        </p:txBody>
      </p:sp>
      <p:sp>
        <p:nvSpPr>
          <p:cNvPr id="13" name="标题 1"/>
          <p:cNvSpPr txBox="1"/>
          <p:nvPr/>
        </p:nvSpPr>
        <p:spPr>
          <a:xfrm>
            <a:off x="2339286" y="4924649"/>
            <a:ext cx="7560000" cy="648000"/>
          </a:xfrm>
          <a:prstGeom prst="rect">
            <a:avLst/>
          </a:prstGeom>
          <a:noFill/>
          <a:ln>
            <a:noFill/>
          </a:ln>
        </p:spPr>
        <p:txBody>
          <a:bodyPr vert="horz" wrap="square" lIns="0" tIns="0" rIns="0" bIns="0" rtlCol="0" anchor="t"/>
          <a:lstStyle/>
          <a:p>
            <a:pPr algn="l">
              <a:lnSpc>
                <a:spcPct val="140000"/>
              </a:lnSpc>
            </a:pPr>
            <a:r>
              <a:rPr kumimoji="1" lang="en-US" altLang="zh-CN" sz="2000">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强调流程的灵活性和适应性，避免流程僵化。</a:t>
            </a:r>
          </a:p>
        </p:txBody>
      </p:sp>
      <p:sp>
        <p:nvSpPr>
          <p:cNvPr id="14" name="标题 1"/>
          <p:cNvSpPr txBox="1"/>
          <p:nvPr/>
        </p:nvSpPr>
        <p:spPr>
          <a:xfrm>
            <a:off x="2089183" y="5010049"/>
            <a:ext cx="126854" cy="131412"/>
          </a:xfrm>
          <a:custGeom>
            <a:avLst/>
            <a:gdLst>
              <a:gd name="T0" fmla="*/ 7371 w 17675"/>
              <a:gd name="T1" fmla="*/ 1125 h 18310"/>
              <a:gd name="T2" fmla="*/ 5959 w 17675"/>
              <a:gd name="T3" fmla="*/ 593 h 18310"/>
              <a:gd name="T4" fmla="*/ 4735 w 17675"/>
              <a:gd name="T5" fmla="*/ 240 h 18310"/>
              <a:gd name="T6" fmla="*/ 3627 w 17675"/>
              <a:gd name="T7" fmla="*/ 54 h 18310"/>
              <a:gd name="T8" fmla="*/ 2806 w 17675"/>
              <a:gd name="T9" fmla="*/ 7 h 18310"/>
              <a:gd name="T10" fmla="*/ 2454 w 17675"/>
              <a:gd name="T11" fmla="*/ 85 h 18310"/>
              <a:gd name="T12" fmla="*/ 2132 w 17675"/>
              <a:gd name="T13" fmla="*/ 262 h 18310"/>
              <a:gd name="T14" fmla="*/ 1838 w 17675"/>
              <a:gd name="T15" fmla="*/ 533 h 18310"/>
              <a:gd name="T16" fmla="*/ 1454 w 17675"/>
              <a:gd name="T17" fmla="*/ 1111 h 18310"/>
              <a:gd name="T18" fmla="*/ 1261 w 17675"/>
              <a:gd name="T19" fmla="*/ 1545 h 18310"/>
              <a:gd name="T20" fmla="*/ 1008 w 17675"/>
              <a:gd name="T21" fmla="*/ 2315 h 18310"/>
              <a:gd name="T22" fmla="*/ 836 w 17675"/>
              <a:gd name="T23" fmla="*/ 2906 h 18310"/>
              <a:gd name="T24" fmla="*/ 683 w 17675"/>
              <a:gd name="T25" fmla="*/ 3519 h 18310"/>
              <a:gd name="T26" fmla="*/ 506 w 17675"/>
              <a:gd name="T27" fmla="*/ 4330 h 18310"/>
              <a:gd name="T28" fmla="*/ 356 w 17675"/>
              <a:gd name="T29" fmla="*/ 5177 h 18310"/>
              <a:gd name="T30" fmla="*/ 199 w 17675"/>
              <a:gd name="T31" fmla="*/ 6352 h 18310"/>
              <a:gd name="T32" fmla="*/ 65 w 17675"/>
              <a:gd name="T33" fmla="*/ 7805 h 18310"/>
              <a:gd name="T34" fmla="*/ 1 w 17675"/>
              <a:gd name="T35" fmla="*/ 9354 h 18310"/>
              <a:gd name="T36" fmla="*/ 54 w 17675"/>
              <a:gd name="T37" fmla="*/ 10490 h 18310"/>
              <a:gd name="T38" fmla="*/ 149 w 17675"/>
              <a:gd name="T39" fmla="*/ 11811 h 18310"/>
              <a:gd name="T40" fmla="*/ 298 w 17675"/>
              <a:gd name="T41" fmla="*/ 13066 h 18310"/>
              <a:gd name="T42" fmla="*/ 650 w 17675"/>
              <a:gd name="T43" fmla="*/ 14979 h 18310"/>
              <a:gd name="T44" fmla="*/ 991 w 17675"/>
              <a:gd name="T45" fmla="*/ 16266 h 18310"/>
              <a:gd name="T46" fmla="*/ 1332 w 17675"/>
              <a:gd name="T47" fmla="*/ 17156 h 18310"/>
              <a:gd name="T48" fmla="*/ 1598 w 17675"/>
              <a:gd name="T49" fmla="*/ 17614 h 18310"/>
              <a:gd name="T50" fmla="*/ 1917 w 17675"/>
              <a:gd name="T51" fmla="*/ 17970 h 18310"/>
              <a:gd name="T52" fmla="*/ 2349 w 17675"/>
              <a:gd name="T53" fmla="*/ 18232 h 18310"/>
              <a:gd name="T54" fmla="*/ 2745 w 17675"/>
              <a:gd name="T55" fmla="*/ 18309 h 18310"/>
              <a:gd name="T56" fmla="*/ 3384 w 17675"/>
              <a:gd name="T57" fmla="*/ 18287 h 18310"/>
              <a:gd name="T58" fmla="*/ 4157 w 17675"/>
              <a:gd name="T59" fmla="*/ 18192 h 18310"/>
              <a:gd name="T60" fmla="*/ 5006 w 17675"/>
              <a:gd name="T61" fmla="*/ 18009 h 18310"/>
              <a:gd name="T62" fmla="*/ 6483 w 17675"/>
              <a:gd name="T63" fmla="*/ 17544 h 18310"/>
              <a:gd name="T64" fmla="*/ 7200 w 17675"/>
              <a:gd name="T65" fmla="*/ 17277 h 18310"/>
              <a:gd name="T66" fmla="*/ 8295 w 17675"/>
              <a:gd name="T67" fmla="*/ 16841 h 18310"/>
              <a:gd name="T68" fmla="*/ 8872 w 17675"/>
              <a:gd name="T69" fmla="*/ 16605 h 18310"/>
              <a:gd name="T70" fmla="*/ 9346 w 17675"/>
              <a:gd name="T71" fmla="*/ 16391 h 18310"/>
              <a:gd name="T72" fmla="*/ 10057 w 17675"/>
              <a:gd name="T73" fmla="*/ 16048 h 18310"/>
              <a:gd name="T74" fmla="*/ 10903 w 17675"/>
              <a:gd name="T75" fmla="*/ 15584 h 18310"/>
              <a:gd name="T76" fmla="*/ 11867 w 17675"/>
              <a:gd name="T77" fmla="*/ 14997 h 18310"/>
              <a:gd name="T78" fmla="*/ 12590 w 17675"/>
              <a:gd name="T79" fmla="*/ 14528 h 18310"/>
              <a:gd name="T80" fmla="*/ 13212 w 17675"/>
              <a:gd name="T81" fmla="*/ 14088 h 18310"/>
              <a:gd name="T82" fmla="*/ 14481 w 17675"/>
              <a:gd name="T83" fmla="*/ 13112 h 18310"/>
              <a:gd name="T84" fmla="*/ 14802 w 17675"/>
              <a:gd name="T85" fmla="*/ 12854 h 18310"/>
              <a:gd name="T86" fmla="*/ 15451 w 17675"/>
              <a:gd name="T87" fmla="*/ 12291 h 18310"/>
              <a:gd name="T88" fmla="*/ 15927 w 17675"/>
              <a:gd name="T89" fmla="*/ 11853 h 18310"/>
              <a:gd name="T90" fmla="*/ 16443 w 17675"/>
              <a:gd name="T91" fmla="*/ 11335 h 18310"/>
              <a:gd name="T92" fmla="*/ 16856 w 17675"/>
              <a:gd name="T93" fmla="*/ 10896 h 18310"/>
              <a:gd name="T94" fmla="*/ 17295 w 17675"/>
              <a:gd name="T95" fmla="*/ 10296 h 18310"/>
              <a:gd name="T96" fmla="*/ 17543 w 17675"/>
              <a:gd name="T97" fmla="*/ 9805 h 18310"/>
              <a:gd name="T98" fmla="*/ 17675 w 17675"/>
              <a:gd name="T99" fmla="*/ 9283 h 18310"/>
              <a:gd name="T100" fmla="*/ 17609 w 17675"/>
              <a:gd name="T101" fmla="*/ 8895 h 18310"/>
              <a:gd name="T102" fmla="*/ 17328 w 17675"/>
              <a:gd name="T103" fmla="*/ 8254 h 18310"/>
              <a:gd name="T104" fmla="*/ 16958 w 17675"/>
              <a:gd name="T105" fmla="*/ 7727 h 18310"/>
              <a:gd name="T106" fmla="*/ 16207 w 17675"/>
              <a:gd name="T107" fmla="*/ 6899 h 18310"/>
              <a:gd name="T108" fmla="*/ 14144 w 17675"/>
              <a:gd name="T109" fmla="*/ 5052 h 18310"/>
              <a:gd name="T110" fmla="*/ 13172 w 17675"/>
              <a:gd name="T111" fmla="*/ 4299 h 18310"/>
              <a:gd name="T112" fmla="*/ 12177 w 17675"/>
              <a:gd name="T113" fmla="*/ 3589 h 18310"/>
              <a:gd name="T114" fmla="*/ 11125 w 17675"/>
              <a:gd name="T115" fmla="*/ 2920 h 18310"/>
              <a:gd name="T116" fmla="*/ 10015 w 17675"/>
              <a:gd name="T117" fmla="*/ 2305 h 18310"/>
              <a:gd name="T118" fmla="*/ 9091 w 17675"/>
              <a:gd name="T119" fmla="*/ 1855 h 18310"/>
              <a:gd name="T120" fmla="*/ 8300 w 17675"/>
              <a:gd name="T121" fmla="*/ 1511 h 18310"/>
            </a:gdLst>
            <a:ahLst/>
            <a:cxnLst/>
            <a:rect l="0" t="0" r="r" b="b"/>
            <a:pathLst>
              <a:path w="17675" h="18310">
                <a:moveTo>
                  <a:pt x="8078" y="1426"/>
                </a:moveTo>
                <a:lnTo>
                  <a:pt x="8047" y="1409"/>
                </a:lnTo>
                <a:lnTo>
                  <a:pt x="8014" y="1392"/>
                </a:lnTo>
                <a:lnTo>
                  <a:pt x="7978" y="1376"/>
                </a:lnTo>
                <a:lnTo>
                  <a:pt x="7940" y="1360"/>
                </a:lnTo>
                <a:lnTo>
                  <a:pt x="7901" y="1345"/>
                </a:lnTo>
                <a:lnTo>
                  <a:pt x="7862" y="1330"/>
                </a:lnTo>
                <a:lnTo>
                  <a:pt x="7825" y="1315"/>
                </a:lnTo>
                <a:lnTo>
                  <a:pt x="7791" y="1301"/>
                </a:lnTo>
                <a:lnTo>
                  <a:pt x="7583" y="1213"/>
                </a:lnTo>
                <a:lnTo>
                  <a:pt x="7371" y="1125"/>
                </a:lnTo>
                <a:lnTo>
                  <a:pt x="7158" y="1038"/>
                </a:lnTo>
                <a:lnTo>
                  <a:pt x="6943" y="953"/>
                </a:lnTo>
                <a:lnTo>
                  <a:pt x="6836" y="911"/>
                </a:lnTo>
                <a:lnTo>
                  <a:pt x="6727" y="869"/>
                </a:lnTo>
                <a:lnTo>
                  <a:pt x="6618" y="827"/>
                </a:lnTo>
                <a:lnTo>
                  <a:pt x="6508" y="787"/>
                </a:lnTo>
                <a:lnTo>
                  <a:pt x="6400" y="747"/>
                </a:lnTo>
                <a:lnTo>
                  <a:pt x="6290" y="707"/>
                </a:lnTo>
                <a:lnTo>
                  <a:pt x="6180" y="668"/>
                </a:lnTo>
                <a:lnTo>
                  <a:pt x="6070" y="631"/>
                </a:lnTo>
                <a:lnTo>
                  <a:pt x="5959" y="593"/>
                </a:lnTo>
                <a:lnTo>
                  <a:pt x="5848" y="556"/>
                </a:lnTo>
                <a:lnTo>
                  <a:pt x="5737" y="521"/>
                </a:lnTo>
                <a:lnTo>
                  <a:pt x="5626" y="485"/>
                </a:lnTo>
                <a:lnTo>
                  <a:pt x="5515" y="451"/>
                </a:lnTo>
                <a:lnTo>
                  <a:pt x="5404" y="418"/>
                </a:lnTo>
                <a:lnTo>
                  <a:pt x="5292" y="386"/>
                </a:lnTo>
                <a:lnTo>
                  <a:pt x="5181" y="355"/>
                </a:lnTo>
                <a:lnTo>
                  <a:pt x="5069" y="324"/>
                </a:lnTo>
                <a:lnTo>
                  <a:pt x="4958" y="295"/>
                </a:lnTo>
                <a:lnTo>
                  <a:pt x="4846" y="267"/>
                </a:lnTo>
                <a:lnTo>
                  <a:pt x="4735" y="240"/>
                </a:lnTo>
                <a:lnTo>
                  <a:pt x="4623" y="215"/>
                </a:lnTo>
                <a:lnTo>
                  <a:pt x="4511" y="191"/>
                </a:lnTo>
                <a:lnTo>
                  <a:pt x="4400" y="168"/>
                </a:lnTo>
                <a:lnTo>
                  <a:pt x="4287" y="146"/>
                </a:lnTo>
                <a:lnTo>
                  <a:pt x="4234" y="136"/>
                </a:lnTo>
                <a:lnTo>
                  <a:pt x="4162" y="125"/>
                </a:lnTo>
                <a:lnTo>
                  <a:pt x="4075" y="112"/>
                </a:lnTo>
                <a:lnTo>
                  <a:pt x="3975" y="98"/>
                </a:lnTo>
                <a:lnTo>
                  <a:pt x="3865" y="84"/>
                </a:lnTo>
                <a:lnTo>
                  <a:pt x="3749" y="69"/>
                </a:lnTo>
                <a:lnTo>
                  <a:pt x="3627" y="54"/>
                </a:lnTo>
                <a:lnTo>
                  <a:pt x="3504" y="40"/>
                </a:lnTo>
                <a:lnTo>
                  <a:pt x="3381" y="27"/>
                </a:lnTo>
                <a:lnTo>
                  <a:pt x="3262" y="17"/>
                </a:lnTo>
                <a:lnTo>
                  <a:pt x="3148" y="8"/>
                </a:lnTo>
                <a:lnTo>
                  <a:pt x="3043" y="2"/>
                </a:lnTo>
                <a:lnTo>
                  <a:pt x="2994" y="1"/>
                </a:lnTo>
                <a:lnTo>
                  <a:pt x="2949" y="0"/>
                </a:lnTo>
                <a:lnTo>
                  <a:pt x="2908" y="0"/>
                </a:lnTo>
                <a:lnTo>
                  <a:pt x="2869" y="1"/>
                </a:lnTo>
                <a:lnTo>
                  <a:pt x="2834" y="3"/>
                </a:lnTo>
                <a:lnTo>
                  <a:pt x="2806" y="7"/>
                </a:lnTo>
                <a:lnTo>
                  <a:pt x="2780" y="11"/>
                </a:lnTo>
                <a:lnTo>
                  <a:pt x="2761" y="17"/>
                </a:lnTo>
                <a:lnTo>
                  <a:pt x="2724" y="19"/>
                </a:lnTo>
                <a:lnTo>
                  <a:pt x="2689" y="24"/>
                </a:lnTo>
                <a:lnTo>
                  <a:pt x="2655" y="29"/>
                </a:lnTo>
                <a:lnTo>
                  <a:pt x="2620" y="35"/>
                </a:lnTo>
                <a:lnTo>
                  <a:pt x="2586" y="43"/>
                </a:lnTo>
                <a:lnTo>
                  <a:pt x="2552" y="53"/>
                </a:lnTo>
                <a:lnTo>
                  <a:pt x="2518" y="63"/>
                </a:lnTo>
                <a:lnTo>
                  <a:pt x="2486" y="73"/>
                </a:lnTo>
                <a:lnTo>
                  <a:pt x="2454" y="85"/>
                </a:lnTo>
                <a:lnTo>
                  <a:pt x="2423" y="97"/>
                </a:lnTo>
                <a:lnTo>
                  <a:pt x="2393" y="111"/>
                </a:lnTo>
                <a:lnTo>
                  <a:pt x="2363" y="125"/>
                </a:lnTo>
                <a:lnTo>
                  <a:pt x="2333" y="138"/>
                </a:lnTo>
                <a:lnTo>
                  <a:pt x="2306" y="153"/>
                </a:lnTo>
                <a:lnTo>
                  <a:pt x="2278" y="169"/>
                </a:lnTo>
                <a:lnTo>
                  <a:pt x="2252" y="184"/>
                </a:lnTo>
                <a:lnTo>
                  <a:pt x="2218" y="205"/>
                </a:lnTo>
                <a:lnTo>
                  <a:pt x="2187" y="224"/>
                </a:lnTo>
                <a:lnTo>
                  <a:pt x="2158" y="244"/>
                </a:lnTo>
                <a:lnTo>
                  <a:pt x="2132" y="262"/>
                </a:lnTo>
                <a:lnTo>
                  <a:pt x="2108" y="280"/>
                </a:lnTo>
                <a:lnTo>
                  <a:pt x="2086" y="298"/>
                </a:lnTo>
                <a:lnTo>
                  <a:pt x="2065" y="315"/>
                </a:lnTo>
                <a:lnTo>
                  <a:pt x="2046" y="332"/>
                </a:lnTo>
                <a:lnTo>
                  <a:pt x="2007" y="367"/>
                </a:lnTo>
                <a:lnTo>
                  <a:pt x="1968" y="405"/>
                </a:lnTo>
                <a:lnTo>
                  <a:pt x="1927" y="446"/>
                </a:lnTo>
                <a:lnTo>
                  <a:pt x="1878" y="491"/>
                </a:lnTo>
                <a:lnTo>
                  <a:pt x="1866" y="504"/>
                </a:lnTo>
                <a:lnTo>
                  <a:pt x="1853" y="517"/>
                </a:lnTo>
                <a:lnTo>
                  <a:pt x="1838" y="533"/>
                </a:lnTo>
                <a:lnTo>
                  <a:pt x="1823" y="550"/>
                </a:lnTo>
                <a:lnTo>
                  <a:pt x="1790" y="592"/>
                </a:lnTo>
                <a:lnTo>
                  <a:pt x="1754" y="637"/>
                </a:lnTo>
                <a:lnTo>
                  <a:pt x="1717" y="689"/>
                </a:lnTo>
                <a:lnTo>
                  <a:pt x="1679" y="744"/>
                </a:lnTo>
                <a:lnTo>
                  <a:pt x="1639" y="802"/>
                </a:lnTo>
                <a:lnTo>
                  <a:pt x="1600" y="863"/>
                </a:lnTo>
                <a:lnTo>
                  <a:pt x="1561" y="926"/>
                </a:lnTo>
                <a:lnTo>
                  <a:pt x="1524" y="988"/>
                </a:lnTo>
                <a:lnTo>
                  <a:pt x="1488" y="1051"/>
                </a:lnTo>
                <a:lnTo>
                  <a:pt x="1454" y="1111"/>
                </a:lnTo>
                <a:lnTo>
                  <a:pt x="1425" y="1170"/>
                </a:lnTo>
                <a:lnTo>
                  <a:pt x="1398" y="1226"/>
                </a:lnTo>
                <a:lnTo>
                  <a:pt x="1387" y="1252"/>
                </a:lnTo>
                <a:lnTo>
                  <a:pt x="1377" y="1277"/>
                </a:lnTo>
                <a:lnTo>
                  <a:pt x="1367" y="1301"/>
                </a:lnTo>
                <a:lnTo>
                  <a:pt x="1359" y="1323"/>
                </a:lnTo>
                <a:lnTo>
                  <a:pt x="1340" y="1362"/>
                </a:lnTo>
                <a:lnTo>
                  <a:pt x="1320" y="1404"/>
                </a:lnTo>
                <a:lnTo>
                  <a:pt x="1300" y="1449"/>
                </a:lnTo>
                <a:lnTo>
                  <a:pt x="1280" y="1496"/>
                </a:lnTo>
                <a:lnTo>
                  <a:pt x="1261" y="1545"/>
                </a:lnTo>
                <a:lnTo>
                  <a:pt x="1241" y="1596"/>
                </a:lnTo>
                <a:lnTo>
                  <a:pt x="1222" y="1648"/>
                </a:lnTo>
                <a:lnTo>
                  <a:pt x="1204" y="1702"/>
                </a:lnTo>
                <a:lnTo>
                  <a:pt x="1167" y="1808"/>
                </a:lnTo>
                <a:lnTo>
                  <a:pt x="1133" y="1915"/>
                </a:lnTo>
                <a:lnTo>
                  <a:pt x="1101" y="2016"/>
                </a:lnTo>
                <a:lnTo>
                  <a:pt x="1071" y="2110"/>
                </a:lnTo>
                <a:lnTo>
                  <a:pt x="1055" y="2162"/>
                </a:lnTo>
                <a:lnTo>
                  <a:pt x="1039" y="2213"/>
                </a:lnTo>
                <a:lnTo>
                  <a:pt x="1023" y="2264"/>
                </a:lnTo>
                <a:lnTo>
                  <a:pt x="1008" y="2315"/>
                </a:lnTo>
                <a:lnTo>
                  <a:pt x="992" y="2367"/>
                </a:lnTo>
                <a:lnTo>
                  <a:pt x="976" y="2418"/>
                </a:lnTo>
                <a:lnTo>
                  <a:pt x="960" y="2471"/>
                </a:lnTo>
                <a:lnTo>
                  <a:pt x="944" y="2523"/>
                </a:lnTo>
                <a:lnTo>
                  <a:pt x="929" y="2573"/>
                </a:lnTo>
                <a:lnTo>
                  <a:pt x="913" y="2626"/>
                </a:lnTo>
                <a:lnTo>
                  <a:pt x="896" y="2682"/>
                </a:lnTo>
                <a:lnTo>
                  <a:pt x="880" y="2740"/>
                </a:lnTo>
                <a:lnTo>
                  <a:pt x="864" y="2797"/>
                </a:lnTo>
                <a:lnTo>
                  <a:pt x="849" y="2852"/>
                </a:lnTo>
                <a:lnTo>
                  <a:pt x="836" y="2906"/>
                </a:lnTo>
                <a:lnTo>
                  <a:pt x="827" y="2955"/>
                </a:lnTo>
                <a:lnTo>
                  <a:pt x="818" y="2977"/>
                </a:lnTo>
                <a:lnTo>
                  <a:pt x="809" y="3003"/>
                </a:lnTo>
                <a:lnTo>
                  <a:pt x="800" y="3033"/>
                </a:lnTo>
                <a:lnTo>
                  <a:pt x="790" y="3067"/>
                </a:lnTo>
                <a:lnTo>
                  <a:pt x="770" y="3142"/>
                </a:lnTo>
                <a:lnTo>
                  <a:pt x="749" y="3225"/>
                </a:lnTo>
                <a:lnTo>
                  <a:pt x="730" y="3310"/>
                </a:lnTo>
                <a:lnTo>
                  <a:pt x="712" y="3390"/>
                </a:lnTo>
                <a:lnTo>
                  <a:pt x="696" y="3461"/>
                </a:lnTo>
                <a:lnTo>
                  <a:pt x="683" y="3519"/>
                </a:lnTo>
                <a:lnTo>
                  <a:pt x="666" y="3593"/>
                </a:lnTo>
                <a:lnTo>
                  <a:pt x="649" y="3667"/>
                </a:lnTo>
                <a:lnTo>
                  <a:pt x="633" y="3740"/>
                </a:lnTo>
                <a:lnTo>
                  <a:pt x="617" y="3813"/>
                </a:lnTo>
                <a:lnTo>
                  <a:pt x="601" y="3886"/>
                </a:lnTo>
                <a:lnTo>
                  <a:pt x="585" y="3960"/>
                </a:lnTo>
                <a:lnTo>
                  <a:pt x="569" y="4033"/>
                </a:lnTo>
                <a:lnTo>
                  <a:pt x="553" y="4108"/>
                </a:lnTo>
                <a:lnTo>
                  <a:pt x="537" y="4182"/>
                </a:lnTo>
                <a:lnTo>
                  <a:pt x="522" y="4256"/>
                </a:lnTo>
                <a:lnTo>
                  <a:pt x="506" y="4330"/>
                </a:lnTo>
                <a:lnTo>
                  <a:pt x="491" y="4406"/>
                </a:lnTo>
                <a:lnTo>
                  <a:pt x="476" y="4483"/>
                </a:lnTo>
                <a:lnTo>
                  <a:pt x="461" y="4559"/>
                </a:lnTo>
                <a:lnTo>
                  <a:pt x="447" y="4636"/>
                </a:lnTo>
                <a:lnTo>
                  <a:pt x="433" y="4714"/>
                </a:lnTo>
                <a:lnTo>
                  <a:pt x="419" y="4791"/>
                </a:lnTo>
                <a:lnTo>
                  <a:pt x="405" y="4868"/>
                </a:lnTo>
                <a:lnTo>
                  <a:pt x="392" y="4946"/>
                </a:lnTo>
                <a:lnTo>
                  <a:pt x="380" y="5024"/>
                </a:lnTo>
                <a:lnTo>
                  <a:pt x="367" y="5100"/>
                </a:lnTo>
                <a:lnTo>
                  <a:pt x="356" y="5177"/>
                </a:lnTo>
                <a:lnTo>
                  <a:pt x="346" y="5253"/>
                </a:lnTo>
                <a:lnTo>
                  <a:pt x="335" y="5328"/>
                </a:lnTo>
                <a:lnTo>
                  <a:pt x="320" y="5442"/>
                </a:lnTo>
                <a:lnTo>
                  <a:pt x="304" y="5555"/>
                </a:lnTo>
                <a:lnTo>
                  <a:pt x="289" y="5668"/>
                </a:lnTo>
                <a:lnTo>
                  <a:pt x="275" y="5781"/>
                </a:lnTo>
                <a:lnTo>
                  <a:pt x="259" y="5896"/>
                </a:lnTo>
                <a:lnTo>
                  <a:pt x="244" y="6009"/>
                </a:lnTo>
                <a:lnTo>
                  <a:pt x="229" y="6124"/>
                </a:lnTo>
                <a:lnTo>
                  <a:pt x="214" y="6238"/>
                </a:lnTo>
                <a:lnTo>
                  <a:pt x="199" y="6352"/>
                </a:lnTo>
                <a:lnTo>
                  <a:pt x="185" y="6467"/>
                </a:lnTo>
                <a:lnTo>
                  <a:pt x="173" y="6581"/>
                </a:lnTo>
                <a:lnTo>
                  <a:pt x="160" y="6697"/>
                </a:lnTo>
                <a:lnTo>
                  <a:pt x="148" y="6811"/>
                </a:lnTo>
                <a:lnTo>
                  <a:pt x="137" y="6927"/>
                </a:lnTo>
                <a:lnTo>
                  <a:pt x="127" y="7042"/>
                </a:lnTo>
                <a:lnTo>
                  <a:pt x="119" y="7158"/>
                </a:lnTo>
                <a:lnTo>
                  <a:pt x="105" y="7319"/>
                </a:lnTo>
                <a:lnTo>
                  <a:pt x="92" y="7481"/>
                </a:lnTo>
                <a:lnTo>
                  <a:pt x="79" y="7643"/>
                </a:lnTo>
                <a:lnTo>
                  <a:pt x="65" y="7805"/>
                </a:lnTo>
                <a:lnTo>
                  <a:pt x="54" y="7967"/>
                </a:lnTo>
                <a:lnTo>
                  <a:pt x="42" y="8130"/>
                </a:lnTo>
                <a:lnTo>
                  <a:pt x="31" y="8293"/>
                </a:lnTo>
                <a:lnTo>
                  <a:pt x="22" y="8456"/>
                </a:lnTo>
                <a:lnTo>
                  <a:pt x="14" y="8619"/>
                </a:lnTo>
                <a:lnTo>
                  <a:pt x="8" y="8782"/>
                </a:lnTo>
                <a:lnTo>
                  <a:pt x="3" y="8946"/>
                </a:lnTo>
                <a:lnTo>
                  <a:pt x="0" y="9109"/>
                </a:lnTo>
                <a:lnTo>
                  <a:pt x="0" y="9190"/>
                </a:lnTo>
                <a:lnTo>
                  <a:pt x="0" y="9273"/>
                </a:lnTo>
                <a:lnTo>
                  <a:pt x="1" y="9354"/>
                </a:lnTo>
                <a:lnTo>
                  <a:pt x="2" y="9437"/>
                </a:lnTo>
                <a:lnTo>
                  <a:pt x="3" y="9518"/>
                </a:lnTo>
                <a:lnTo>
                  <a:pt x="7" y="9599"/>
                </a:lnTo>
                <a:lnTo>
                  <a:pt x="10" y="9681"/>
                </a:lnTo>
                <a:lnTo>
                  <a:pt x="14" y="9763"/>
                </a:lnTo>
                <a:lnTo>
                  <a:pt x="21" y="9885"/>
                </a:lnTo>
                <a:lnTo>
                  <a:pt x="27" y="10006"/>
                </a:lnTo>
                <a:lnTo>
                  <a:pt x="34" y="10128"/>
                </a:lnTo>
                <a:lnTo>
                  <a:pt x="41" y="10249"/>
                </a:lnTo>
                <a:lnTo>
                  <a:pt x="47" y="10369"/>
                </a:lnTo>
                <a:lnTo>
                  <a:pt x="54" y="10490"/>
                </a:lnTo>
                <a:lnTo>
                  <a:pt x="61" y="10611"/>
                </a:lnTo>
                <a:lnTo>
                  <a:pt x="68" y="10731"/>
                </a:lnTo>
                <a:lnTo>
                  <a:pt x="74" y="10851"/>
                </a:lnTo>
                <a:lnTo>
                  <a:pt x="82" y="10971"/>
                </a:lnTo>
                <a:lnTo>
                  <a:pt x="90" y="11091"/>
                </a:lnTo>
                <a:lnTo>
                  <a:pt x="98" y="11213"/>
                </a:lnTo>
                <a:lnTo>
                  <a:pt x="108" y="11333"/>
                </a:lnTo>
                <a:lnTo>
                  <a:pt x="117" y="11454"/>
                </a:lnTo>
                <a:lnTo>
                  <a:pt x="127" y="11575"/>
                </a:lnTo>
                <a:lnTo>
                  <a:pt x="138" y="11697"/>
                </a:lnTo>
                <a:lnTo>
                  <a:pt x="149" y="11811"/>
                </a:lnTo>
                <a:lnTo>
                  <a:pt x="160" y="11926"/>
                </a:lnTo>
                <a:lnTo>
                  <a:pt x="172" y="12040"/>
                </a:lnTo>
                <a:lnTo>
                  <a:pt x="184" y="12154"/>
                </a:lnTo>
                <a:lnTo>
                  <a:pt x="197" y="12269"/>
                </a:lnTo>
                <a:lnTo>
                  <a:pt x="209" y="12383"/>
                </a:lnTo>
                <a:lnTo>
                  <a:pt x="223" y="12498"/>
                </a:lnTo>
                <a:lnTo>
                  <a:pt x="237" y="12611"/>
                </a:lnTo>
                <a:lnTo>
                  <a:pt x="252" y="12725"/>
                </a:lnTo>
                <a:lnTo>
                  <a:pt x="267" y="12839"/>
                </a:lnTo>
                <a:lnTo>
                  <a:pt x="281" y="12953"/>
                </a:lnTo>
                <a:lnTo>
                  <a:pt x="298" y="13066"/>
                </a:lnTo>
                <a:lnTo>
                  <a:pt x="314" y="13180"/>
                </a:lnTo>
                <a:lnTo>
                  <a:pt x="331" y="13293"/>
                </a:lnTo>
                <a:lnTo>
                  <a:pt x="349" y="13406"/>
                </a:lnTo>
                <a:lnTo>
                  <a:pt x="366" y="13519"/>
                </a:lnTo>
                <a:lnTo>
                  <a:pt x="398" y="13707"/>
                </a:lnTo>
                <a:lnTo>
                  <a:pt x="433" y="13905"/>
                </a:lnTo>
                <a:lnTo>
                  <a:pt x="470" y="14110"/>
                </a:lnTo>
                <a:lnTo>
                  <a:pt x="511" y="14322"/>
                </a:lnTo>
                <a:lnTo>
                  <a:pt x="555" y="14538"/>
                </a:lnTo>
                <a:lnTo>
                  <a:pt x="602" y="14757"/>
                </a:lnTo>
                <a:lnTo>
                  <a:pt x="650" y="14979"/>
                </a:lnTo>
                <a:lnTo>
                  <a:pt x="701" y="15200"/>
                </a:lnTo>
                <a:lnTo>
                  <a:pt x="729" y="15311"/>
                </a:lnTo>
                <a:lnTo>
                  <a:pt x="755" y="15420"/>
                </a:lnTo>
                <a:lnTo>
                  <a:pt x="784" y="15530"/>
                </a:lnTo>
                <a:lnTo>
                  <a:pt x="811" y="15639"/>
                </a:lnTo>
                <a:lnTo>
                  <a:pt x="840" y="15747"/>
                </a:lnTo>
                <a:lnTo>
                  <a:pt x="870" y="15854"/>
                </a:lnTo>
                <a:lnTo>
                  <a:pt x="899" y="15959"/>
                </a:lnTo>
                <a:lnTo>
                  <a:pt x="929" y="16064"/>
                </a:lnTo>
                <a:lnTo>
                  <a:pt x="960" y="16165"/>
                </a:lnTo>
                <a:lnTo>
                  <a:pt x="991" y="16266"/>
                </a:lnTo>
                <a:lnTo>
                  <a:pt x="1022" y="16365"/>
                </a:lnTo>
                <a:lnTo>
                  <a:pt x="1054" y="16461"/>
                </a:lnTo>
                <a:lnTo>
                  <a:pt x="1086" y="16556"/>
                </a:lnTo>
                <a:lnTo>
                  <a:pt x="1119" y="16646"/>
                </a:lnTo>
                <a:lnTo>
                  <a:pt x="1152" y="16735"/>
                </a:lnTo>
                <a:lnTo>
                  <a:pt x="1185" y="16821"/>
                </a:lnTo>
                <a:lnTo>
                  <a:pt x="1225" y="16920"/>
                </a:lnTo>
                <a:lnTo>
                  <a:pt x="1267" y="17017"/>
                </a:lnTo>
                <a:lnTo>
                  <a:pt x="1288" y="17064"/>
                </a:lnTo>
                <a:lnTo>
                  <a:pt x="1310" y="17111"/>
                </a:lnTo>
                <a:lnTo>
                  <a:pt x="1332" y="17156"/>
                </a:lnTo>
                <a:lnTo>
                  <a:pt x="1354" y="17202"/>
                </a:lnTo>
                <a:lnTo>
                  <a:pt x="1377" y="17247"/>
                </a:lnTo>
                <a:lnTo>
                  <a:pt x="1399" y="17290"/>
                </a:lnTo>
                <a:lnTo>
                  <a:pt x="1423" y="17334"/>
                </a:lnTo>
                <a:lnTo>
                  <a:pt x="1447" y="17376"/>
                </a:lnTo>
                <a:lnTo>
                  <a:pt x="1471" y="17417"/>
                </a:lnTo>
                <a:lnTo>
                  <a:pt x="1496" y="17459"/>
                </a:lnTo>
                <a:lnTo>
                  <a:pt x="1521" y="17499"/>
                </a:lnTo>
                <a:lnTo>
                  <a:pt x="1546" y="17538"/>
                </a:lnTo>
                <a:lnTo>
                  <a:pt x="1572" y="17576"/>
                </a:lnTo>
                <a:lnTo>
                  <a:pt x="1598" y="17614"/>
                </a:lnTo>
                <a:lnTo>
                  <a:pt x="1625" y="17651"/>
                </a:lnTo>
                <a:lnTo>
                  <a:pt x="1652" y="17687"/>
                </a:lnTo>
                <a:lnTo>
                  <a:pt x="1680" y="17722"/>
                </a:lnTo>
                <a:lnTo>
                  <a:pt x="1707" y="17756"/>
                </a:lnTo>
                <a:lnTo>
                  <a:pt x="1736" y="17789"/>
                </a:lnTo>
                <a:lnTo>
                  <a:pt x="1764" y="17822"/>
                </a:lnTo>
                <a:lnTo>
                  <a:pt x="1794" y="17853"/>
                </a:lnTo>
                <a:lnTo>
                  <a:pt x="1824" y="17884"/>
                </a:lnTo>
                <a:lnTo>
                  <a:pt x="1854" y="17914"/>
                </a:lnTo>
                <a:lnTo>
                  <a:pt x="1885" y="17943"/>
                </a:lnTo>
                <a:lnTo>
                  <a:pt x="1917" y="17970"/>
                </a:lnTo>
                <a:lnTo>
                  <a:pt x="1947" y="17998"/>
                </a:lnTo>
                <a:lnTo>
                  <a:pt x="1980" y="18023"/>
                </a:lnTo>
                <a:lnTo>
                  <a:pt x="2013" y="18048"/>
                </a:lnTo>
                <a:lnTo>
                  <a:pt x="2052" y="18075"/>
                </a:lnTo>
                <a:lnTo>
                  <a:pt x="2091" y="18102"/>
                </a:lnTo>
                <a:lnTo>
                  <a:pt x="2132" y="18127"/>
                </a:lnTo>
                <a:lnTo>
                  <a:pt x="2173" y="18151"/>
                </a:lnTo>
                <a:lnTo>
                  <a:pt x="2215" y="18174"/>
                </a:lnTo>
                <a:lnTo>
                  <a:pt x="2259" y="18194"/>
                </a:lnTo>
                <a:lnTo>
                  <a:pt x="2303" y="18214"/>
                </a:lnTo>
                <a:lnTo>
                  <a:pt x="2349" y="18232"/>
                </a:lnTo>
                <a:lnTo>
                  <a:pt x="2397" y="18249"/>
                </a:lnTo>
                <a:lnTo>
                  <a:pt x="2446" y="18264"/>
                </a:lnTo>
                <a:lnTo>
                  <a:pt x="2497" y="18277"/>
                </a:lnTo>
                <a:lnTo>
                  <a:pt x="2549" y="18287"/>
                </a:lnTo>
                <a:lnTo>
                  <a:pt x="2576" y="18292"/>
                </a:lnTo>
                <a:lnTo>
                  <a:pt x="2603" y="18296"/>
                </a:lnTo>
                <a:lnTo>
                  <a:pt x="2631" y="18300"/>
                </a:lnTo>
                <a:lnTo>
                  <a:pt x="2658" y="18303"/>
                </a:lnTo>
                <a:lnTo>
                  <a:pt x="2687" y="18305"/>
                </a:lnTo>
                <a:lnTo>
                  <a:pt x="2716" y="18308"/>
                </a:lnTo>
                <a:lnTo>
                  <a:pt x="2745" y="18309"/>
                </a:lnTo>
                <a:lnTo>
                  <a:pt x="2776" y="18309"/>
                </a:lnTo>
                <a:lnTo>
                  <a:pt x="2835" y="18310"/>
                </a:lnTo>
                <a:lnTo>
                  <a:pt x="2896" y="18310"/>
                </a:lnTo>
                <a:lnTo>
                  <a:pt x="2957" y="18309"/>
                </a:lnTo>
                <a:lnTo>
                  <a:pt x="3017" y="18308"/>
                </a:lnTo>
                <a:lnTo>
                  <a:pt x="3079" y="18305"/>
                </a:lnTo>
                <a:lnTo>
                  <a:pt x="3140" y="18303"/>
                </a:lnTo>
                <a:lnTo>
                  <a:pt x="3200" y="18300"/>
                </a:lnTo>
                <a:lnTo>
                  <a:pt x="3262" y="18296"/>
                </a:lnTo>
                <a:lnTo>
                  <a:pt x="3323" y="18292"/>
                </a:lnTo>
                <a:lnTo>
                  <a:pt x="3384" y="18287"/>
                </a:lnTo>
                <a:lnTo>
                  <a:pt x="3444" y="18283"/>
                </a:lnTo>
                <a:lnTo>
                  <a:pt x="3505" y="18277"/>
                </a:lnTo>
                <a:lnTo>
                  <a:pt x="3565" y="18271"/>
                </a:lnTo>
                <a:lnTo>
                  <a:pt x="3625" y="18264"/>
                </a:lnTo>
                <a:lnTo>
                  <a:pt x="3686" y="18257"/>
                </a:lnTo>
                <a:lnTo>
                  <a:pt x="3745" y="18250"/>
                </a:lnTo>
                <a:lnTo>
                  <a:pt x="3829" y="18240"/>
                </a:lnTo>
                <a:lnTo>
                  <a:pt x="3912" y="18230"/>
                </a:lnTo>
                <a:lnTo>
                  <a:pt x="3995" y="18218"/>
                </a:lnTo>
                <a:lnTo>
                  <a:pt x="4076" y="18206"/>
                </a:lnTo>
                <a:lnTo>
                  <a:pt x="4157" y="18192"/>
                </a:lnTo>
                <a:lnTo>
                  <a:pt x="4236" y="18178"/>
                </a:lnTo>
                <a:lnTo>
                  <a:pt x="4316" y="18165"/>
                </a:lnTo>
                <a:lnTo>
                  <a:pt x="4395" y="18150"/>
                </a:lnTo>
                <a:lnTo>
                  <a:pt x="4473" y="18134"/>
                </a:lnTo>
                <a:lnTo>
                  <a:pt x="4549" y="18118"/>
                </a:lnTo>
                <a:lnTo>
                  <a:pt x="4627" y="18101"/>
                </a:lnTo>
                <a:lnTo>
                  <a:pt x="4704" y="18083"/>
                </a:lnTo>
                <a:lnTo>
                  <a:pt x="4779" y="18066"/>
                </a:lnTo>
                <a:lnTo>
                  <a:pt x="4855" y="18048"/>
                </a:lnTo>
                <a:lnTo>
                  <a:pt x="4931" y="18028"/>
                </a:lnTo>
                <a:lnTo>
                  <a:pt x="5006" y="18009"/>
                </a:lnTo>
                <a:lnTo>
                  <a:pt x="5156" y="17969"/>
                </a:lnTo>
                <a:lnTo>
                  <a:pt x="5305" y="17927"/>
                </a:lnTo>
                <a:lnTo>
                  <a:pt x="5455" y="17882"/>
                </a:lnTo>
                <a:lnTo>
                  <a:pt x="5603" y="17836"/>
                </a:lnTo>
                <a:lnTo>
                  <a:pt x="5753" y="17789"/>
                </a:lnTo>
                <a:lnTo>
                  <a:pt x="5904" y="17741"/>
                </a:lnTo>
                <a:lnTo>
                  <a:pt x="6056" y="17691"/>
                </a:lnTo>
                <a:lnTo>
                  <a:pt x="6211" y="17639"/>
                </a:lnTo>
                <a:lnTo>
                  <a:pt x="6273" y="17619"/>
                </a:lnTo>
                <a:lnTo>
                  <a:pt x="6368" y="17586"/>
                </a:lnTo>
                <a:lnTo>
                  <a:pt x="6483" y="17544"/>
                </a:lnTo>
                <a:lnTo>
                  <a:pt x="6608" y="17501"/>
                </a:lnTo>
                <a:lnTo>
                  <a:pt x="6729" y="17456"/>
                </a:lnTo>
                <a:lnTo>
                  <a:pt x="6837" y="17415"/>
                </a:lnTo>
                <a:lnTo>
                  <a:pt x="6881" y="17398"/>
                </a:lnTo>
                <a:lnTo>
                  <a:pt x="6917" y="17382"/>
                </a:lnTo>
                <a:lnTo>
                  <a:pt x="6943" y="17369"/>
                </a:lnTo>
                <a:lnTo>
                  <a:pt x="6959" y="17361"/>
                </a:lnTo>
                <a:lnTo>
                  <a:pt x="6994" y="17351"/>
                </a:lnTo>
                <a:lnTo>
                  <a:pt x="7046" y="17333"/>
                </a:lnTo>
                <a:lnTo>
                  <a:pt x="7116" y="17308"/>
                </a:lnTo>
                <a:lnTo>
                  <a:pt x="7200" y="17277"/>
                </a:lnTo>
                <a:lnTo>
                  <a:pt x="7294" y="17240"/>
                </a:lnTo>
                <a:lnTo>
                  <a:pt x="7397" y="17200"/>
                </a:lnTo>
                <a:lnTo>
                  <a:pt x="7507" y="17156"/>
                </a:lnTo>
                <a:lnTo>
                  <a:pt x="7621" y="17112"/>
                </a:lnTo>
                <a:lnTo>
                  <a:pt x="7734" y="17066"/>
                </a:lnTo>
                <a:lnTo>
                  <a:pt x="7846" y="17021"/>
                </a:lnTo>
                <a:lnTo>
                  <a:pt x="7955" y="16977"/>
                </a:lnTo>
                <a:lnTo>
                  <a:pt x="8057" y="16937"/>
                </a:lnTo>
                <a:lnTo>
                  <a:pt x="8148" y="16899"/>
                </a:lnTo>
                <a:lnTo>
                  <a:pt x="8228" y="16867"/>
                </a:lnTo>
                <a:lnTo>
                  <a:pt x="8295" y="16841"/>
                </a:lnTo>
                <a:lnTo>
                  <a:pt x="8344" y="16821"/>
                </a:lnTo>
                <a:lnTo>
                  <a:pt x="8396" y="16799"/>
                </a:lnTo>
                <a:lnTo>
                  <a:pt x="8454" y="16778"/>
                </a:lnTo>
                <a:lnTo>
                  <a:pt x="8513" y="16755"/>
                </a:lnTo>
                <a:lnTo>
                  <a:pt x="8574" y="16731"/>
                </a:lnTo>
                <a:lnTo>
                  <a:pt x="8633" y="16707"/>
                </a:lnTo>
                <a:lnTo>
                  <a:pt x="8690" y="16682"/>
                </a:lnTo>
                <a:lnTo>
                  <a:pt x="8744" y="16658"/>
                </a:lnTo>
                <a:lnTo>
                  <a:pt x="8792" y="16633"/>
                </a:lnTo>
                <a:lnTo>
                  <a:pt x="8829" y="16621"/>
                </a:lnTo>
                <a:lnTo>
                  <a:pt x="8872" y="16605"/>
                </a:lnTo>
                <a:lnTo>
                  <a:pt x="8918" y="16587"/>
                </a:lnTo>
                <a:lnTo>
                  <a:pt x="8965" y="16565"/>
                </a:lnTo>
                <a:lnTo>
                  <a:pt x="9013" y="16543"/>
                </a:lnTo>
                <a:lnTo>
                  <a:pt x="9059" y="16522"/>
                </a:lnTo>
                <a:lnTo>
                  <a:pt x="9100" y="16502"/>
                </a:lnTo>
                <a:lnTo>
                  <a:pt x="9137" y="16485"/>
                </a:lnTo>
                <a:lnTo>
                  <a:pt x="9178" y="16465"/>
                </a:lnTo>
                <a:lnTo>
                  <a:pt x="9220" y="16447"/>
                </a:lnTo>
                <a:lnTo>
                  <a:pt x="9263" y="16429"/>
                </a:lnTo>
                <a:lnTo>
                  <a:pt x="9304" y="16409"/>
                </a:lnTo>
                <a:lnTo>
                  <a:pt x="9346" y="16391"/>
                </a:lnTo>
                <a:lnTo>
                  <a:pt x="9388" y="16371"/>
                </a:lnTo>
                <a:lnTo>
                  <a:pt x="9430" y="16352"/>
                </a:lnTo>
                <a:lnTo>
                  <a:pt x="9471" y="16331"/>
                </a:lnTo>
                <a:lnTo>
                  <a:pt x="9550" y="16292"/>
                </a:lnTo>
                <a:lnTo>
                  <a:pt x="9633" y="16254"/>
                </a:lnTo>
                <a:lnTo>
                  <a:pt x="9720" y="16214"/>
                </a:lnTo>
                <a:lnTo>
                  <a:pt x="9807" y="16173"/>
                </a:lnTo>
                <a:lnTo>
                  <a:pt x="9894" y="16132"/>
                </a:lnTo>
                <a:lnTo>
                  <a:pt x="9978" y="16091"/>
                </a:lnTo>
                <a:lnTo>
                  <a:pt x="10018" y="16069"/>
                </a:lnTo>
                <a:lnTo>
                  <a:pt x="10057" y="16048"/>
                </a:lnTo>
                <a:lnTo>
                  <a:pt x="10093" y="16026"/>
                </a:lnTo>
                <a:lnTo>
                  <a:pt x="10129" y="16004"/>
                </a:lnTo>
                <a:lnTo>
                  <a:pt x="10153" y="15994"/>
                </a:lnTo>
                <a:lnTo>
                  <a:pt x="10184" y="15979"/>
                </a:lnTo>
                <a:lnTo>
                  <a:pt x="10220" y="15962"/>
                </a:lnTo>
                <a:lnTo>
                  <a:pt x="10263" y="15939"/>
                </a:lnTo>
                <a:lnTo>
                  <a:pt x="10363" y="15886"/>
                </a:lnTo>
                <a:lnTo>
                  <a:pt x="10482" y="15821"/>
                </a:lnTo>
                <a:lnTo>
                  <a:pt x="10614" y="15748"/>
                </a:lnTo>
                <a:lnTo>
                  <a:pt x="10756" y="15669"/>
                </a:lnTo>
                <a:lnTo>
                  <a:pt x="10903" y="15584"/>
                </a:lnTo>
                <a:lnTo>
                  <a:pt x="11053" y="15498"/>
                </a:lnTo>
                <a:lnTo>
                  <a:pt x="11202" y="15411"/>
                </a:lnTo>
                <a:lnTo>
                  <a:pt x="11344" y="15328"/>
                </a:lnTo>
                <a:lnTo>
                  <a:pt x="11477" y="15249"/>
                </a:lnTo>
                <a:lnTo>
                  <a:pt x="11597" y="15176"/>
                </a:lnTo>
                <a:lnTo>
                  <a:pt x="11700" y="15111"/>
                </a:lnTo>
                <a:lnTo>
                  <a:pt x="11781" y="15060"/>
                </a:lnTo>
                <a:lnTo>
                  <a:pt x="11813" y="15038"/>
                </a:lnTo>
                <a:lnTo>
                  <a:pt x="11838" y="15021"/>
                </a:lnTo>
                <a:lnTo>
                  <a:pt x="11857" y="15007"/>
                </a:lnTo>
                <a:lnTo>
                  <a:pt x="11867" y="14997"/>
                </a:lnTo>
                <a:lnTo>
                  <a:pt x="11879" y="14991"/>
                </a:lnTo>
                <a:lnTo>
                  <a:pt x="11898" y="14982"/>
                </a:lnTo>
                <a:lnTo>
                  <a:pt x="11919" y="14970"/>
                </a:lnTo>
                <a:lnTo>
                  <a:pt x="11947" y="14954"/>
                </a:lnTo>
                <a:lnTo>
                  <a:pt x="12012" y="14913"/>
                </a:lnTo>
                <a:lnTo>
                  <a:pt x="12090" y="14864"/>
                </a:lnTo>
                <a:lnTo>
                  <a:pt x="12179" y="14806"/>
                </a:lnTo>
                <a:lnTo>
                  <a:pt x="12276" y="14741"/>
                </a:lnTo>
                <a:lnTo>
                  <a:pt x="12379" y="14672"/>
                </a:lnTo>
                <a:lnTo>
                  <a:pt x="12485" y="14600"/>
                </a:lnTo>
                <a:lnTo>
                  <a:pt x="12590" y="14528"/>
                </a:lnTo>
                <a:lnTo>
                  <a:pt x="12694" y="14457"/>
                </a:lnTo>
                <a:lnTo>
                  <a:pt x="12791" y="14388"/>
                </a:lnTo>
                <a:lnTo>
                  <a:pt x="12883" y="14324"/>
                </a:lnTo>
                <a:lnTo>
                  <a:pt x="12963" y="14267"/>
                </a:lnTo>
                <a:lnTo>
                  <a:pt x="13031" y="14218"/>
                </a:lnTo>
                <a:lnTo>
                  <a:pt x="13083" y="14179"/>
                </a:lnTo>
                <a:lnTo>
                  <a:pt x="13116" y="14152"/>
                </a:lnTo>
                <a:lnTo>
                  <a:pt x="13131" y="14143"/>
                </a:lnTo>
                <a:lnTo>
                  <a:pt x="13152" y="14131"/>
                </a:lnTo>
                <a:lnTo>
                  <a:pt x="13179" y="14112"/>
                </a:lnTo>
                <a:lnTo>
                  <a:pt x="13212" y="14088"/>
                </a:lnTo>
                <a:lnTo>
                  <a:pt x="13294" y="14030"/>
                </a:lnTo>
                <a:lnTo>
                  <a:pt x="13392" y="13958"/>
                </a:lnTo>
                <a:lnTo>
                  <a:pt x="13505" y="13873"/>
                </a:lnTo>
                <a:lnTo>
                  <a:pt x="13628" y="13779"/>
                </a:lnTo>
                <a:lnTo>
                  <a:pt x="13758" y="13680"/>
                </a:lnTo>
                <a:lnTo>
                  <a:pt x="13891" y="13578"/>
                </a:lnTo>
                <a:lnTo>
                  <a:pt x="14024" y="13475"/>
                </a:lnTo>
                <a:lnTo>
                  <a:pt x="14153" y="13374"/>
                </a:lnTo>
                <a:lnTo>
                  <a:pt x="14274" y="13278"/>
                </a:lnTo>
                <a:lnTo>
                  <a:pt x="14385" y="13190"/>
                </a:lnTo>
                <a:lnTo>
                  <a:pt x="14481" y="13112"/>
                </a:lnTo>
                <a:lnTo>
                  <a:pt x="14559" y="13048"/>
                </a:lnTo>
                <a:lnTo>
                  <a:pt x="14590" y="13022"/>
                </a:lnTo>
                <a:lnTo>
                  <a:pt x="14615" y="13000"/>
                </a:lnTo>
                <a:lnTo>
                  <a:pt x="14634" y="12982"/>
                </a:lnTo>
                <a:lnTo>
                  <a:pt x="14645" y="12970"/>
                </a:lnTo>
                <a:lnTo>
                  <a:pt x="14658" y="12963"/>
                </a:lnTo>
                <a:lnTo>
                  <a:pt x="14673" y="12954"/>
                </a:lnTo>
                <a:lnTo>
                  <a:pt x="14690" y="12942"/>
                </a:lnTo>
                <a:lnTo>
                  <a:pt x="14708" y="12928"/>
                </a:lnTo>
                <a:lnTo>
                  <a:pt x="14751" y="12895"/>
                </a:lnTo>
                <a:lnTo>
                  <a:pt x="14802" y="12854"/>
                </a:lnTo>
                <a:lnTo>
                  <a:pt x="14857" y="12807"/>
                </a:lnTo>
                <a:lnTo>
                  <a:pt x="14917" y="12756"/>
                </a:lnTo>
                <a:lnTo>
                  <a:pt x="14979" y="12701"/>
                </a:lnTo>
                <a:lnTo>
                  <a:pt x="15044" y="12645"/>
                </a:lnTo>
                <a:lnTo>
                  <a:pt x="15110" y="12587"/>
                </a:lnTo>
                <a:lnTo>
                  <a:pt x="15175" y="12530"/>
                </a:lnTo>
                <a:lnTo>
                  <a:pt x="15238" y="12475"/>
                </a:lnTo>
                <a:lnTo>
                  <a:pt x="15298" y="12421"/>
                </a:lnTo>
                <a:lnTo>
                  <a:pt x="15354" y="12372"/>
                </a:lnTo>
                <a:lnTo>
                  <a:pt x="15405" y="12328"/>
                </a:lnTo>
                <a:lnTo>
                  <a:pt x="15451" y="12291"/>
                </a:lnTo>
                <a:lnTo>
                  <a:pt x="15487" y="12261"/>
                </a:lnTo>
                <a:lnTo>
                  <a:pt x="15508" y="12245"/>
                </a:lnTo>
                <a:lnTo>
                  <a:pt x="15520" y="12233"/>
                </a:lnTo>
                <a:lnTo>
                  <a:pt x="15534" y="12220"/>
                </a:lnTo>
                <a:lnTo>
                  <a:pt x="15555" y="12200"/>
                </a:lnTo>
                <a:lnTo>
                  <a:pt x="15765" y="12013"/>
                </a:lnTo>
                <a:lnTo>
                  <a:pt x="15798" y="11979"/>
                </a:lnTo>
                <a:lnTo>
                  <a:pt x="15830" y="11947"/>
                </a:lnTo>
                <a:lnTo>
                  <a:pt x="15863" y="11915"/>
                </a:lnTo>
                <a:lnTo>
                  <a:pt x="15895" y="11884"/>
                </a:lnTo>
                <a:lnTo>
                  <a:pt x="15927" y="11853"/>
                </a:lnTo>
                <a:lnTo>
                  <a:pt x="15959" y="11823"/>
                </a:lnTo>
                <a:lnTo>
                  <a:pt x="15992" y="11790"/>
                </a:lnTo>
                <a:lnTo>
                  <a:pt x="16025" y="11758"/>
                </a:lnTo>
                <a:lnTo>
                  <a:pt x="16052" y="11733"/>
                </a:lnTo>
                <a:lnTo>
                  <a:pt x="16089" y="11696"/>
                </a:lnTo>
                <a:lnTo>
                  <a:pt x="16136" y="11649"/>
                </a:lnTo>
                <a:lnTo>
                  <a:pt x="16190" y="11595"/>
                </a:lnTo>
                <a:lnTo>
                  <a:pt x="16248" y="11535"/>
                </a:lnTo>
                <a:lnTo>
                  <a:pt x="16311" y="11470"/>
                </a:lnTo>
                <a:lnTo>
                  <a:pt x="16377" y="11403"/>
                </a:lnTo>
                <a:lnTo>
                  <a:pt x="16443" y="11335"/>
                </a:lnTo>
                <a:lnTo>
                  <a:pt x="16508" y="11268"/>
                </a:lnTo>
                <a:lnTo>
                  <a:pt x="16571" y="11202"/>
                </a:lnTo>
                <a:lnTo>
                  <a:pt x="16629" y="11140"/>
                </a:lnTo>
                <a:lnTo>
                  <a:pt x="16681" y="11084"/>
                </a:lnTo>
                <a:lnTo>
                  <a:pt x="16726" y="11036"/>
                </a:lnTo>
                <a:lnTo>
                  <a:pt x="16761" y="10997"/>
                </a:lnTo>
                <a:lnTo>
                  <a:pt x="16786" y="10969"/>
                </a:lnTo>
                <a:lnTo>
                  <a:pt x="16797" y="10953"/>
                </a:lnTo>
                <a:lnTo>
                  <a:pt x="16818" y="10935"/>
                </a:lnTo>
                <a:lnTo>
                  <a:pt x="16837" y="10915"/>
                </a:lnTo>
                <a:lnTo>
                  <a:pt x="16856" y="10896"/>
                </a:lnTo>
                <a:lnTo>
                  <a:pt x="16874" y="10875"/>
                </a:lnTo>
                <a:lnTo>
                  <a:pt x="16908" y="10833"/>
                </a:lnTo>
                <a:lnTo>
                  <a:pt x="16943" y="10789"/>
                </a:lnTo>
                <a:lnTo>
                  <a:pt x="17006" y="10707"/>
                </a:lnTo>
                <a:lnTo>
                  <a:pt x="17067" y="10626"/>
                </a:lnTo>
                <a:lnTo>
                  <a:pt x="17128" y="10543"/>
                </a:lnTo>
                <a:lnTo>
                  <a:pt x="17185" y="10462"/>
                </a:lnTo>
                <a:lnTo>
                  <a:pt x="17214" y="10421"/>
                </a:lnTo>
                <a:lnTo>
                  <a:pt x="17241" y="10379"/>
                </a:lnTo>
                <a:lnTo>
                  <a:pt x="17269" y="10337"/>
                </a:lnTo>
                <a:lnTo>
                  <a:pt x="17295" y="10296"/>
                </a:lnTo>
                <a:lnTo>
                  <a:pt x="17321" y="10254"/>
                </a:lnTo>
                <a:lnTo>
                  <a:pt x="17347" y="10211"/>
                </a:lnTo>
                <a:lnTo>
                  <a:pt x="17372" y="10169"/>
                </a:lnTo>
                <a:lnTo>
                  <a:pt x="17396" y="10125"/>
                </a:lnTo>
                <a:lnTo>
                  <a:pt x="17419" y="10081"/>
                </a:lnTo>
                <a:lnTo>
                  <a:pt x="17442" y="10037"/>
                </a:lnTo>
                <a:lnTo>
                  <a:pt x="17463" y="9992"/>
                </a:lnTo>
                <a:lnTo>
                  <a:pt x="17485" y="9946"/>
                </a:lnTo>
                <a:lnTo>
                  <a:pt x="17505" y="9900"/>
                </a:lnTo>
                <a:lnTo>
                  <a:pt x="17524" y="9853"/>
                </a:lnTo>
                <a:lnTo>
                  <a:pt x="17543" y="9805"/>
                </a:lnTo>
                <a:lnTo>
                  <a:pt x="17561" y="9757"/>
                </a:lnTo>
                <a:lnTo>
                  <a:pt x="17578" y="9708"/>
                </a:lnTo>
                <a:lnTo>
                  <a:pt x="17594" y="9657"/>
                </a:lnTo>
                <a:lnTo>
                  <a:pt x="17609" y="9606"/>
                </a:lnTo>
                <a:lnTo>
                  <a:pt x="17622" y="9553"/>
                </a:lnTo>
                <a:lnTo>
                  <a:pt x="17636" y="9501"/>
                </a:lnTo>
                <a:lnTo>
                  <a:pt x="17648" y="9446"/>
                </a:lnTo>
                <a:lnTo>
                  <a:pt x="17659" y="9391"/>
                </a:lnTo>
                <a:lnTo>
                  <a:pt x="17669" y="9334"/>
                </a:lnTo>
                <a:lnTo>
                  <a:pt x="17673" y="9309"/>
                </a:lnTo>
                <a:lnTo>
                  <a:pt x="17675" y="9283"/>
                </a:lnTo>
                <a:lnTo>
                  <a:pt x="17675" y="9255"/>
                </a:lnTo>
                <a:lnTo>
                  <a:pt x="17674" y="9226"/>
                </a:lnTo>
                <a:lnTo>
                  <a:pt x="17672" y="9196"/>
                </a:lnTo>
                <a:lnTo>
                  <a:pt x="17669" y="9165"/>
                </a:lnTo>
                <a:lnTo>
                  <a:pt x="17665" y="9133"/>
                </a:lnTo>
                <a:lnTo>
                  <a:pt x="17659" y="9101"/>
                </a:lnTo>
                <a:lnTo>
                  <a:pt x="17653" y="9068"/>
                </a:lnTo>
                <a:lnTo>
                  <a:pt x="17645" y="9034"/>
                </a:lnTo>
                <a:lnTo>
                  <a:pt x="17637" y="8999"/>
                </a:lnTo>
                <a:lnTo>
                  <a:pt x="17629" y="8965"/>
                </a:lnTo>
                <a:lnTo>
                  <a:pt x="17609" y="8895"/>
                </a:lnTo>
                <a:lnTo>
                  <a:pt x="17587" y="8825"/>
                </a:lnTo>
                <a:lnTo>
                  <a:pt x="17563" y="8757"/>
                </a:lnTo>
                <a:lnTo>
                  <a:pt x="17539" y="8689"/>
                </a:lnTo>
                <a:lnTo>
                  <a:pt x="17513" y="8624"/>
                </a:lnTo>
                <a:lnTo>
                  <a:pt x="17487" y="8563"/>
                </a:lnTo>
                <a:lnTo>
                  <a:pt x="17462" y="8506"/>
                </a:lnTo>
                <a:lnTo>
                  <a:pt x="17437" y="8455"/>
                </a:lnTo>
                <a:lnTo>
                  <a:pt x="17415" y="8408"/>
                </a:lnTo>
                <a:lnTo>
                  <a:pt x="17394" y="8369"/>
                </a:lnTo>
                <a:lnTo>
                  <a:pt x="17360" y="8310"/>
                </a:lnTo>
                <a:lnTo>
                  <a:pt x="17328" y="8254"/>
                </a:lnTo>
                <a:lnTo>
                  <a:pt x="17297" y="8203"/>
                </a:lnTo>
                <a:lnTo>
                  <a:pt x="17268" y="8155"/>
                </a:lnTo>
                <a:lnTo>
                  <a:pt x="17239" y="8109"/>
                </a:lnTo>
                <a:lnTo>
                  <a:pt x="17210" y="8066"/>
                </a:lnTo>
                <a:lnTo>
                  <a:pt x="17182" y="8023"/>
                </a:lnTo>
                <a:lnTo>
                  <a:pt x="17153" y="7981"/>
                </a:lnTo>
                <a:lnTo>
                  <a:pt x="17123" y="7941"/>
                </a:lnTo>
                <a:lnTo>
                  <a:pt x="17093" y="7900"/>
                </a:lnTo>
                <a:lnTo>
                  <a:pt x="17062" y="7858"/>
                </a:lnTo>
                <a:lnTo>
                  <a:pt x="17029" y="7816"/>
                </a:lnTo>
                <a:lnTo>
                  <a:pt x="16958" y="7727"/>
                </a:lnTo>
                <a:lnTo>
                  <a:pt x="16877" y="7627"/>
                </a:lnTo>
                <a:lnTo>
                  <a:pt x="16843" y="7585"/>
                </a:lnTo>
                <a:lnTo>
                  <a:pt x="16805" y="7540"/>
                </a:lnTo>
                <a:lnTo>
                  <a:pt x="16766" y="7493"/>
                </a:lnTo>
                <a:lnTo>
                  <a:pt x="16725" y="7446"/>
                </a:lnTo>
                <a:lnTo>
                  <a:pt x="16641" y="7350"/>
                </a:lnTo>
                <a:lnTo>
                  <a:pt x="16551" y="7253"/>
                </a:lnTo>
                <a:lnTo>
                  <a:pt x="16462" y="7157"/>
                </a:lnTo>
                <a:lnTo>
                  <a:pt x="16373" y="7065"/>
                </a:lnTo>
                <a:lnTo>
                  <a:pt x="16287" y="6978"/>
                </a:lnTo>
                <a:lnTo>
                  <a:pt x="16207" y="6899"/>
                </a:lnTo>
                <a:lnTo>
                  <a:pt x="16179" y="6872"/>
                </a:lnTo>
                <a:lnTo>
                  <a:pt x="16153" y="6842"/>
                </a:lnTo>
                <a:lnTo>
                  <a:pt x="16127" y="6811"/>
                </a:lnTo>
                <a:lnTo>
                  <a:pt x="16099" y="6779"/>
                </a:lnTo>
                <a:lnTo>
                  <a:pt x="16071" y="6747"/>
                </a:lnTo>
                <a:lnTo>
                  <a:pt x="16042" y="6715"/>
                </a:lnTo>
                <a:lnTo>
                  <a:pt x="16011" y="6683"/>
                </a:lnTo>
                <a:lnTo>
                  <a:pt x="15979" y="6652"/>
                </a:lnTo>
                <a:lnTo>
                  <a:pt x="14313" y="5186"/>
                </a:lnTo>
                <a:lnTo>
                  <a:pt x="14230" y="5121"/>
                </a:lnTo>
                <a:lnTo>
                  <a:pt x="14144" y="5052"/>
                </a:lnTo>
                <a:lnTo>
                  <a:pt x="14058" y="4981"/>
                </a:lnTo>
                <a:lnTo>
                  <a:pt x="13972" y="4911"/>
                </a:lnTo>
                <a:lnTo>
                  <a:pt x="13885" y="4840"/>
                </a:lnTo>
                <a:lnTo>
                  <a:pt x="13797" y="4769"/>
                </a:lnTo>
                <a:lnTo>
                  <a:pt x="13709" y="4700"/>
                </a:lnTo>
                <a:lnTo>
                  <a:pt x="13622" y="4634"/>
                </a:lnTo>
                <a:lnTo>
                  <a:pt x="13528" y="4565"/>
                </a:lnTo>
                <a:lnTo>
                  <a:pt x="13437" y="4496"/>
                </a:lnTo>
                <a:lnTo>
                  <a:pt x="13348" y="4430"/>
                </a:lnTo>
                <a:lnTo>
                  <a:pt x="13259" y="4364"/>
                </a:lnTo>
                <a:lnTo>
                  <a:pt x="13172" y="4299"/>
                </a:lnTo>
                <a:lnTo>
                  <a:pt x="13085" y="4234"/>
                </a:lnTo>
                <a:lnTo>
                  <a:pt x="12999" y="4170"/>
                </a:lnTo>
                <a:lnTo>
                  <a:pt x="12913" y="4107"/>
                </a:lnTo>
                <a:lnTo>
                  <a:pt x="12826" y="4043"/>
                </a:lnTo>
                <a:lnTo>
                  <a:pt x="12738" y="3980"/>
                </a:lnTo>
                <a:lnTo>
                  <a:pt x="12650" y="3916"/>
                </a:lnTo>
                <a:lnTo>
                  <a:pt x="12559" y="3852"/>
                </a:lnTo>
                <a:lnTo>
                  <a:pt x="12468" y="3787"/>
                </a:lnTo>
                <a:lnTo>
                  <a:pt x="12373" y="3722"/>
                </a:lnTo>
                <a:lnTo>
                  <a:pt x="12276" y="3655"/>
                </a:lnTo>
                <a:lnTo>
                  <a:pt x="12177" y="3589"/>
                </a:lnTo>
                <a:lnTo>
                  <a:pt x="12083" y="3525"/>
                </a:lnTo>
                <a:lnTo>
                  <a:pt x="11988" y="3463"/>
                </a:lnTo>
                <a:lnTo>
                  <a:pt x="11893" y="3402"/>
                </a:lnTo>
                <a:lnTo>
                  <a:pt x="11798" y="3340"/>
                </a:lnTo>
                <a:lnTo>
                  <a:pt x="11702" y="3280"/>
                </a:lnTo>
                <a:lnTo>
                  <a:pt x="11606" y="3219"/>
                </a:lnTo>
                <a:lnTo>
                  <a:pt x="11509" y="3158"/>
                </a:lnTo>
                <a:lnTo>
                  <a:pt x="11411" y="3097"/>
                </a:lnTo>
                <a:lnTo>
                  <a:pt x="11318" y="3037"/>
                </a:lnTo>
                <a:lnTo>
                  <a:pt x="11222" y="2979"/>
                </a:lnTo>
                <a:lnTo>
                  <a:pt x="11125" y="2920"/>
                </a:lnTo>
                <a:lnTo>
                  <a:pt x="11028" y="2863"/>
                </a:lnTo>
                <a:lnTo>
                  <a:pt x="10930" y="2806"/>
                </a:lnTo>
                <a:lnTo>
                  <a:pt x="10831" y="2749"/>
                </a:lnTo>
                <a:lnTo>
                  <a:pt x="10732" y="2692"/>
                </a:lnTo>
                <a:lnTo>
                  <a:pt x="10631" y="2635"/>
                </a:lnTo>
                <a:lnTo>
                  <a:pt x="10529" y="2579"/>
                </a:lnTo>
                <a:lnTo>
                  <a:pt x="10427" y="2523"/>
                </a:lnTo>
                <a:lnTo>
                  <a:pt x="10326" y="2468"/>
                </a:lnTo>
                <a:lnTo>
                  <a:pt x="10223" y="2413"/>
                </a:lnTo>
                <a:lnTo>
                  <a:pt x="10120" y="2359"/>
                </a:lnTo>
                <a:lnTo>
                  <a:pt x="10015" y="2305"/>
                </a:lnTo>
                <a:lnTo>
                  <a:pt x="9911" y="2251"/>
                </a:lnTo>
                <a:lnTo>
                  <a:pt x="9807" y="2198"/>
                </a:lnTo>
                <a:lnTo>
                  <a:pt x="9735" y="2162"/>
                </a:lnTo>
                <a:lnTo>
                  <a:pt x="9660" y="2124"/>
                </a:lnTo>
                <a:lnTo>
                  <a:pt x="9583" y="2086"/>
                </a:lnTo>
                <a:lnTo>
                  <a:pt x="9504" y="2047"/>
                </a:lnTo>
                <a:lnTo>
                  <a:pt x="9423" y="2010"/>
                </a:lnTo>
                <a:lnTo>
                  <a:pt x="9340" y="1971"/>
                </a:lnTo>
                <a:lnTo>
                  <a:pt x="9258" y="1932"/>
                </a:lnTo>
                <a:lnTo>
                  <a:pt x="9174" y="1893"/>
                </a:lnTo>
                <a:lnTo>
                  <a:pt x="9091" y="1855"/>
                </a:lnTo>
                <a:lnTo>
                  <a:pt x="9006" y="1816"/>
                </a:lnTo>
                <a:lnTo>
                  <a:pt x="8923" y="1780"/>
                </a:lnTo>
                <a:lnTo>
                  <a:pt x="8840" y="1743"/>
                </a:lnTo>
                <a:lnTo>
                  <a:pt x="8759" y="1707"/>
                </a:lnTo>
                <a:lnTo>
                  <a:pt x="8679" y="1673"/>
                </a:lnTo>
                <a:lnTo>
                  <a:pt x="8600" y="1640"/>
                </a:lnTo>
                <a:lnTo>
                  <a:pt x="8523" y="1608"/>
                </a:lnTo>
                <a:lnTo>
                  <a:pt x="8472" y="1587"/>
                </a:lnTo>
                <a:lnTo>
                  <a:pt x="8417" y="1562"/>
                </a:lnTo>
                <a:lnTo>
                  <a:pt x="8360" y="1537"/>
                </a:lnTo>
                <a:lnTo>
                  <a:pt x="8300" y="1511"/>
                </a:lnTo>
                <a:lnTo>
                  <a:pt x="8242" y="1485"/>
                </a:lnTo>
                <a:lnTo>
                  <a:pt x="8184" y="1461"/>
                </a:lnTo>
                <a:lnTo>
                  <a:pt x="8156" y="1451"/>
                </a:lnTo>
                <a:lnTo>
                  <a:pt x="8129" y="1442"/>
                </a:lnTo>
                <a:lnTo>
                  <a:pt x="8102" y="1433"/>
                </a:lnTo>
                <a:lnTo>
                  <a:pt x="8078" y="1426"/>
                </a:lnTo>
                <a:close/>
              </a:path>
            </a:pathLst>
          </a:custGeom>
          <a:solidFill>
            <a:schemeClr val="accent2"/>
          </a:solidFill>
          <a:ln cap="sq">
            <a:noFill/>
          </a:ln>
        </p:spPr>
        <p:txBody>
          <a:bodyPr vert="horz" wrap="square" lIns="91440" tIns="45720" rIns="91440" bIns="45720" rtlCol="0" anchor="t"/>
          <a:lstStyle/>
          <a:p>
            <a:pPr algn="l">
              <a:lnSpc>
                <a:spcPct val="100000"/>
              </a:lnSpc>
            </a:pPr>
            <a:endParaRPr kumimoji="1" lang="zh-CN" altLang="en-US" sz="2800"/>
          </a:p>
        </p:txBody>
      </p:sp>
      <p:sp>
        <p:nvSpPr>
          <p:cNvPr id="15" name="标题 1"/>
          <p:cNvSpPr txBox="1"/>
          <p:nvPr/>
        </p:nvSpPr>
        <p:spPr>
          <a:xfrm>
            <a:off x="1566457" y="1512278"/>
            <a:ext cx="5400000" cy="504000"/>
          </a:xfrm>
          <a:prstGeom prst="roundRect">
            <a:avLst>
              <a:gd name="adj" fmla="val 50000"/>
            </a:avLst>
          </a:prstGeom>
          <a:solidFill>
            <a:schemeClr val="accent2"/>
          </a:solidFill>
          <a:ln w="12700" cap="sq">
            <a:noFill/>
            <a:miter/>
          </a:ln>
          <a:effectLst/>
        </p:spPr>
        <p:txBody>
          <a:bodyPr vert="horz" wrap="square" lIns="251999" tIns="324000" rIns="180000" bIns="216000" rtlCol="0" anchor="b"/>
          <a:lstStyle/>
          <a:p>
            <a:pPr algn="ctr">
              <a:lnSpc>
                <a:spcPct val="100000"/>
              </a:lnSpc>
            </a:pPr>
            <a:endParaRPr kumimoji="1" lang="zh-CN" altLang="en-US" sz="2800"/>
          </a:p>
        </p:txBody>
      </p:sp>
      <p:sp>
        <p:nvSpPr>
          <p:cNvPr id="16" name="标题 1"/>
          <p:cNvSpPr txBox="1"/>
          <p:nvPr/>
        </p:nvSpPr>
        <p:spPr>
          <a:xfrm>
            <a:off x="1812642" y="1610390"/>
            <a:ext cx="4919084" cy="307777"/>
          </a:xfrm>
          <a:prstGeom prst="rect">
            <a:avLst/>
          </a:prstGeom>
          <a:noFill/>
          <a:ln>
            <a:noFill/>
          </a:ln>
        </p:spPr>
        <p:txBody>
          <a:bodyPr vert="horz" wrap="square" lIns="0" tIns="0" rIns="0" bIns="0" rtlCol="0" anchor="ctr"/>
          <a:lstStyle/>
          <a:p>
            <a:pPr algn="l">
              <a:lnSpc>
                <a:spcPct val="120000"/>
              </a:lnSpc>
            </a:pPr>
            <a:r>
              <a:rPr kumimoji="1" lang="en-US" altLang="zh-CN" sz="2400">
                <a:ln w="12700">
                  <a:noFill/>
                </a:ln>
                <a:solidFill>
                  <a:srgbClr val="FFFFFF">
                    <a:alpha val="100000"/>
                  </a:srgbClr>
                </a:solidFill>
                <a:latin typeface="Source Han Sans CN Bold" panose="020B0800000000000000" charset="-122"/>
                <a:ea typeface="Source Han Sans CN Bold" panose="020B0800000000000000" charset="-122"/>
                <a:cs typeface="Source Han Sans CN Bold" panose="020B0800000000000000" charset="-122"/>
              </a:rPr>
              <a:t>流程思维的重要性</a:t>
            </a:r>
          </a:p>
        </p:txBody>
      </p:sp>
      <p:sp>
        <p:nvSpPr>
          <p:cNvPr id="17" name="标题 1"/>
          <p:cNvSpPr txBox="1"/>
          <p:nvPr/>
        </p:nvSpPr>
        <p:spPr>
          <a:xfrm>
            <a:off x="660400" y="323990"/>
            <a:ext cx="10671175" cy="468000"/>
          </a:xfrm>
          <a:prstGeom prst="rect">
            <a:avLst/>
          </a:prstGeom>
          <a:noFill/>
          <a:ln>
            <a:noFill/>
          </a:ln>
        </p:spPr>
        <p:txBody>
          <a:bodyPr vert="horz" wrap="square" lIns="0" tIns="0" rIns="0" bIns="0" rtlCol="0" anchor="ctr"/>
          <a:lstStyle/>
          <a:p>
            <a:pPr algn="l">
              <a:lnSpc>
                <a:spcPct val="110000"/>
              </a:lnSpc>
            </a:pPr>
            <a:r>
              <a:rPr kumimoji="1" lang="en-US" altLang="zh-CN" sz="2800">
                <a:ln w="12700">
                  <a:noFill/>
                </a:ln>
                <a:solidFill>
                  <a:srgbClr val="262626">
                    <a:alpha val="100000"/>
                  </a:srgbClr>
                </a:solidFill>
                <a:latin typeface="Source Han Sans CN Bold" panose="020B0800000000000000" charset="-122"/>
                <a:ea typeface="Source Han Sans CN Bold" panose="020B0800000000000000" charset="-122"/>
                <a:cs typeface="Source Han Sans CN Bold" panose="020B0800000000000000" charset="-122"/>
              </a:rPr>
              <a:t>01 流程意识</a:t>
            </a:r>
            <a:endParaRPr kumimoji="1" lang="zh-CN" altLang="en-US"/>
          </a:p>
        </p:txBody>
      </p:sp>
      <p:cxnSp>
        <p:nvCxnSpPr>
          <p:cNvPr id="18" name="标题 1"/>
          <p:cNvCxnSpPr/>
          <p:nvPr/>
        </p:nvCxnSpPr>
        <p:spPr>
          <a:xfrm>
            <a:off x="0" y="958850"/>
            <a:ext cx="12122150" cy="0"/>
          </a:xfrm>
          <a:prstGeom prst="line">
            <a:avLst/>
          </a:prstGeom>
          <a:noFill/>
          <a:ln w="28575" cap="sq">
            <a:solidFill>
              <a:schemeClr val="accent1"/>
            </a:solidFill>
            <a:miter/>
          </a:ln>
        </p:spPr>
      </p:cxnSp>
      <p:sp>
        <p:nvSpPr>
          <p:cNvPr id="19" name="标题 1"/>
          <p:cNvSpPr txBox="1"/>
          <p:nvPr/>
        </p:nvSpPr>
        <p:spPr>
          <a:xfrm>
            <a:off x="3863340" y="5949315"/>
            <a:ext cx="7559675" cy="647700"/>
          </a:xfrm>
          <a:prstGeom prst="rect">
            <a:avLst/>
          </a:prstGeom>
          <a:noFill/>
          <a:ln>
            <a:noFill/>
          </a:ln>
        </p:spPr>
        <p:txBody>
          <a:bodyPr vert="horz" wrap="square" lIns="0" tIns="0" rIns="0" bIns="0" rtlCol="0" anchor="t"/>
          <a:lstStyle/>
          <a:p>
            <a:pPr algn="l">
              <a:lnSpc>
                <a:spcPct val="140000"/>
              </a:lnSpc>
            </a:pPr>
            <a:r>
              <a:rPr kumimoji="1" lang="zh-CN" altLang="en-US" sz="2400" b="1">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三个层次：使用流程</a:t>
            </a:r>
            <a:r>
              <a:rPr kumimoji="1" lang="en-US" altLang="zh-CN" sz="2400" b="1">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a:t>
            </a:r>
            <a:r>
              <a:rPr kumimoji="1" lang="zh-CN" altLang="en-US" sz="2400" b="1">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优化流程</a:t>
            </a:r>
            <a:r>
              <a:rPr kumimoji="1" lang="en-US" altLang="zh-CN" sz="2400" b="1">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a:t>
            </a:r>
            <a:r>
              <a:rPr kumimoji="1" lang="zh-CN" altLang="en-US" sz="2400" b="1">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制定流程</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AFBFC">
                <a:alpha val="100000"/>
              </a:srgbClr>
            </a:gs>
            <a:gs pos="50400">
              <a:schemeClr val="bg1"/>
            </a:gs>
            <a:gs pos="96800">
              <a:srgbClr val="FAFBFC">
                <a:alpha val="100000"/>
              </a:srgbClr>
            </a:gs>
          </a:gsLst>
          <a:lin ang="2700000" scaled="0"/>
        </a:gradFill>
        <a:effectLst/>
      </p:bgPr>
    </p:bg>
    <p:spTree>
      <p:nvGrpSpPr>
        <p:cNvPr id="1" name=""/>
        <p:cNvGrpSpPr/>
        <p:nvPr/>
      </p:nvGrpSpPr>
      <p:grpSpPr>
        <a:xfrm>
          <a:off x="0" y="0"/>
          <a:ext cx="0" cy="0"/>
          <a:chOff x="0" y="0"/>
          <a:chExt cx="0" cy="0"/>
        </a:xfrm>
      </p:grpSpPr>
      <p:sp>
        <p:nvSpPr>
          <p:cNvPr id="2" name="标题 1"/>
          <p:cNvSpPr txBox="1"/>
          <p:nvPr/>
        </p:nvSpPr>
        <p:spPr>
          <a:xfrm>
            <a:off x="0" y="0"/>
            <a:ext cx="12192000" cy="6858000"/>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a:off x="4880848" y="1843203"/>
            <a:ext cx="1132094" cy="1132094"/>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rect l="l" t="t" r="r" b="b"/>
            <a:pathLst>
              <a:path w="1390905" h="1390905">
                <a:moveTo>
                  <a:pt x="231822" y="0"/>
                </a:moveTo>
                <a:lnTo>
                  <a:pt x="1390905" y="0"/>
                </a:lnTo>
                <a:lnTo>
                  <a:pt x="1390905" y="0"/>
                </a:lnTo>
                <a:lnTo>
                  <a:pt x="1390905" y="1159083"/>
                </a:lnTo>
                <a:cubicBezTo>
                  <a:pt x="1390905" y="1287115"/>
                  <a:pt x="1287115" y="1390905"/>
                  <a:pt x="1159083" y="1390905"/>
                </a:cubicBezTo>
                <a:lnTo>
                  <a:pt x="0" y="1390905"/>
                </a:lnTo>
                <a:lnTo>
                  <a:pt x="0" y="1390905"/>
                </a:lnTo>
                <a:lnTo>
                  <a:pt x="0" y="231822"/>
                </a:lnTo>
                <a:cubicBezTo>
                  <a:pt x="0" y="103790"/>
                  <a:pt x="103790" y="0"/>
                  <a:pt x="231822" y="0"/>
                </a:cubicBezTo>
                <a:close/>
              </a:path>
            </a:pathLst>
          </a:custGeom>
          <a:solidFill>
            <a:schemeClr val="accent2">
              <a:hueOff val="0"/>
              <a:satOff val="0"/>
              <a:lumOff val="0"/>
              <a:alphaOff val="0"/>
            </a:schemeClr>
          </a:solidFill>
          <a:ln w="12700" cap="sq">
            <a:noFill/>
            <a:miter/>
          </a:ln>
        </p:spPr>
        <p:txBody>
          <a:bodyPr vert="horz" wrap="square" lIns="274146" tIns="274146" rIns="274146" bIns="274146" rtlCol="0" anchor="ctr"/>
          <a:lstStyle/>
          <a:p>
            <a:pPr algn="ctr">
              <a:lnSpc>
                <a:spcPct val="90000"/>
              </a:lnSpc>
            </a:pPr>
            <a:endParaRPr kumimoji="1" lang="zh-CN" altLang="en-US"/>
          </a:p>
        </p:txBody>
      </p:sp>
      <p:sp>
        <p:nvSpPr>
          <p:cNvPr id="4" name="标题 1"/>
          <p:cNvSpPr txBox="1"/>
          <p:nvPr/>
        </p:nvSpPr>
        <p:spPr>
          <a:xfrm>
            <a:off x="6065234" y="1843203"/>
            <a:ext cx="1132094" cy="1132094"/>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rect l="l" t="t" r="r" b="b"/>
            <a:pathLst>
              <a:path w="1390905" h="1390905">
                <a:moveTo>
                  <a:pt x="1390905" y="231822"/>
                </a:moveTo>
                <a:lnTo>
                  <a:pt x="1390905" y="1390905"/>
                </a:lnTo>
                <a:lnTo>
                  <a:pt x="1390905" y="1390905"/>
                </a:lnTo>
                <a:lnTo>
                  <a:pt x="231822" y="1390905"/>
                </a:lnTo>
                <a:cubicBezTo>
                  <a:pt x="103790" y="1390905"/>
                  <a:pt x="0" y="1287115"/>
                  <a:pt x="0" y="1159083"/>
                </a:cubicBezTo>
                <a:lnTo>
                  <a:pt x="0" y="0"/>
                </a:lnTo>
                <a:lnTo>
                  <a:pt x="0" y="0"/>
                </a:lnTo>
                <a:lnTo>
                  <a:pt x="1159083" y="0"/>
                </a:lnTo>
                <a:cubicBezTo>
                  <a:pt x="1287115" y="0"/>
                  <a:pt x="1390905" y="103790"/>
                  <a:pt x="1390905" y="231822"/>
                </a:cubicBezTo>
                <a:close/>
              </a:path>
            </a:pathLst>
          </a:custGeom>
          <a:solidFill>
            <a:schemeClr val="accent1"/>
          </a:solidFill>
          <a:ln w="12700" cap="sq">
            <a:noFill/>
            <a:miter/>
          </a:ln>
        </p:spPr>
        <p:txBody>
          <a:bodyPr vert="horz" wrap="square" lIns="274146" tIns="274146" rIns="274146" bIns="274146" rtlCol="0" anchor="ctr"/>
          <a:lstStyle/>
          <a:p>
            <a:pPr algn="ctr">
              <a:lnSpc>
                <a:spcPct val="90000"/>
              </a:lnSpc>
            </a:pPr>
            <a:endParaRPr kumimoji="1" lang="zh-CN" altLang="en-US"/>
          </a:p>
        </p:txBody>
      </p:sp>
      <p:sp>
        <p:nvSpPr>
          <p:cNvPr id="5" name="标题 1"/>
          <p:cNvSpPr txBox="1"/>
          <p:nvPr/>
        </p:nvSpPr>
        <p:spPr>
          <a:xfrm>
            <a:off x="6065233" y="3027588"/>
            <a:ext cx="1132095" cy="1132095"/>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rect l="l" t="t" r="r" b="b"/>
            <a:pathLst>
              <a:path w="1390905" h="1390905">
                <a:moveTo>
                  <a:pt x="1159083" y="1390905"/>
                </a:moveTo>
                <a:lnTo>
                  <a:pt x="0" y="1390905"/>
                </a:lnTo>
                <a:lnTo>
                  <a:pt x="0" y="1390905"/>
                </a:lnTo>
                <a:lnTo>
                  <a:pt x="0" y="231822"/>
                </a:lnTo>
                <a:cubicBezTo>
                  <a:pt x="0" y="103790"/>
                  <a:pt x="103790" y="0"/>
                  <a:pt x="231822" y="0"/>
                </a:cubicBezTo>
                <a:lnTo>
                  <a:pt x="1390905" y="0"/>
                </a:lnTo>
                <a:lnTo>
                  <a:pt x="1390905" y="0"/>
                </a:lnTo>
                <a:lnTo>
                  <a:pt x="1390905" y="1159083"/>
                </a:lnTo>
                <a:cubicBezTo>
                  <a:pt x="1390905" y="1287115"/>
                  <a:pt x="1287115" y="1390905"/>
                  <a:pt x="1159083" y="1390905"/>
                </a:cubicBezTo>
                <a:close/>
              </a:path>
            </a:pathLst>
          </a:custGeom>
          <a:solidFill>
            <a:schemeClr val="accent2">
              <a:hueOff val="0"/>
              <a:satOff val="0"/>
              <a:lumOff val="0"/>
              <a:alphaOff val="0"/>
            </a:schemeClr>
          </a:solidFill>
          <a:ln w="12700" cap="sq">
            <a:noFill/>
            <a:miter/>
          </a:ln>
        </p:spPr>
        <p:txBody>
          <a:bodyPr vert="horz" wrap="square" lIns="274146" tIns="274146" rIns="274146" bIns="274146" rtlCol="0" anchor="ctr"/>
          <a:lstStyle/>
          <a:p>
            <a:pPr algn="ctr">
              <a:lnSpc>
                <a:spcPct val="90000"/>
              </a:lnSpc>
            </a:pPr>
            <a:endParaRPr kumimoji="1" lang="zh-CN" altLang="en-US"/>
          </a:p>
        </p:txBody>
      </p:sp>
      <p:sp>
        <p:nvSpPr>
          <p:cNvPr id="6" name="标题 1"/>
          <p:cNvSpPr txBox="1"/>
          <p:nvPr/>
        </p:nvSpPr>
        <p:spPr>
          <a:xfrm>
            <a:off x="4880848" y="3027589"/>
            <a:ext cx="1132094" cy="1132094"/>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rect l="l" t="t" r="r" b="b"/>
            <a:pathLst>
              <a:path w="1390905" h="1390905">
                <a:moveTo>
                  <a:pt x="0" y="1159083"/>
                </a:moveTo>
                <a:lnTo>
                  <a:pt x="0" y="0"/>
                </a:lnTo>
                <a:lnTo>
                  <a:pt x="0" y="0"/>
                </a:lnTo>
                <a:lnTo>
                  <a:pt x="1159083" y="0"/>
                </a:lnTo>
                <a:cubicBezTo>
                  <a:pt x="1287115" y="0"/>
                  <a:pt x="1390905" y="103790"/>
                  <a:pt x="1390905" y="231822"/>
                </a:cubicBezTo>
                <a:lnTo>
                  <a:pt x="1390905" y="1390905"/>
                </a:lnTo>
                <a:lnTo>
                  <a:pt x="1390905" y="1390905"/>
                </a:lnTo>
                <a:lnTo>
                  <a:pt x="231822" y="1390905"/>
                </a:lnTo>
                <a:cubicBezTo>
                  <a:pt x="103790" y="1390905"/>
                  <a:pt x="0" y="1287115"/>
                  <a:pt x="0" y="1159083"/>
                </a:cubicBezTo>
                <a:close/>
              </a:path>
            </a:pathLst>
          </a:custGeom>
          <a:solidFill>
            <a:schemeClr val="accent1"/>
          </a:solidFill>
          <a:ln w="12700" cap="sq">
            <a:noFill/>
            <a:miter/>
          </a:ln>
        </p:spPr>
        <p:txBody>
          <a:bodyPr vert="horz" wrap="square" lIns="274146" tIns="274146" rIns="274146" bIns="274146" rtlCol="0" anchor="ctr"/>
          <a:lstStyle/>
          <a:p>
            <a:pPr algn="ctr">
              <a:lnSpc>
                <a:spcPct val="90000"/>
              </a:lnSpc>
            </a:pPr>
            <a:endParaRPr kumimoji="1" lang="zh-CN" altLang="en-US"/>
          </a:p>
        </p:txBody>
      </p:sp>
      <p:sp>
        <p:nvSpPr>
          <p:cNvPr id="7" name="标题 1"/>
          <p:cNvSpPr txBox="1"/>
          <p:nvPr/>
        </p:nvSpPr>
        <p:spPr>
          <a:xfrm>
            <a:off x="902607" y="4904222"/>
            <a:ext cx="10374086" cy="1147034"/>
          </a:xfrm>
          <a:prstGeom prst="rect">
            <a:avLst/>
          </a:prstGeom>
          <a:noFill/>
          <a:ln>
            <a:noFill/>
          </a:ln>
        </p:spPr>
        <p:txBody>
          <a:bodyPr vert="horz" wrap="square" lIns="0" tIns="0" rIns="0" bIns="0" rtlCol="0" anchor="t"/>
          <a:lstStyle/>
          <a:p>
            <a:pPr algn="ctr">
              <a:lnSpc>
                <a:spcPct val="150000"/>
              </a:lnSpc>
            </a:pPr>
            <a:r>
              <a:rPr kumimoji="1" lang="en-US" altLang="zh-CN" sz="1600">
                <a:ln w="12700">
                  <a:noFill/>
                </a:ln>
                <a:solidFill>
                  <a:srgbClr val="262626">
                    <a:alpha val="100000"/>
                  </a:srgbClr>
                </a:solidFill>
                <a:latin typeface="Source Han Sans CN Bold" panose="020B0800000000000000" charset="-122"/>
                <a:ea typeface="Source Han Sans CN Bold" panose="020B0800000000000000" charset="-122"/>
                <a:cs typeface="Source Han Sans CN Bold" panose="020B0800000000000000" charset="-122"/>
              </a:rPr>
              <a:t>数据思维的应用</a:t>
            </a:r>
          </a:p>
          <a:p>
            <a:pPr algn="ctr">
              <a:lnSpc>
                <a:spcPct val="150000"/>
              </a:lnSpc>
            </a:pPr>
            <a:r>
              <a:rPr kumimoji="1" lang="zh-CN" altLang="en-US"/>
              <a:t>中心汇报</a:t>
            </a:r>
            <a:r>
              <a:rPr kumimoji="1" lang="en-US" altLang="zh-CN"/>
              <a:t>——</a:t>
            </a:r>
            <a:r>
              <a:rPr kumimoji="1" lang="zh-CN" altLang="en-US"/>
              <a:t>年终汇报</a:t>
            </a:r>
            <a:r>
              <a:rPr kumimoji="1" lang="en-US" altLang="zh-CN"/>
              <a:t>——</a:t>
            </a:r>
            <a:r>
              <a:rPr kumimoji="1" lang="zh-CN" altLang="en-US"/>
              <a:t>晋升推荐</a:t>
            </a:r>
          </a:p>
        </p:txBody>
      </p:sp>
      <p:cxnSp>
        <p:nvCxnSpPr>
          <p:cNvPr id="8" name="标题 1"/>
          <p:cNvCxnSpPr/>
          <p:nvPr/>
        </p:nvCxnSpPr>
        <p:spPr>
          <a:xfrm>
            <a:off x="663212" y="4680814"/>
            <a:ext cx="10852876" cy="0"/>
          </a:xfrm>
          <a:prstGeom prst="line">
            <a:avLst/>
          </a:prstGeom>
          <a:noFill/>
          <a:ln w="12700" cap="sq">
            <a:solidFill>
              <a:schemeClr val="bg1">
                <a:lumMod val="65000"/>
              </a:schemeClr>
            </a:solidFill>
            <a:miter/>
            <a:headEnd type="oval" w="med" len="med"/>
            <a:tailEnd type="oval"/>
          </a:ln>
        </p:spPr>
      </p:cxnSp>
      <p:sp>
        <p:nvSpPr>
          <p:cNvPr id="9" name="标题 1"/>
          <p:cNvSpPr txBox="1"/>
          <p:nvPr/>
        </p:nvSpPr>
        <p:spPr>
          <a:xfrm>
            <a:off x="5363160" y="2271740"/>
            <a:ext cx="322498" cy="349344"/>
          </a:xfrm>
          <a:custGeom>
            <a:avLst/>
            <a:gdLst>
              <a:gd name="connsiteX0" fmla="*/ 712625 w 1425436"/>
              <a:gd name="connsiteY0" fmla="*/ 111621 h 1544091"/>
              <a:gd name="connsiteX1" fmla="*/ 902567 w 1425436"/>
              <a:gd name="connsiteY1" fmla="*/ 190314 h 1544091"/>
              <a:gd name="connsiteX2" fmla="*/ 981260 w 1425436"/>
              <a:gd name="connsiteY2" fmla="*/ 380256 h 1544091"/>
              <a:gd name="connsiteX3" fmla="*/ 902567 w 1425436"/>
              <a:gd name="connsiteY3" fmla="*/ 570198 h 1544091"/>
              <a:gd name="connsiteX4" fmla="*/ 712625 w 1425436"/>
              <a:gd name="connsiteY4" fmla="*/ 648891 h 1544091"/>
              <a:gd name="connsiteX5" fmla="*/ 522684 w 1425436"/>
              <a:gd name="connsiteY5" fmla="*/ 570198 h 1544091"/>
              <a:gd name="connsiteX6" fmla="*/ 444177 w 1425436"/>
              <a:gd name="connsiteY6" fmla="*/ 380070 h 1544091"/>
              <a:gd name="connsiteX7" fmla="*/ 522870 w 1425436"/>
              <a:gd name="connsiteY7" fmla="*/ 190128 h 1544091"/>
              <a:gd name="connsiteX8" fmla="*/ 712625 w 1425436"/>
              <a:gd name="connsiteY8" fmla="*/ 111621 h 1544091"/>
              <a:gd name="connsiteX9" fmla="*/ 712625 w 1425436"/>
              <a:gd name="connsiteY9" fmla="*/ 0 h 1544091"/>
              <a:gd name="connsiteX10" fmla="*/ 332556 w 1425436"/>
              <a:gd name="connsiteY10" fmla="*/ 380070 h 1544091"/>
              <a:gd name="connsiteX11" fmla="*/ 712625 w 1425436"/>
              <a:gd name="connsiteY11" fmla="*/ 760140 h 1544091"/>
              <a:gd name="connsiteX12" fmla="*/ 1092695 w 1425436"/>
              <a:gd name="connsiteY12" fmla="*/ 380070 h 1544091"/>
              <a:gd name="connsiteX13" fmla="*/ 712625 w 1425436"/>
              <a:gd name="connsiteY13" fmla="*/ 0 h 1544091"/>
              <a:gd name="connsiteX14" fmla="*/ 712625 w 1425436"/>
              <a:gd name="connsiteY14" fmla="*/ 943012 h 1544091"/>
              <a:gd name="connsiteX15" fmla="*/ 978842 w 1425436"/>
              <a:gd name="connsiteY15" fmla="*/ 976685 h 1544091"/>
              <a:gd name="connsiteX16" fmla="*/ 1146087 w 1425436"/>
              <a:gd name="connsiteY16" fmla="*/ 1059470 h 1544091"/>
              <a:gd name="connsiteX17" fmla="*/ 1248593 w 1425436"/>
              <a:gd name="connsiteY17" fmla="*/ 1174440 h 1544091"/>
              <a:gd name="connsiteX18" fmla="*/ 1310356 w 1425436"/>
              <a:gd name="connsiteY18" fmla="*/ 1316385 h 1544091"/>
              <a:gd name="connsiteX19" fmla="*/ 1296590 w 1425436"/>
              <a:gd name="connsiteY19" fmla="*/ 1390241 h 1544091"/>
              <a:gd name="connsiteX20" fmla="*/ 1208595 w 1425436"/>
              <a:gd name="connsiteY20" fmla="*/ 1432285 h 1544091"/>
              <a:gd name="connsiteX21" fmla="*/ 216842 w 1425436"/>
              <a:gd name="connsiteY21" fmla="*/ 1432285 h 1544091"/>
              <a:gd name="connsiteX22" fmla="*/ 128847 w 1425436"/>
              <a:gd name="connsiteY22" fmla="*/ 1390241 h 1544091"/>
              <a:gd name="connsiteX23" fmla="*/ 115081 w 1425436"/>
              <a:gd name="connsiteY23" fmla="*/ 1316385 h 1544091"/>
              <a:gd name="connsiteX24" fmla="*/ 176844 w 1425436"/>
              <a:gd name="connsiteY24" fmla="*/ 1174440 h 1544091"/>
              <a:gd name="connsiteX25" fmla="*/ 279350 w 1425436"/>
              <a:gd name="connsiteY25" fmla="*/ 1059470 h 1544091"/>
              <a:gd name="connsiteX26" fmla="*/ 446595 w 1425436"/>
              <a:gd name="connsiteY26" fmla="*/ 976685 h 1544091"/>
              <a:gd name="connsiteX27" fmla="*/ 712625 w 1425436"/>
              <a:gd name="connsiteY27" fmla="*/ 943012 h 1544091"/>
              <a:gd name="connsiteX28" fmla="*/ 712625 w 1425436"/>
              <a:gd name="connsiteY28" fmla="*/ 831391 h 1544091"/>
              <a:gd name="connsiteX29" fmla="*/ 8296 w 1425436"/>
              <a:gd name="connsiteY29" fmla="*/ 1284387 h 1544091"/>
              <a:gd name="connsiteX30" fmla="*/ 216842 w 1425436"/>
              <a:gd name="connsiteY30" fmla="*/ 1544092 h 1544091"/>
              <a:gd name="connsiteX31" fmla="*/ 1208595 w 1425436"/>
              <a:gd name="connsiteY31" fmla="*/ 1544092 h 1544091"/>
              <a:gd name="connsiteX32" fmla="*/ 1417141 w 1425436"/>
              <a:gd name="connsiteY32" fmla="*/ 1284387 h 1544091"/>
              <a:gd name="connsiteX33" fmla="*/ 712625 w 1425436"/>
              <a:gd name="connsiteY33" fmla="*/ 831391 h 1544091"/>
            </a:gdLst>
            <a:ahLst/>
            <a:cxnLst/>
            <a:rect l="l" t="t" r="r" b="b"/>
            <a:pathLst>
              <a:path w="1425436" h="1544091">
                <a:moveTo>
                  <a:pt x="712625" y="111621"/>
                </a:moveTo>
                <a:cubicBezTo>
                  <a:pt x="784435" y="111621"/>
                  <a:pt x="851780" y="139526"/>
                  <a:pt x="902567" y="190314"/>
                </a:cubicBezTo>
                <a:cubicBezTo>
                  <a:pt x="953355" y="241102"/>
                  <a:pt x="981260" y="308446"/>
                  <a:pt x="981260" y="380256"/>
                </a:cubicBezTo>
                <a:cubicBezTo>
                  <a:pt x="981260" y="452065"/>
                  <a:pt x="953355" y="519410"/>
                  <a:pt x="902567" y="570198"/>
                </a:cubicBezTo>
                <a:cubicBezTo>
                  <a:pt x="851780" y="620985"/>
                  <a:pt x="784435" y="648891"/>
                  <a:pt x="712625" y="648891"/>
                </a:cubicBezTo>
                <a:cubicBezTo>
                  <a:pt x="640816" y="648891"/>
                  <a:pt x="573471" y="620985"/>
                  <a:pt x="522684" y="570198"/>
                </a:cubicBezTo>
                <a:cubicBezTo>
                  <a:pt x="472082" y="519224"/>
                  <a:pt x="444177" y="451693"/>
                  <a:pt x="444177" y="380070"/>
                </a:cubicBezTo>
                <a:cubicBezTo>
                  <a:pt x="444177" y="308446"/>
                  <a:pt x="472082" y="240916"/>
                  <a:pt x="522870" y="190128"/>
                </a:cubicBezTo>
                <a:cubicBezTo>
                  <a:pt x="573471" y="139526"/>
                  <a:pt x="641002" y="111621"/>
                  <a:pt x="712625" y="111621"/>
                </a:cubicBezTo>
                <a:moveTo>
                  <a:pt x="712625" y="0"/>
                </a:moveTo>
                <a:cubicBezTo>
                  <a:pt x="502778" y="0"/>
                  <a:pt x="332556" y="170036"/>
                  <a:pt x="332556" y="380070"/>
                </a:cubicBezTo>
                <a:cubicBezTo>
                  <a:pt x="332556" y="589917"/>
                  <a:pt x="502778" y="760140"/>
                  <a:pt x="712625" y="760140"/>
                </a:cubicBezTo>
                <a:cubicBezTo>
                  <a:pt x="922473" y="760140"/>
                  <a:pt x="1092695" y="589917"/>
                  <a:pt x="1092695" y="380070"/>
                </a:cubicBezTo>
                <a:cubicBezTo>
                  <a:pt x="1092881" y="170036"/>
                  <a:pt x="922659" y="0"/>
                  <a:pt x="712625" y="0"/>
                </a:cubicBezTo>
                <a:close/>
                <a:moveTo>
                  <a:pt x="712625" y="943012"/>
                </a:moveTo>
                <a:cubicBezTo>
                  <a:pt x="813643" y="943012"/>
                  <a:pt x="903126" y="954360"/>
                  <a:pt x="978842" y="976685"/>
                </a:cubicBezTo>
                <a:cubicBezTo>
                  <a:pt x="1043582" y="995846"/>
                  <a:pt x="1099951" y="1023752"/>
                  <a:pt x="1146087" y="1059470"/>
                </a:cubicBezTo>
                <a:cubicBezTo>
                  <a:pt x="1186829" y="1091096"/>
                  <a:pt x="1220315" y="1128675"/>
                  <a:pt x="1248593" y="1174440"/>
                </a:cubicBezTo>
                <a:cubicBezTo>
                  <a:pt x="1273708" y="1215368"/>
                  <a:pt x="1293985" y="1261877"/>
                  <a:pt x="1310356" y="1316385"/>
                </a:cubicBezTo>
                <a:cubicBezTo>
                  <a:pt x="1320774" y="1350801"/>
                  <a:pt x="1306264" y="1377404"/>
                  <a:pt x="1296590" y="1390241"/>
                </a:cubicBezTo>
                <a:cubicBezTo>
                  <a:pt x="1276684" y="1417030"/>
                  <a:pt x="1244686" y="1432285"/>
                  <a:pt x="1208595" y="1432285"/>
                </a:cubicBezTo>
                <a:lnTo>
                  <a:pt x="216842" y="1432285"/>
                </a:lnTo>
                <a:cubicBezTo>
                  <a:pt x="180937" y="1432285"/>
                  <a:pt x="148753" y="1417030"/>
                  <a:pt x="128847" y="1390241"/>
                </a:cubicBezTo>
                <a:cubicBezTo>
                  <a:pt x="119359" y="1377404"/>
                  <a:pt x="104849" y="1350801"/>
                  <a:pt x="115081" y="1316385"/>
                </a:cubicBezTo>
                <a:cubicBezTo>
                  <a:pt x="131452" y="1261877"/>
                  <a:pt x="151543" y="1215368"/>
                  <a:pt x="176844" y="1174440"/>
                </a:cubicBezTo>
                <a:cubicBezTo>
                  <a:pt x="204936" y="1128675"/>
                  <a:pt x="238422" y="1090910"/>
                  <a:pt x="279350" y="1059470"/>
                </a:cubicBezTo>
                <a:cubicBezTo>
                  <a:pt x="325486" y="1023752"/>
                  <a:pt x="381855" y="995846"/>
                  <a:pt x="446595" y="976685"/>
                </a:cubicBezTo>
                <a:cubicBezTo>
                  <a:pt x="522125" y="954360"/>
                  <a:pt x="611794" y="943012"/>
                  <a:pt x="712625" y="943012"/>
                </a:cubicBezTo>
                <a:moveTo>
                  <a:pt x="712625" y="831391"/>
                </a:moveTo>
                <a:cubicBezTo>
                  <a:pt x="244561" y="831391"/>
                  <a:pt x="77501" y="1053331"/>
                  <a:pt x="8296" y="1284387"/>
                </a:cubicBezTo>
                <a:cubicBezTo>
                  <a:pt x="-30771" y="1414611"/>
                  <a:pt x="73037" y="1544092"/>
                  <a:pt x="216842" y="1544092"/>
                </a:cubicBezTo>
                <a:lnTo>
                  <a:pt x="1208595" y="1544092"/>
                </a:lnTo>
                <a:cubicBezTo>
                  <a:pt x="1352400" y="1544092"/>
                  <a:pt x="1456208" y="1414611"/>
                  <a:pt x="1417141" y="1284387"/>
                </a:cubicBezTo>
                <a:cubicBezTo>
                  <a:pt x="1347750" y="1053331"/>
                  <a:pt x="1180690" y="831391"/>
                  <a:pt x="712625" y="831391"/>
                </a:cubicBezTo>
                <a:close/>
              </a:path>
            </a:pathLst>
          </a:custGeom>
          <a:solidFill>
            <a:schemeClr val="bg1"/>
          </a:solidFill>
          <a:ln cap="sq">
            <a:noFill/>
          </a:ln>
        </p:spPr>
        <p:txBody>
          <a:bodyPr vert="horz" wrap="square" lIns="91440" tIns="45720" rIns="91440" bIns="45720" rtlCol="0" anchor="t"/>
          <a:lstStyle/>
          <a:p>
            <a:pPr algn="l">
              <a:lnSpc>
                <a:spcPct val="110000"/>
              </a:lnSpc>
            </a:pPr>
            <a:endParaRPr kumimoji="1" lang="zh-CN" altLang="en-US"/>
          </a:p>
        </p:txBody>
      </p:sp>
      <p:sp>
        <p:nvSpPr>
          <p:cNvPr id="10" name="标题 1"/>
          <p:cNvSpPr txBox="1"/>
          <p:nvPr/>
        </p:nvSpPr>
        <p:spPr>
          <a:xfrm>
            <a:off x="5343511" y="3483656"/>
            <a:ext cx="355570" cy="322365"/>
          </a:xfrm>
          <a:custGeom>
            <a:avLst/>
            <a:gdLst>
              <a:gd name="connsiteX0" fmla="*/ 351048 w 1543905"/>
              <a:gd name="connsiteY0" fmla="*/ 523317 h 1399728"/>
              <a:gd name="connsiteX1" fmla="*/ 351048 w 1543905"/>
              <a:gd name="connsiteY1" fmla="*/ 523317 h 1399728"/>
              <a:gd name="connsiteX2" fmla="*/ 351420 w 1543905"/>
              <a:gd name="connsiteY2" fmla="*/ 523503 h 1399728"/>
              <a:gd name="connsiteX3" fmla="*/ 351420 w 1543905"/>
              <a:gd name="connsiteY3" fmla="*/ 1020031 h 1399728"/>
              <a:gd name="connsiteX4" fmla="*/ 351048 w 1543905"/>
              <a:gd name="connsiteY4" fmla="*/ 1020403 h 1399728"/>
              <a:gd name="connsiteX5" fmla="*/ 163525 w 1543905"/>
              <a:gd name="connsiteY5" fmla="*/ 1020403 h 1399728"/>
              <a:gd name="connsiteX6" fmla="*/ 163153 w 1543905"/>
              <a:gd name="connsiteY6" fmla="*/ 1020031 h 1399728"/>
              <a:gd name="connsiteX7" fmla="*/ 163153 w 1543905"/>
              <a:gd name="connsiteY7" fmla="*/ 523503 h 1399728"/>
              <a:gd name="connsiteX8" fmla="*/ 163153 w 1543905"/>
              <a:gd name="connsiteY8" fmla="*/ 523317 h 1399728"/>
              <a:gd name="connsiteX9" fmla="*/ 163339 w 1543905"/>
              <a:gd name="connsiteY9" fmla="*/ 523131 h 1399728"/>
              <a:gd name="connsiteX10" fmla="*/ 351048 w 1543905"/>
              <a:gd name="connsiteY10" fmla="*/ 523131 h 1399728"/>
              <a:gd name="connsiteX11" fmla="*/ 351048 w 1543905"/>
              <a:gd name="connsiteY11" fmla="*/ 411696 h 1399728"/>
              <a:gd name="connsiteX12" fmla="*/ 163339 w 1543905"/>
              <a:gd name="connsiteY12" fmla="*/ 411696 h 1399728"/>
              <a:gd name="connsiteX13" fmla="*/ 51346 w 1543905"/>
              <a:gd name="connsiteY13" fmla="*/ 523689 h 1399728"/>
              <a:gd name="connsiteX14" fmla="*/ 51346 w 1543905"/>
              <a:gd name="connsiteY14" fmla="*/ 1020217 h 1399728"/>
              <a:gd name="connsiteX15" fmla="*/ 163339 w 1543905"/>
              <a:gd name="connsiteY15" fmla="*/ 1132210 h 1399728"/>
              <a:gd name="connsiteX16" fmla="*/ 351048 w 1543905"/>
              <a:gd name="connsiteY16" fmla="*/ 1132210 h 1399728"/>
              <a:gd name="connsiteX17" fmla="*/ 463042 w 1543905"/>
              <a:gd name="connsiteY17" fmla="*/ 1020217 h 1399728"/>
              <a:gd name="connsiteX18" fmla="*/ 463042 w 1543905"/>
              <a:gd name="connsiteY18" fmla="*/ 523503 h 1399728"/>
              <a:gd name="connsiteX19" fmla="*/ 351048 w 1543905"/>
              <a:gd name="connsiteY19" fmla="*/ 411696 h 1399728"/>
              <a:gd name="connsiteX20" fmla="*/ 865808 w 1543905"/>
              <a:gd name="connsiteY20" fmla="*/ 111621 h 1399728"/>
              <a:gd name="connsiteX21" fmla="*/ 866180 w 1543905"/>
              <a:gd name="connsiteY21" fmla="*/ 111807 h 1399728"/>
              <a:gd name="connsiteX22" fmla="*/ 866180 w 1543905"/>
              <a:gd name="connsiteY22" fmla="*/ 1020031 h 1399728"/>
              <a:gd name="connsiteX23" fmla="*/ 865808 w 1543905"/>
              <a:gd name="connsiteY23" fmla="*/ 1020403 h 1399728"/>
              <a:gd name="connsiteX24" fmla="*/ 678284 w 1543905"/>
              <a:gd name="connsiteY24" fmla="*/ 1020403 h 1399728"/>
              <a:gd name="connsiteX25" fmla="*/ 677912 w 1543905"/>
              <a:gd name="connsiteY25" fmla="*/ 1020031 h 1399728"/>
              <a:gd name="connsiteX26" fmla="*/ 677912 w 1543905"/>
              <a:gd name="connsiteY26" fmla="*/ 111993 h 1399728"/>
              <a:gd name="connsiteX27" fmla="*/ 677912 w 1543905"/>
              <a:gd name="connsiteY27" fmla="*/ 111807 h 1399728"/>
              <a:gd name="connsiteX28" fmla="*/ 678098 w 1543905"/>
              <a:gd name="connsiteY28" fmla="*/ 111621 h 1399728"/>
              <a:gd name="connsiteX29" fmla="*/ 865808 w 1543905"/>
              <a:gd name="connsiteY29" fmla="*/ 111621 h 1399728"/>
              <a:gd name="connsiteX30" fmla="*/ 865808 w 1543905"/>
              <a:gd name="connsiteY30" fmla="*/ 0 h 1399728"/>
              <a:gd name="connsiteX31" fmla="*/ 677912 w 1543905"/>
              <a:gd name="connsiteY31" fmla="*/ 0 h 1399728"/>
              <a:gd name="connsiteX32" fmla="*/ 565919 w 1543905"/>
              <a:gd name="connsiteY32" fmla="*/ 111993 h 1399728"/>
              <a:gd name="connsiteX33" fmla="*/ 565919 w 1543905"/>
              <a:gd name="connsiteY33" fmla="*/ 1020217 h 1399728"/>
              <a:gd name="connsiteX34" fmla="*/ 677912 w 1543905"/>
              <a:gd name="connsiteY34" fmla="*/ 1132210 h 1399728"/>
              <a:gd name="connsiteX35" fmla="*/ 865622 w 1543905"/>
              <a:gd name="connsiteY35" fmla="*/ 1132210 h 1399728"/>
              <a:gd name="connsiteX36" fmla="*/ 977615 w 1543905"/>
              <a:gd name="connsiteY36" fmla="*/ 1020217 h 1399728"/>
              <a:gd name="connsiteX37" fmla="*/ 977615 w 1543905"/>
              <a:gd name="connsiteY37" fmla="*/ 111993 h 1399728"/>
              <a:gd name="connsiteX38" fmla="*/ 865808 w 1543905"/>
              <a:gd name="connsiteY38" fmla="*/ 0 h 1399728"/>
              <a:gd name="connsiteX39" fmla="*/ 1380381 w 1543905"/>
              <a:gd name="connsiteY39" fmla="*/ 729072 h 1399728"/>
              <a:gd name="connsiteX40" fmla="*/ 1380753 w 1543905"/>
              <a:gd name="connsiteY40" fmla="*/ 729258 h 1399728"/>
              <a:gd name="connsiteX41" fmla="*/ 1380753 w 1543905"/>
              <a:gd name="connsiteY41" fmla="*/ 1020031 h 1399728"/>
              <a:gd name="connsiteX42" fmla="*/ 1380381 w 1543905"/>
              <a:gd name="connsiteY42" fmla="*/ 1020403 h 1399728"/>
              <a:gd name="connsiteX43" fmla="*/ 1192858 w 1543905"/>
              <a:gd name="connsiteY43" fmla="*/ 1020403 h 1399728"/>
              <a:gd name="connsiteX44" fmla="*/ 1192485 w 1543905"/>
              <a:gd name="connsiteY44" fmla="*/ 1020031 h 1399728"/>
              <a:gd name="connsiteX45" fmla="*/ 1192485 w 1543905"/>
              <a:gd name="connsiteY45" fmla="*/ 729444 h 1399728"/>
              <a:gd name="connsiteX46" fmla="*/ 1192485 w 1543905"/>
              <a:gd name="connsiteY46" fmla="*/ 729258 h 1399728"/>
              <a:gd name="connsiteX47" fmla="*/ 1192671 w 1543905"/>
              <a:gd name="connsiteY47" fmla="*/ 729072 h 1399728"/>
              <a:gd name="connsiteX48" fmla="*/ 1380381 w 1543905"/>
              <a:gd name="connsiteY48" fmla="*/ 729072 h 1399728"/>
              <a:gd name="connsiteX49" fmla="*/ 1380381 w 1543905"/>
              <a:gd name="connsiteY49" fmla="*/ 617451 h 1399728"/>
              <a:gd name="connsiteX50" fmla="*/ 1192671 w 1543905"/>
              <a:gd name="connsiteY50" fmla="*/ 617451 h 1399728"/>
              <a:gd name="connsiteX51" fmla="*/ 1080678 w 1543905"/>
              <a:gd name="connsiteY51" fmla="*/ 729444 h 1399728"/>
              <a:gd name="connsiteX52" fmla="*/ 1080678 w 1543905"/>
              <a:gd name="connsiteY52" fmla="*/ 1020031 h 1399728"/>
              <a:gd name="connsiteX53" fmla="*/ 1192671 w 1543905"/>
              <a:gd name="connsiteY53" fmla="*/ 1132024 h 1399728"/>
              <a:gd name="connsiteX54" fmla="*/ 1380381 w 1543905"/>
              <a:gd name="connsiteY54" fmla="*/ 1132024 h 1399728"/>
              <a:gd name="connsiteX55" fmla="*/ 1492374 w 1543905"/>
              <a:gd name="connsiteY55" fmla="*/ 1020031 h 1399728"/>
              <a:gd name="connsiteX56" fmla="*/ 1492374 w 1543905"/>
              <a:gd name="connsiteY56" fmla="*/ 729444 h 1399728"/>
              <a:gd name="connsiteX57" fmla="*/ 1380381 w 1543905"/>
              <a:gd name="connsiteY57" fmla="*/ 617451 h 1399728"/>
              <a:gd name="connsiteX58" fmla="*/ 1481956 w 1543905"/>
              <a:gd name="connsiteY58" fmla="*/ 1276201 h 1399728"/>
              <a:gd name="connsiteX59" fmla="*/ 61764 w 1543905"/>
              <a:gd name="connsiteY59" fmla="*/ 1276201 h 1399728"/>
              <a:gd name="connsiteX60" fmla="*/ 0 w 1543905"/>
              <a:gd name="connsiteY60" fmla="*/ 1337965 h 1399728"/>
              <a:gd name="connsiteX61" fmla="*/ 61764 w 1543905"/>
              <a:gd name="connsiteY61" fmla="*/ 1399729 h 1399728"/>
              <a:gd name="connsiteX62" fmla="*/ 1482142 w 1543905"/>
              <a:gd name="connsiteY62" fmla="*/ 1399729 h 1399728"/>
              <a:gd name="connsiteX63" fmla="*/ 1543906 w 1543905"/>
              <a:gd name="connsiteY63" fmla="*/ 1337965 h 1399728"/>
              <a:gd name="connsiteX64" fmla="*/ 1481956 w 1543905"/>
              <a:gd name="connsiteY64" fmla="*/ 1276201 h 1399728"/>
            </a:gdLst>
            <a:ahLst/>
            <a:cxnLst/>
            <a:rect l="l" t="t" r="r" b="b"/>
            <a:pathLst>
              <a:path w="1543905" h="1399728">
                <a:moveTo>
                  <a:pt x="351048" y="523317"/>
                </a:moveTo>
                <a:cubicBezTo>
                  <a:pt x="351234" y="523317"/>
                  <a:pt x="351234" y="523317"/>
                  <a:pt x="351048" y="523317"/>
                </a:cubicBezTo>
                <a:cubicBezTo>
                  <a:pt x="351234" y="523317"/>
                  <a:pt x="351420" y="523503"/>
                  <a:pt x="351420" y="523503"/>
                </a:cubicBezTo>
                <a:lnTo>
                  <a:pt x="351420" y="1020031"/>
                </a:lnTo>
                <a:lnTo>
                  <a:pt x="351048" y="1020403"/>
                </a:lnTo>
                <a:lnTo>
                  <a:pt x="163525" y="1020403"/>
                </a:lnTo>
                <a:lnTo>
                  <a:pt x="163153" y="1020031"/>
                </a:lnTo>
                <a:lnTo>
                  <a:pt x="163153" y="523503"/>
                </a:lnTo>
                <a:lnTo>
                  <a:pt x="163153" y="523317"/>
                </a:lnTo>
                <a:lnTo>
                  <a:pt x="163339" y="523131"/>
                </a:lnTo>
                <a:lnTo>
                  <a:pt x="351048" y="523131"/>
                </a:lnTo>
                <a:moveTo>
                  <a:pt x="351048" y="411696"/>
                </a:moveTo>
                <a:lnTo>
                  <a:pt x="163339" y="411696"/>
                </a:lnTo>
                <a:cubicBezTo>
                  <a:pt x="101575" y="411696"/>
                  <a:pt x="51346" y="461739"/>
                  <a:pt x="51346" y="523689"/>
                </a:cubicBezTo>
                <a:lnTo>
                  <a:pt x="51346" y="1020217"/>
                </a:lnTo>
                <a:cubicBezTo>
                  <a:pt x="51346" y="1081795"/>
                  <a:pt x="101761" y="1132210"/>
                  <a:pt x="163339" y="1132210"/>
                </a:cubicBezTo>
                <a:lnTo>
                  <a:pt x="351048" y="1132210"/>
                </a:lnTo>
                <a:cubicBezTo>
                  <a:pt x="412626" y="1132210"/>
                  <a:pt x="463042" y="1081795"/>
                  <a:pt x="463042" y="1020217"/>
                </a:cubicBezTo>
                <a:lnTo>
                  <a:pt x="463042" y="523503"/>
                </a:lnTo>
                <a:cubicBezTo>
                  <a:pt x="463042" y="461739"/>
                  <a:pt x="412998" y="411696"/>
                  <a:pt x="351048" y="411696"/>
                </a:cubicBezTo>
                <a:close/>
                <a:moveTo>
                  <a:pt x="865808" y="111621"/>
                </a:moveTo>
                <a:cubicBezTo>
                  <a:pt x="865994" y="111621"/>
                  <a:pt x="866180" y="111807"/>
                  <a:pt x="866180" y="111807"/>
                </a:cubicBezTo>
                <a:lnTo>
                  <a:pt x="866180" y="1020031"/>
                </a:lnTo>
                <a:lnTo>
                  <a:pt x="865808" y="1020403"/>
                </a:lnTo>
                <a:lnTo>
                  <a:pt x="678284" y="1020403"/>
                </a:lnTo>
                <a:lnTo>
                  <a:pt x="677912" y="1020031"/>
                </a:lnTo>
                <a:lnTo>
                  <a:pt x="677912" y="111993"/>
                </a:lnTo>
                <a:lnTo>
                  <a:pt x="677912" y="111807"/>
                </a:lnTo>
                <a:lnTo>
                  <a:pt x="678098" y="111621"/>
                </a:lnTo>
                <a:lnTo>
                  <a:pt x="865808" y="111621"/>
                </a:lnTo>
                <a:moveTo>
                  <a:pt x="865808" y="0"/>
                </a:moveTo>
                <a:lnTo>
                  <a:pt x="677912" y="0"/>
                </a:lnTo>
                <a:cubicBezTo>
                  <a:pt x="616148" y="0"/>
                  <a:pt x="565919" y="50043"/>
                  <a:pt x="565919" y="111993"/>
                </a:cubicBezTo>
                <a:lnTo>
                  <a:pt x="565919" y="1020217"/>
                </a:lnTo>
                <a:cubicBezTo>
                  <a:pt x="565919" y="1081795"/>
                  <a:pt x="616335" y="1132210"/>
                  <a:pt x="677912" y="1132210"/>
                </a:cubicBezTo>
                <a:lnTo>
                  <a:pt x="865622" y="1132210"/>
                </a:lnTo>
                <a:cubicBezTo>
                  <a:pt x="927199" y="1132210"/>
                  <a:pt x="977615" y="1081795"/>
                  <a:pt x="977615" y="1020217"/>
                </a:cubicBezTo>
                <a:lnTo>
                  <a:pt x="977615" y="111993"/>
                </a:lnTo>
                <a:cubicBezTo>
                  <a:pt x="977615" y="50043"/>
                  <a:pt x="927571" y="0"/>
                  <a:pt x="865808" y="0"/>
                </a:cubicBezTo>
                <a:close/>
                <a:moveTo>
                  <a:pt x="1380381" y="729072"/>
                </a:moveTo>
                <a:cubicBezTo>
                  <a:pt x="1380567" y="729072"/>
                  <a:pt x="1380753" y="729258"/>
                  <a:pt x="1380753" y="729258"/>
                </a:cubicBezTo>
                <a:lnTo>
                  <a:pt x="1380753" y="1020031"/>
                </a:lnTo>
                <a:lnTo>
                  <a:pt x="1380381" y="1020403"/>
                </a:lnTo>
                <a:lnTo>
                  <a:pt x="1192858" y="1020403"/>
                </a:lnTo>
                <a:lnTo>
                  <a:pt x="1192485" y="1020031"/>
                </a:lnTo>
                <a:lnTo>
                  <a:pt x="1192485" y="729444"/>
                </a:lnTo>
                <a:lnTo>
                  <a:pt x="1192485" y="729258"/>
                </a:lnTo>
                <a:lnTo>
                  <a:pt x="1192671" y="729072"/>
                </a:lnTo>
                <a:lnTo>
                  <a:pt x="1380381" y="729072"/>
                </a:lnTo>
                <a:moveTo>
                  <a:pt x="1380381" y="617451"/>
                </a:moveTo>
                <a:lnTo>
                  <a:pt x="1192671" y="617451"/>
                </a:lnTo>
                <a:cubicBezTo>
                  <a:pt x="1130908" y="617451"/>
                  <a:pt x="1080678" y="667494"/>
                  <a:pt x="1080678" y="729444"/>
                </a:cubicBezTo>
                <a:lnTo>
                  <a:pt x="1080678" y="1020031"/>
                </a:lnTo>
                <a:cubicBezTo>
                  <a:pt x="1080678" y="1081608"/>
                  <a:pt x="1131094" y="1132024"/>
                  <a:pt x="1192671" y="1132024"/>
                </a:cubicBezTo>
                <a:lnTo>
                  <a:pt x="1380381" y="1132024"/>
                </a:lnTo>
                <a:cubicBezTo>
                  <a:pt x="1441959" y="1132024"/>
                  <a:pt x="1492374" y="1081608"/>
                  <a:pt x="1492374" y="1020031"/>
                </a:cubicBezTo>
                <a:lnTo>
                  <a:pt x="1492374" y="729444"/>
                </a:lnTo>
                <a:cubicBezTo>
                  <a:pt x="1492374" y="667680"/>
                  <a:pt x="1442145" y="617451"/>
                  <a:pt x="1380381" y="617451"/>
                </a:cubicBezTo>
                <a:close/>
                <a:moveTo>
                  <a:pt x="1481956" y="1276201"/>
                </a:moveTo>
                <a:lnTo>
                  <a:pt x="61764" y="1276201"/>
                </a:lnTo>
                <a:cubicBezTo>
                  <a:pt x="27719" y="1276201"/>
                  <a:pt x="0" y="1303920"/>
                  <a:pt x="0" y="1337965"/>
                </a:cubicBezTo>
                <a:cubicBezTo>
                  <a:pt x="0" y="1372009"/>
                  <a:pt x="27719" y="1399729"/>
                  <a:pt x="61764" y="1399729"/>
                </a:cubicBezTo>
                <a:lnTo>
                  <a:pt x="1482142" y="1399729"/>
                </a:lnTo>
                <a:cubicBezTo>
                  <a:pt x="1516187" y="1399729"/>
                  <a:pt x="1543906" y="1372009"/>
                  <a:pt x="1543906" y="1337965"/>
                </a:cubicBezTo>
                <a:cubicBezTo>
                  <a:pt x="1543720" y="1303734"/>
                  <a:pt x="1516187" y="1276201"/>
                  <a:pt x="1481956" y="1276201"/>
                </a:cubicBezTo>
                <a:close/>
              </a:path>
            </a:pathLst>
          </a:custGeom>
          <a:solidFill>
            <a:schemeClr val="bg1"/>
          </a:solidFill>
          <a:ln cap="sq">
            <a:noFill/>
          </a:ln>
        </p:spPr>
        <p:txBody>
          <a:bodyPr vert="horz" wrap="square" lIns="91440" tIns="45720" rIns="91440" bIns="45720" rtlCol="0" anchor="t"/>
          <a:lstStyle/>
          <a:p>
            <a:pPr algn="l">
              <a:lnSpc>
                <a:spcPct val="110000"/>
              </a:lnSpc>
            </a:pPr>
            <a:endParaRPr kumimoji="1" lang="zh-CN" altLang="en-US"/>
          </a:p>
        </p:txBody>
      </p:sp>
      <p:sp>
        <p:nvSpPr>
          <p:cNvPr id="11" name="标题 1"/>
          <p:cNvSpPr txBox="1"/>
          <p:nvPr/>
        </p:nvSpPr>
        <p:spPr>
          <a:xfrm>
            <a:off x="6461220" y="3423550"/>
            <a:ext cx="340119" cy="340169"/>
          </a:xfrm>
          <a:custGeom>
            <a:avLst/>
            <a:gdLst>
              <a:gd name="connsiteX0" fmla="*/ 669168 w 1599855"/>
              <a:gd name="connsiteY0" fmla="*/ 111621 h 1600088"/>
              <a:gd name="connsiteX1" fmla="*/ 886086 w 1599855"/>
              <a:gd name="connsiteY1" fmla="*/ 155339 h 1600088"/>
              <a:gd name="connsiteX2" fmla="*/ 1063377 w 1599855"/>
              <a:gd name="connsiteY2" fmla="*/ 274960 h 1600088"/>
              <a:gd name="connsiteX3" fmla="*/ 1182998 w 1599855"/>
              <a:gd name="connsiteY3" fmla="*/ 452251 h 1600088"/>
              <a:gd name="connsiteX4" fmla="*/ 1226716 w 1599855"/>
              <a:gd name="connsiteY4" fmla="*/ 669168 h 1600088"/>
              <a:gd name="connsiteX5" fmla="*/ 1182998 w 1599855"/>
              <a:gd name="connsiteY5" fmla="*/ 886085 h 1600088"/>
              <a:gd name="connsiteX6" fmla="*/ 1063377 w 1599855"/>
              <a:gd name="connsiteY6" fmla="*/ 1063377 h 1600088"/>
              <a:gd name="connsiteX7" fmla="*/ 886086 w 1599855"/>
              <a:gd name="connsiteY7" fmla="*/ 1182998 h 1600088"/>
              <a:gd name="connsiteX8" fmla="*/ 669168 w 1599855"/>
              <a:gd name="connsiteY8" fmla="*/ 1226716 h 1600088"/>
              <a:gd name="connsiteX9" fmla="*/ 452251 w 1599855"/>
              <a:gd name="connsiteY9" fmla="*/ 1182998 h 1600088"/>
              <a:gd name="connsiteX10" fmla="*/ 274960 w 1599855"/>
              <a:gd name="connsiteY10" fmla="*/ 1063377 h 1600088"/>
              <a:gd name="connsiteX11" fmla="*/ 155339 w 1599855"/>
              <a:gd name="connsiteY11" fmla="*/ 886085 h 1600088"/>
              <a:gd name="connsiteX12" fmla="*/ 111621 w 1599855"/>
              <a:gd name="connsiteY12" fmla="*/ 669168 h 1600088"/>
              <a:gd name="connsiteX13" fmla="*/ 155339 w 1599855"/>
              <a:gd name="connsiteY13" fmla="*/ 452251 h 1600088"/>
              <a:gd name="connsiteX14" fmla="*/ 274960 w 1599855"/>
              <a:gd name="connsiteY14" fmla="*/ 274960 h 1600088"/>
              <a:gd name="connsiteX15" fmla="*/ 452251 w 1599855"/>
              <a:gd name="connsiteY15" fmla="*/ 155339 h 1600088"/>
              <a:gd name="connsiteX16" fmla="*/ 669168 w 1599855"/>
              <a:gd name="connsiteY16" fmla="*/ 111621 h 1600088"/>
              <a:gd name="connsiteX17" fmla="*/ 669168 w 1599855"/>
              <a:gd name="connsiteY17" fmla="*/ 0 h 1600088"/>
              <a:gd name="connsiteX18" fmla="*/ 0 w 1599855"/>
              <a:gd name="connsiteY18" fmla="*/ 669168 h 1600088"/>
              <a:gd name="connsiteX19" fmla="*/ 669168 w 1599855"/>
              <a:gd name="connsiteY19" fmla="*/ 1338337 h 1600088"/>
              <a:gd name="connsiteX20" fmla="*/ 1338337 w 1599855"/>
              <a:gd name="connsiteY20" fmla="*/ 669168 h 1600088"/>
              <a:gd name="connsiteX21" fmla="*/ 669168 w 1599855"/>
              <a:gd name="connsiteY21" fmla="*/ 0 h 1600088"/>
              <a:gd name="connsiteX22" fmla="*/ 1544278 w 1599855"/>
              <a:gd name="connsiteY22" fmla="*/ 1600088 h 1600088"/>
              <a:gd name="connsiteX23" fmla="*/ 1504838 w 1599855"/>
              <a:gd name="connsiteY23" fmla="*/ 1583717 h 1600088"/>
              <a:gd name="connsiteX24" fmla="*/ 1247366 w 1599855"/>
              <a:gd name="connsiteY24" fmla="*/ 1326431 h 1600088"/>
              <a:gd name="connsiteX25" fmla="*/ 1247366 w 1599855"/>
              <a:gd name="connsiteY25" fmla="*/ 1247552 h 1600088"/>
              <a:gd name="connsiteX26" fmla="*/ 1326245 w 1599855"/>
              <a:gd name="connsiteY26" fmla="*/ 1247552 h 1600088"/>
              <a:gd name="connsiteX27" fmla="*/ 1583531 w 1599855"/>
              <a:gd name="connsiteY27" fmla="*/ 1504838 h 1600088"/>
              <a:gd name="connsiteX28" fmla="*/ 1583531 w 1599855"/>
              <a:gd name="connsiteY28" fmla="*/ 1583717 h 1600088"/>
              <a:gd name="connsiteX29" fmla="*/ 1544278 w 1599855"/>
              <a:gd name="connsiteY29" fmla="*/ 1600088 h 1600088"/>
            </a:gdLst>
            <a:ahLst/>
            <a:cxnLst/>
            <a:rect l="l" t="t" r="r" b="b"/>
            <a:pathLst>
              <a:path w="1599855" h="1600088">
                <a:moveTo>
                  <a:pt x="669168" y="111621"/>
                </a:moveTo>
                <a:cubicBezTo>
                  <a:pt x="744513" y="111621"/>
                  <a:pt x="817438" y="126318"/>
                  <a:pt x="886086" y="155339"/>
                </a:cubicBezTo>
                <a:cubicBezTo>
                  <a:pt x="952500" y="183431"/>
                  <a:pt x="1012031" y="223614"/>
                  <a:pt x="1063377" y="274960"/>
                </a:cubicBezTo>
                <a:cubicBezTo>
                  <a:pt x="1114537" y="326120"/>
                  <a:pt x="1154906" y="385837"/>
                  <a:pt x="1182998" y="452251"/>
                </a:cubicBezTo>
                <a:cubicBezTo>
                  <a:pt x="1212019" y="520898"/>
                  <a:pt x="1226716" y="594010"/>
                  <a:pt x="1226716" y="669168"/>
                </a:cubicBezTo>
                <a:cubicBezTo>
                  <a:pt x="1226716" y="744327"/>
                  <a:pt x="1212019" y="817438"/>
                  <a:pt x="1182998" y="886085"/>
                </a:cubicBezTo>
                <a:cubicBezTo>
                  <a:pt x="1154906" y="952500"/>
                  <a:pt x="1114723" y="1012031"/>
                  <a:pt x="1063377" y="1063377"/>
                </a:cubicBezTo>
                <a:cubicBezTo>
                  <a:pt x="1012217" y="1114537"/>
                  <a:pt x="952500" y="1154906"/>
                  <a:pt x="886086" y="1182998"/>
                </a:cubicBezTo>
                <a:cubicBezTo>
                  <a:pt x="817438" y="1212019"/>
                  <a:pt x="744327" y="1226716"/>
                  <a:pt x="669168" y="1226716"/>
                </a:cubicBezTo>
                <a:cubicBezTo>
                  <a:pt x="594010" y="1226716"/>
                  <a:pt x="520898" y="1212019"/>
                  <a:pt x="452251" y="1182998"/>
                </a:cubicBezTo>
                <a:cubicBezTo>
                  <a:pt x="385837" y="1154906"/>
                  <a:pt x="326306" y="1114723"/>
                  <a:pt x="274960" y="1063377"/>
                </a:cubicBezTo>
                <a:cubicBezTo>
                  <a:pt x="223800" y="1012217"/>
                  <a:pt x="183431" y="952500"/>
                  <a:pt x="155339" y="886085"/>
                </a:cubicBezTo>
                <a:cubicBezTo>
                  <a:pt x="126318" y="817438"/>
                  <a:pt x="111621" y="744327"/>
                  <a:pt x="111621" y="669168"/>
                </a:cubicBezTo>
                <a:cubicBezTo>
                  <a:pt x="111621" y="594010"/>
                  <a:pt x="126318" y="520898"/>
                  <a:pt x="155339" y="452251"/>
                </a:cubicBezTo>
                <a:cubicBezTo>
                  <a:pt x="183431" y="385837"/>
                  <a:pt x="223614" y="326306"/>
                  <a:pt x="274960" y="274960"/>
                </a:cubicBezTo>
                <a:cubicBezTo>
                  <a:pt x="326306" y="223614"/>
                  <a:pt x="385837" y="183431"/>
                  <a:pt x="452251" y="155339"/>
                </a:cubicBezTo>
                <a:cubicBezTo>
                  <a:pt x="520898" y="126318"/>
                  <a:pt x="593824" y="111621"/>
                  <a:pt x="669168" y="111621"/>
                </a:cubicBezTo>
                <a:moveTo>
                  <a:pt x="669168" y="0"/>
                </a:moveTo>
                <a:cubicBezTo>
                  <a:pt x="299517" y="0"/>
                  <a:pt x="0" y="299517"/>
                  <a:pt x="0" y="669168"/>
                </a:cubicBezTo>
                <a:cubicBezTo>
                  <a:pt x="0" y="1038820"/>
                  <a:pt x="299517" y="1338337"/>
                  <a:pt x="669168" y="1338337"/>
                </a:cubicBezTo>
                <a:cubicBezTo>
                  <a:pt x="1038820" y="1338337"/>
                  <a:pt x="1338337" y="1038820"/>
                  <a:pt x="1338337" y="669168"/>
                </a:cubicBezTo>
                <a:cubicBezTo>
                  <a:pt x="1338337" y="299703"/>
                  <a:pt x="1038820" y="0"/>
                  <a:pt x="669168" y="0"/>
                </a:cubicBezTo>
                <a:close/>
                <a:moveTo>
                  <a:pt x="1544278" y="1600088"/>
                </a:moveTo>
                <a:cubicBezTo>
                  <a:pt x="1529953" y="1600088"/>
                  <a:pt x="1515628" y="1594693"/>
                  <a:pt x="1504838" y="1583717"/>
                </a:cubicBezTo>
                <a:lnTo>
                  <a:pt x="1247366" y="1326431"/>
                </a:lnTo>
                <a:cubicBezTo>
                  <a:pt x="1225600" y="1304665"/>
                  <a:pt x="1225600" y="1269318"/>
                  <a:pt x="1247366" y="1247552"/>
                </a:cubicBezTo>
                <a:cubicBezTo>
                  <a:pt x="1269132" y="1225786"/>
                  <a:pt x="1304479" y="1225786"/>
                  <a:pt x="1326245" y="1247552"/>
                </a:cubicBezTo>
                <a:lnTo>
                  <a:pt x="1583531" y="1504838"/>
                </a:lnTo>
                <a:cubicBezTo>
                  <a:pt x="1605297" y="1526605"/>
                  <a:pt x="1605297" y="1561951"/>
                  <a:pt x="1583531" y="1583717"/>
                </a:cubicBezTo>
                <a:cubicBezTo>
                  <a:pt x="1572927" y="1594693"/>
                  <a:pt x="1558603" y="1600088"/>
                  <a:pt x="1544278" y="1600088"/>
                </a:cubicBezTo>
                <a:close/>
              </a:path>
            </a:pathLst>
          </a:custGeom>
          <a:solidFill>
            <a:schemeClr val="bg1"/>
          </a:solidFill>
          <a:ln cap="sq">
            <a:noFill/>
          </a:ln>
        </p:spPr>
        <p:txBody>
          <a:bodyPr vert="horz" wrap="square" lIns="91440" tIns="45720" rIns="91440" bIns="45720" rtlCol="0" anchor="t"/>
          <a:lstStyle/>
          <a:p>
            <a:pPr algn="l">
              <a:lnSpc>
                <a:spcPct val="110000"/>
              </a:lnSpc>
            </a:pPr>
            <a:endParaRPr kumimoji="1" lang="zh-CN" altLang="en-US"/>
          </a:p>
        </p:txBody>
      </p:sp>
      <p:sp>
        <p:nvSpPr>
          <p:cNvPr id="12" name="标题 1"/>
          <p:cNvSpPr txBox="1"/>
          <p:nvPr/>
        </p:nvSpPr>
        <p:spPr>
          <a:xfrm>
            <a:off x="7671230" y="2124445"/>
            <a:ext cx="209327" cy="209327"/>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a:off x="7985534" y="2102676"/>
            <a:ext cx="3530553" cy="830051"/>
          </a:xfrm>
          <a:prstGeom prst="rect">
            <a:avLst/>
          </a:prstGeom>
          <a:noFill/>
          <a:ln w="12700" cap="sq">
            <a:noFill/>
            <a:miter/>
          </a:ln>
        </p:spPr>
        <p:txBody>
          <a:bodyPr vert="horz" wrap="square" lIns="0" tIns="0" rIns="0" bIns="0" rtlCol="0" anchor="t"/>
          <a:lstStyle/>
          <a:p>
            <a:pPr algn="l">
              <a:lnSpc>
                <a:spcPct val="130000"/>
              </a:lnSpc>
            </a:pPr>
            <a:r>
              <a:rPr kumimoji="1" lang="en-US" altLang="zh-CN" sz="2000">
                <a:ln w="12700">
                  <a:noFill/>
                </a:ln>
                <a:solidFill>
                  <a:srgbClr val="404040">
                    <a:alpha val="100000"/>
                  </a:srgbClr>
                </a:solidFill>
                <a:latin typeface="Source Han Sans" panose="020B0500000000000000" charset="-122"/>
                <a:ea typeface="Source Han Sans" panose="020B0500000000000000" charset="-122"/>
                <a:cs typeface="Source Han Sans" panose="020B0500000000000000" charset="-122"/>
              </a:rPr>
              <a:t>掌握数据敏感性的锻炼方法。</a:t>
            </a:r>
          </a:p>
        </p:txBody>
      </p:sp>
      <p:sp>
        <p:nvSpPr>
          <p:cNvPr id="14" name="标题 1"/>
          <p:cNvSpPr txBox="1"/>
          <p:nvPr/>
        </p:nvSpPr>
        <p:spPr>
          <a:xfrm>
            <a:off x="7671230" y="3194075"/>
            <a:ext cx="209327" cy="209327"/>
          </a:xfrm>
          <a:prstGeom prst="ellipse">
            <a:avLst/>
          </a:prstGeom>
          <a:solidFill>
            <a:schemeClr val="accent2">
              <a:alpha val="9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a:off x="7985534" y="3194075"/>
            <a:ext cx="3530553" cy="830051"/>
          </a:xfrm>
          <a:prstGeom prst="rect">
            <a:avLst/>
          </a:prstGeom>
          <a:noFill/>
          <a:ln w="12700" cap="sq">
            <a:noFill/>
            <a:miter/>
          </a:ln>
        </p:spPr>
        <p:txBody>
          <a:bodyPr vert="horz" wrap="square" lIns="0" tIns="0" rIns="0" bIns="0" rtlCol="0" anchor="t"/>
          <a:lstStyle/>
          <a:p>
            <a:pPr algn="l">
              <a:lnSpc>
                <a:spcPct val="130000"/>
              </a:lnSpc>
            </a:pPr>
            <a:r>
              <a:rPr kumimoji="1" lang="en-US" altLang="zh-CN" sz="2000">
                <a:ln w="12700">
                  <a:noFill/>
                </a:ln>
                <a:solidFill>
                  <a:srgbClr val="404040">
                    <a:alpha val="100000"/>
                  </a:srgbClr>
                </a:solidFill>
                <a:latin typeface="Source Han Sans" panose="020B0500000000000000" charset="-122"/>
                <a:ea typeface="Source Han Sans" panose="020B0500000000000000" charset="-122"/>
                <a:cs typeface="Source Han Sans" panose="020B0500000000000000" charset="-122"/>
              </a:rPr>
              <a:t>追求数据表达的精确性，避免模糊和区间性表述。</a:t>
            </a:r>
          </a:p>
        </p:txBody>
      </p:sp>
      <p:sp>
        <p:nvSpPr>
          <p:cNvPr id="16" name="标题 1"/>
          <p:cNvSpPr txBox="1"/>
          <p:nvPr/>
        </p:nvSpPr>
        <p:spPr>
          <a:xfrm>
            <a:off x="6481059" y="2281780"/>
            <a:ext cx="349344" cy="329264"/>
          </a:xfrm>
          <a:custGeom>
            <a:avLst/>
            <a:gdLst>
              <a:gd name="connsiteX0" fmla="*/ 1110072 w 1498885"/>
              <a:gd name="connsiteY0" fmla="*/ 1039039 h 1412736"/>
              <a:gd name="connsiteX1" fmla="*/ 1149511 w 1498885"/>
              <a:gd name="connsiteY1" fmla="*/ 1055363 h 1412736"/>
              <a:gd name="connsiteX2" fmla="*/ 1371451 w 1498885"/>
              <a:gd name="connsiteY2" fmla="*/ 1277303 h 1412736"/>
              <a:gd name="connsiteX3" fmla="*/ 1371451 w 1498885"/>
              <a:gd name="connsiteY3" fmla="*/ 1356182 h 1412736"/>
              <a:gd name="connsiteX4" fmla="*/ 1332012 w 1498885"/>
              <a:gd name="connsiteY4" fmla="*/ 1372553 h 1412736"/>
              <a:gd name="connsiteX5" fmla="*/ 1292572 w 1498885"/>
              <a:gd name="connsiteY5" fmla="*/ 1356182 h 1412736"/>
              <a:gd name="connsiteX6" fmla="*/ 1070632 w 1498885"/>
              <a:gd name="connsiteY6" fmla="*/ 1134242 h 1412736"/>
              <a:gd name="connsiteX7" fmla="*/ 1070632 w 1498885"/>
              <a:gd name="connsiteY7" fmla="*/ 1055363 h 1412736"/>
              <a:gd name="connsiteX8" fmla="*/ 1110072 w 1498885"/>
              <a:gd name="connsiteY8" fmla="*/ 1039039 h 1412736"/>
              <a:gd name="connsiteX9" fmla="*/ 1110072 w 1498885"/>
              <a:gd name="connsiteY9" fmla="*/ 705989 h 1412736"/>
              <a:gd name="connsiteX10" fmla="*/ 1443075 w 1498885"/>
              <a:gd name="connsiteY10" fmla="*/ 705989 h 1412736"/>
              <a:gd name="connsiteX11" fmla="*/ 1498885 w 1498885"/>
              <a:gd name="connsiteY11" fmla="*/ 761800 h 1412736"/>
              <a:gd name="connsiteX12" fmla="*/ 1443075 w 1498885"/>
              <a:gd name="connsiteY12" fmla="*/ 817611 h 1412736"/>
              <a:gd name="connsiteX13" fmla="*/ 1110072 w 1498885"/>
              <a:gd name="connsiteY13" fmla="*/ 817611 h 1412736"/>
              <a:gd name="connsiteX14" fmla="*/ 1054261 w 1498885"/>
              <a:gd name="connsiteY14" fmla="*/ 761800 h 1412736"/>
              <a:gd name="connsiteX15" fmla="*/ 1110072 w 1498885"/>
              <a:gd name="connsiteY15" fmla="*/ 705989 h 1412736"/>
              <a:gd name="connsiteX16" fmla="*/ 1332012 w 1498885"/>
              <a:gd name="connsiteY16" fmla="*/ 151093 h 1412736"/>
              <a:gd name="connsiteX17" fmla="*/ 1371451 w 1498885"/>
              <a:gd name="connsiteY17" fmla="*/ 167418 h 1412736"/>
              <a:gd name="connsiteX18" fmla="*/ 1371451 w 1498885"/>
              <a:gd name="connsiteY18" fmla="*/ 246297 h 1412736"/>
              <a:gd name="connsiteX19" fmla="*/ 1149511 w 1498885"/>
              <a:gd name="connsiteY19" fmla="*/ 468236 h 1412736"/>
              <a:gd name="connsiteX20" fmla="*/ 1110072 w 1498885"/>
              <a:gd name="connsiteY20" fmla="*/ 484608 h 1412736"/>
              <a:gd name="connsiteX21" fmla="*/ 1070632 w 1498885"/>
              <a:gd name="connsiteY21" fmla="*/ 468236 h 1412736"/>
              <a:gd name="connsiteX22" fmla="*/ 1070632 w 1498885"/>
              <a:gd name="connsiteY22" fmla="*/ 389358 h 1412736"/>
              <a:gd name="connsiteX23" fmla="*/ 1292572 w 1498885"/>
              <a:gd name="connsiteY23" fmla="*/ 167418 h 1412736"/>
              <a:gd name="connsiteX24" fmla="*/ 1332012 w 1498885"/>
              <a:gd name="connsiteY24" fmla="*/ 151093 h 1412736"/>
              <a:gd name="connsiteX25" fmla="*/ 709724 w 1498885"/>
              <a:gd name="connsiteY25" fmla="*/ 111607 h 1412736"/>
              <a:gd name="connsiteX26" fmla="*/ 649635 w 1498885"/>
              <a:gd name="connsiteY26" fmla="*/ 127420 h 1412736"/>
              <a:gd name="connsiteX27" fmla="*/ 174129 w 1498885"/>
              <a:gd name="connsiteY27" fmla="*/ 394752 h 1412736"/>
              <a:gd name="connsiteX28" fmla="*/ 111621 w 1498885"/>
              <a:gd name="connsiteY28" fmla="*/ 501536 h 1412736"/>
              <a:gd name="connsiteX29" fmla="*/ 111621 w 1498885"/>
              <a:gd name="connsiteY29" fmla="*/ 910814 h 1412736"/>
              <a:gd name="connsiteX30" fmla="*/ 174129 w 1498885"/>
              <a:gd name="connsiteY30" fmla="*/ 1017598 h 1412736"/>
              <a:gd name="connsiteX31" fmla="*/ 649821 w 1498885"/>
              <a:gd name="connsiteY31" fmla="*/ 1284930 h 1412736"/>
              <a:gd name="connsiteX32" fmla="*/ 771674 w 1498885"/>
              <a:gd name="connsiteY32" fmla="*/ 1283814 h 1412736"/>
              <a:gd name="connsiteX33" fmla="*/ 832321 w 1498885"/>
              <a:gd name="connsiteY33" fmla="*/ 1178146 h 1412736"/>
              <a:gd name="connsiteX34" fmla="*/ 832321 w 1498885"/>
              <a:gd name="connsiteY34" fmla="*/ 234204 h 1412736"/>
              <a:gd name="connsiteX35" fmla="*/ 771674 w 1498885"/>
              <a:gd name="connsiteY35" fmla="*/ 128536 h 1412736"/>
              <a:gd name="connsiteX36" fmla="*/ 709724 w 1498885"/>
              <a:gd name="connsiteY36" fmla="*/ 111607 h 1412736"/>
              <a:gd name="connsiteX37" fmla="*/ 711864 w 1498885"/>
              <a:gd name="connsiteY37" fmla="*/ 9 h 1412736"/>
              <a:gd name="connsiteX38" fmla="*/ 828043 w 1498885"/>
              <a:gd name="connsiteY38" fmla="*/ 32356 h 1412736"/>
              <a:gd name="connsiteX39" fmla="*/ 943942 w 1498885"/>
              <a:gd name="connsiteY39" fmla="*/ 234390 h 1412736"/>
              <a:gd name="connsiteX40" fmla="*/ 943942 w 1498885"/>
              <a:gd name="connsiteY40" fmla="*/ 1178518 h 1412736"/>
              <a:gd name="connsiteX41" fmla="*/ 828043 w 1498885"/>
              <a:gd name="connsiteY41" fmla="*/ 1380552 h 1412736"/>
              <a:gd name="connsiteX42" fmla="*/ 709910 w 1498885"/>
              <a:gd name="connsiteY42" fmla="*/ 1412736 h 1412736"/>
              <a:gd name="connsiteX43" fmla="*/ 595126 w 1498885"/>
              <a:gd name="connsiteY43" fmla="*/ 1382413 h 1412736"/>
              <a:gd name="connsiteX44" fmla="*/ 119435 w 1498885"/>
              <a:gd name="connsiteY44" fmla="*/ 1115080 h 1412736"/>
              <a:gd name="connsiteX45" fmla="*/ 0 w 1498885"/>
              <a:gd name="connsiteY45" fmla="*/ 911000 h 1412736"/>
              <a:gd name="connsiteX46" fmla="*/ 0 w 1498885"/>
              <a:gd name="connsiteY46" fmla="*/ 501722 h 1412736"/>
              <a:gd name="connsiteX47" fmla="*/ 119435 w 1498885"/>
              <a:gd name="connsiteY47" fmla="*/ 297642 h 1412736"/>
              <a:gd name="connsiteX48" fmla="*/ 595126 w 1498885"/>
              <a:gd name="connsiteY48" fmla="*/ 30309 h 1412736"/>
              <a:gd name="connsiteX49" fmla="*/ 711864 w 1498885"/>
              <a:gd name="connsiteY49" fmla="*/ 9 h 1412736"/>
            </a:gdLst>
            <a:ahLst/>
            <a:cxnLst/>
            <a:rect l="l" t="t" r="r" b="b"/>
            <a:pathLst>
              <a:path w="1498885" h="1412736">
                <a:moveTo>
                  <a:pt x="1110072" y="1039039"/>
                </a:moveTo>
                <a:cubicBezTo>
                  <a:pt x="1124350" y="1039039"/>
                  <a:pt x="1138628" y="1044480"/>
                  <a:pt x="1149511" y="1055363"/>
                </a:cubicBezTo>
                <a:lnTo>
                  <a:pt x="1371451" y="1277303"/>
                </a:lnTo>
                <a:cubicBezTo>
                  <a:pt x="1393217" y="1299070"/>
                  <a:pt x="1393217" y="1334416"/>
                  <a:pt x="1371451" y="1356182"/>
                </a:cubicBezTo>
                <a:cubicBezTo>
                  <a:pt x="1360661" y="1366972"/>
                  <a:pt x="1346336" y="1372553"/>
                  <a:pt x="1332012" y="1372553"/>
                </a:cubicBezTo>
                <a:cubicBezTo>
                  <a:pt x="1317687" y="1372553"/>
                  <a:pt x="1303362" y="1367158"/>
                  <a:pt x="1292572" y="1356182"/>
                </a:cubicBezTo>
                <a:lnTo>
                  <a:pt x="1070632" y="1134242"/>
                </a:lnTo>
                <a:cubicBezTo>
                  <a:pt x="1048866" y="1112476"/>
                  <a:pt x="1048866" y="1077130"/>
                  <a:pt x="1070632" y="1055363"/>
                </a:cubicBezTo>
                <a:cubicBezTo>
                  <a:pt x="1081515" y="1044480"/>
                  <a:pt x="1095793" y="1039039"/>
                  <a:pt x="1110072" y="1039039"/>
                </a:cubicBezTo>
                <a:close/>
                <a:moveTo>
                  <a:pt x="1110072" y="705989"/>
                </a:moveTo>
                <a:lnTo>
                  <a:pt x="1443075" y="705989"/>
                </a:lnTo>
                <a:cubicBezTo>
                  <a:pt x="1473956" y="705989"/>
                  <a:pt x="1498885" y="730918"/>
                  <a:pt x="1498885" y="761800"/>
                </a:cubicBezTo>
                <a:cubicBezTo>
                  <a:pt x="1498885" y="792682"/>
                  <a:pt x="1473770" y="817611"/>
                  <a:pt x="1443075" y="817611"/>
                </a:cubicBezTo>
                <a:lnTo>
                  <a:pt x="1110072" y="817611"/>
                </a:lnTo>
                <a:cubicBezTo>
                  <a:pt x="1079190" y="817611"/>
                  <a:pt x="1054261" y="792682"/>
                  <a:pt x="1054261" y="761800"/>
                </a:cubicBezTo>
                <a:cubicBezTo>
                  <a:pt x="1054261" y="730918"/>
                  <a:pt x="1079190" y="705989"/>
                  <a:pt x="1110072" y="705989"/>
                </a:cubicBezTo>
                <a:close/>
                <a:moveTo>
                  <a:pt x="1332012" y="151093"/>
                </a:moveTo>
                <a:cubicBezTo>
                  <a:pt x="1346290" y="151093"/>
                  <a:pt x="1360568" y="156535"/>
                  <a:pt x="1371451" y="167418"/>
                </a:cubicBezTo>
                <a:cubicBezTo>
                  <a:pt x="1393217" y="189184"/>
                  <a:pt x="1393217" y="224530"/>
                  <a:pt x="1371451" y="246297"/>
                </a:cubicBezTo>
                <a:lnTo>
                  <a:pt x="1149511" y="468236"/>
                </a:lnTo>
                <a:cubicBezTo>
                  <a:pt x="1138721" y="479213"/>
                  <a:pt x="1124396" y="484608"/>
                  <a:pt x="1110072" y="484608"/>
                </a:cubicBezTo>
                <a:cubicBezTo>
                  <a:pt x="1095747" y="484608"/>
                  <a:pt x="1081422" y="479213"/>
                  <a:pt x="1070632" y="468236"/>
                </a:cubicBezTo>
                <a:cubicBezTo>
                  <a:pt x="1048866" y="446470"/>
                  <a:pt x="1048866" y="411124"/>
                  <a:pt x="1070632" y="389358"/>
                </a:cubicBezTo>
                <a:lnTo>
                  <a:pt x="1292572" y="167418"/>
                </a:lnTo>
                <a:cubicBezTo>
                  <a:pt x="1303455" y="156535"/>
                  <a:pt x="1317733" y="151093"/>
                  <a:pt x="1332012" y="151093"/>
                </a:cubicBezTo>
                <a:close/>
                <a:moveTo>
                  <a:pt x="709724" y="111607"/>
                </a:moveTo>
                <a:cubicBezTo>
                  <a:pt x="689074" y="111607"/>
                  <a:pt x="668610" y="116816"/>
                  <a:pt x="649635" y="127420"/>
                </a:cubicBezTo>
                <a:lnTo>
                  <a:pt x="174129" y="394752"/>
                </a:lnTo>
                <a:cubicBezTo>
                  <a:pt x="135620" y="416332"/>
                  <a:pt x="111621" y="457260"/>
                  <a:pt x="111621" y="501536"/>
                </a:cubicBezTo>
                <a:lnTo>
                  <a:pt x="111621" y="910814"/>
                </a:lnTo>
                <a:cubicBezTo>
                  <a:pt x="111621" y="955090"/>
                  <a:pt x="135620" y="996018"/>
                  <a:pt x="174129" y="1017598"/>
                </a:cubicBezTo>
                <a:lnTo>
                  <a:pt x="649821" y="1284930"/>
                </a:lnTo>
                <a:cubicBezTo>
                  <a:pt x="688144" y="1306510"/>
                  <a:pt x="733723" y="1306138"/>
                  <a:pt x="771674" y="1283814"/>
                </a:cubicBezTo>
                <a:cubicBezTo>
                  <a:pt x="809625" y="1261676"/>
                  <a:pt x="832321" y="1222050"/>
                  <a:pt x="832321" y="1178146"/>
                </a:cubicBezTo>
                <a:lnTo>
                  <a:pt x="832321" y="234204"/>
                </a:lnTo>
                <a:cubicBezTo>
                  <a:pt x="832321" y="190113"/>
                  <a:pt x="809625" y="150674"/>
                  <a:pt x="771674" y="128536"/>
                </a:cubicBezTo>
                <a:cubicBezTo>
                  <a:pt x="752326" y="117188"/>
                  <a:pt x="731118" y="111607"/>
                  <a:pt x="709724" y="111607"/>
                </a:cubicBezTo>
                <a:close/>
                <a:moveTo>
                  <a:pt x="711864" y="9"/>
                </a:moveTo>
                <a:cubicBezTo>
                  <a:pt x="751861" y="358"/>
                  <a:pt x="791766" y="11148"/>
                  <a:pt x="828043" y="32356"/>
                </a:cubicBezTo>
                <a:cubicBezTo>
                  <a:pt x="900596" y="74772"/>
                  <a:pt x="943942" y="150302"/>
                  <a:pt x="943942" y="234390"/>
                </a:cubicBezTo>
                <a:lnTo>
                  <a:pt x="943942" y="1178518"/>
                </a:lnTo>
                <a:cubicBezTo>
                  <a:pt x="943942" y="1262606"/>
                  <a:pt x="900596" y="1338136"/>
                  <a:pt x="828043" y="1380552"/>
                </a:cubicBezTo>
                <a:cubicBezTo>
                  <a:pt x="791208" y="1401946"/>
                  <a:pt x="750466" y="1412736"/>
                  <a:pt x="709910" y="1412736"/>
                </a:cubicBezTo>
                <a:cubicBezTo>
                  <a:pt x="670471" y="1412736"/>
                  <a:pt x="631217" y="1402691"/>
                  <a:pt x="595126" y="1382413"/>
                </a:cubicBezTo>
                <a:lnTo>
                  <a:pt x="119435" y="1115080"/>
                </a:lnTo>
                <a:cubicBezTo>
                  <a:pt x="45765" y="1073594"/>
                  <a:pt x="0" y="995460"/>
                  <a:pt x="0" y="911000"/>
                </a:cubicBezTo>
                <a:lnTo>
                  <a:pt x="0" y="501722"/>
                </a:lnTo>
                <a:cubicBezTo>
                  <a:pt x="0" y="417262"/>
                  <a:pt x="45765" y="338942"/>
                  <a:pt x="119435" y="297642"/>
                </a:cubicBezTo>
                <a:lnTo>
                  <a:pt x="595126" y="30309"/>
                </a:lnTo>
                <a:cubicBezTo>
                  <a:pt x="631775" y="9752"/>
                  <a:pt x="671866" y="-340"/>
                  <a:pt x="711864" y="9"/>
                </a:cubicBezTo>
                <a:close/>
              </a:path>
            </a:pathLst>
          </a:custGeom>
          <a:solidFill>
            <a:schemeClr val="bg1"/>
          </a:solidFill>
          <a:ln cap="sq">
            <a:noFill/>
          </a:ln>
        </p:spPr>
        <p:txBody>
          <a:bodyPr vert="horz" wrap="square" lIns="91440" tIns="45720" rIns="91440" bIns="45720" rtlCol="0" anchor="t"/>
          <a:lstStyle/>
          <a:p>
            <a:pPr algn="l">
              <a:lnSpc>
                <a:spcPct val="110000"/>
              </a:lnSpc>
            </a:pPr>
            <a:endParaRPr kumimoji="1" lang="zh-CN" altLang="en-US"/>
          </a:p>
        </p:txBody>
      </p:sp>
      <p:sp>
        <p:nvSpPr>
          <p:cNvPr id="17" name="标题 1"/>
          <p:cNvSpPr txBox="1"/>
          <p:nvPr/>
        </p:nvSpPr>
        <p:spPr>
          <a:xfrm>
            <a:off x="4298743" y="1578746"/>
            <a:ext cx="209327" cy="209327"/>
          </a:xfrm>
          <a:prstGeom prst="ellipse">
            <a:avLst/>
          </a:prstGeom>
          <a:solidFill>
            <a:schemeClr val="accent2">
              <a:alpha val="90000"/>
            </a:schemeClr>
          </a:solidFill>
          <a:ln w="12700" cap="sq">
            <a:noFill/>
            <a:miter/>
          </a:ln>
        </p:spPr>
        <p:txBody>
          <a:bodyPr vert="horz" wrap="square" lIns="91440" tIns="45720" rIns="91440" bIns="45720" rtlCol="0" anchor="ctr"/>
          <a:lstStyle/>
          <a:p>
            <a:pPr algn="ctr">
              <a:lnSpc>
                <a:spcPct val="110000"/>
              </a:lnSpc>
            </a:pPr>
            <a:endParaRPr kumimoji="1" lang="zh-CN" altLang="en-US" sz="2800"/>
          </a:p>
        </p:txBody>
      </p:sp>
      <p:sp>
        <p:nvSpPr>
          <p:cNvPr id="18" name="标题 1"/>
          <p:cNvSpPr txBox="1"/>
          <p:nvPr/>
        </p:nvSpPr>
        <p:spPr>
          <a:xfrm>
            <a:off x="1199515" y="1477010"/>
            <a:ext cx="2877185" cy="829945"/>
          </a:xfrm>
          <a:prstGeom prst="rect">
            <a:avLst/>
          </a:prstGeom>
          <a:noFill/>
          <a:ln w="12700" cap="sq">
            <a:noFill/>
            <a:miter/>
          </a:ln>
        </p:spPr>
        <p:txBody>
          <a:bodyPr vert="horz" wrap="square" lIns="0" tIns="0" rIns="0" bIns="0" rtlCol="0" anchor="t"/>
          <a:lstStyle/>
          <a:p>
            <a:pPr algn="r">
              <a:lnSpc>
                <a:spcPct val="130000"/>
              </a:lnSpc>
            </a:pPr>
            <a:r>
              <a:rPr kumimoji="1" lang="en-US" altLang="zh-CN" sz="2000">
                <a:ln w="12700">
                  <a:noFill/>
                </a:ln>
                <a:solidFill>
                  <a:srgbClr val="404040">
                    <a:alpha val="100000"/>
                  </a:srgbClr>
                </a:solidFill>
                <a:latin typeface="Source Han Sans" panose="020B0500000000000000" charset="-122"/>
                <a:ea typeface="Source Han Sans" panose="020B0500000000000000" charset="-122"/>
                <a:cs typeface="Source Han Sans" panose="020B0500000000000000" charset="-122"/>
              </a:rPr>
              <a:t>理解数据思维在职场中的重要性。</a:t>
            </a:r>
          </a:p>
        </p:txBody>
      </p:sp>
      <p:sp>
        <p:nvSpPr>
          <p:cNvPr id="19" name="标题 1"/>
          <p:cNvSpPr txBox="1"/>
          <p:nvPr/>
        </p:nvSpPr>
        <p:spPr>
          <a:xfrm>
            <a:off x="4298743" y="2648376"/>
            <a:ext cx="209327" cy="209327"/>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sz="2800"/>
          </a:p>
        </p:txBody>
      </p:sp>
      <p:sp>
        <p:nvSpPr>
          <p:cNvPr id="20" name="标题 1"/>
          <p:cNvSpPr txBox="1"/>
          <p:nvPr/>
        </p:nvSpPr>
        <p:spPr>
          <a:xfrm>
            <a:off x="660400" y="2648376"/>
            <a:ext cx="3474113" cy="830051"/>
          </a:xfrm>
          <a:prstGeom prst="rect">
            <a:avLst/>
          </a:prstGeom>
          <a:noFill/>
          <a:ln w="12700" cap="sq">
            <a:noFill/>
            <a:miter/>
          </a:ln>
        </p:spPr>
        <p:txBody>
          <a:bodyPr vert="horz" wrap="square" lIns="0" tIns="0" rIns="0" bIns="0" rtlCol="0" anchor="t"/>
          <a:lstStyle/>
          <a:p>
            <a:pPr algn="r">
              <a:lnSpc>
                <a:spcPct val="130000"/>
              </a:lnSpc>
            </a:pPr>
            <a:r>
              <a:rPr kumimoji="1" lang="en-US" altLang="zh-CN" sz="2000">
                <a:ln w="12700">
                  <a:noFill/>
                </a:ln>
                <a:solidFill>
                  <a:srgbClr val="404040">
                    <a:alpha val="100000"/>
                  </a:srgbClr>
                </a:solidFill>
                <a:latin typeface="Source Han Sans" panose="020B0500000000000000" charset="-122"/>
                <a:ea typeface="Source Han Sans" panose="020B0500000000000000" charset="-122"/>
                <a:cs typeface="Source Han Sans" panose="020B0500000000000000" charset="-122"/>
              </a:rPr>
              <a:t>学习将数据思维应用于问题分析、执行落地和结果呈现。</a:t>
            </a:r>
          </a:p>
        </p:txBody>
      </p:sp>
      <p:sp>
        <p:nvSpPr>
          <p:cNvPr id="21" name="标题 1"/>
          <p:cNvSpPr txBox="1"/>
          <p:nvPr/>
        </p:nvSpPr>
        <p:spPr>
          <a:xfrm>
            <a:off x="4298743" y="3739774"/>
            <a:ext cx="209327" cy="209327"/>
          </a:xfrm>
          <a:prstGeom prst="ellipse">
            <a:avLst/>
          </a:pr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sz="2800"/>
          </a:p>
        </p:txBody>
      </p:sp>
      <p:sp>
        <p:nvSpPr>
          <p:cNvPr id="22" name="标题 1"/>
          <p:cNvSpPr txBox="1"/>
          <p:nvPr/>
        </p:nvSpPr>
        <p:spPr>
          <a:xfrm>
            <a:off x="660400" y="3739774"/>
            <a:ext cx="3474113" cy="830051"/>
          </a:xfrm>
          <a:prstGeom prst="rect">
            <a:avLst/>
          </a:prstGeom>
          <a:noFill/>
          <a:ln w="12700" cap="sq">
            <a:noFill/>
            <a:miter/>
          </a:ln>
        </p:spPr>
        <p:txBody>
          <a:bodyPr vert="horz" wrap="square" lIns="0" tIns="0" rIns="0" bIns="0" rtlCol="0" anchor="t"/>
          <a:lstStyle/>
          <a:p>
            <a:pPr algn="r">
              <a:lnSpc>
                <a:spcPct val="130000"/>
              </a:lnSpc>
            </a:pPr>
            <a:r>
              <a:rPr kumimoji="1" lang="en-US" altLang="zh-CN" sz="2000">
                <a:ln w="12700">
                  <a:noFill/>
                </a:ln>
                <a:solidFill>
                  <a:srgbClr val="404040">
                    <a:alpha val="100000"/>
                  </a:srgbClr>
                </a:solidFill>
                <a:latin typeface="Source Han Sans" panose="020B0500000000000000" charset="-122"/>
                <a:ea typeface="Source Han Sans" panose="020B0500000000000000" charset="-122"/>
                <a:cs typeface="Source Han Sans" panose="020B0500000000000000" charset="-122"/>
              </a:rPr>
              <a:t>学习数据分析方法，如 A/B 测试、漏斗分析、相关性分析。</a:t>
            </a:r>
          </a:p>
        </p:txBody>
      </p:sp>
      <p:sp>
        <p:nvSpPr>
          <p:cNvPr id="23" name="标题 1"/>
          <p:cNvSpPr txBox="1"/>
          <p:nvPr/>
        </p:nvSpPr>
        <p:spPr>
          <a:xfrm>
            <a:off x="660400" y="323990"/>
            <a:ext cx="10671175" cy="468000"/>
          </a:xfrm>
          <a:prstGeom prst="rect">
            <a:avLst/>
          </a:prstGeom>
          <a:noFill/>
          <a:ln>
            <a:noFill/>
          </a:ln>
        </p:spPr>
        <p:txBody>
          <a:bodyPr vert="horz" wrap="square" lIns="0" tIns="0" rIns="0" bIns="0" rtlCol="0" anchor="ctr"/>
          <a:lstStyle/>
          <a:p>
            <a:pPr algn="l">
              <a:lnSpc>
                <a:spcPct val="110000"/>
              </a:lnSpc>
            </a:pPr>
            <a:r>
              <a:rPr kumimoji="1" lang="en-US" altLang="zh-CN" sz="2800">
                <a:ln w="12700">
                  <a:noFill/>
                </a:ln>
                <a:solidFill>
                  <a:srgbClr val="262626">
                    <a:alpha val="100000"/>
                  </a:srgbClr>
                </a:solidFill>
                <a:latin typeface="Source Han Sans CN Bold" panose="020B0800000000000000" charset="-122"/>
                <a:ea typeface="Source Han Sans CN Bold" panose="020B0800000000000000" charset="-122"/>
                <a:cs typeface="Source Han Sans CN Bold" panose="020B0800000000000000" charset="-122"/>
              </a:rPr>
              <a:t>02 数据至上</a:t>
            </a:r>
            <a:endParaRPr kumimoji="1" lang="zh-CN" altLang="en-US"/>
          </a:p>
        </p:txBody>
      </p:sp>
      <p:cxnSp>
        <p:nvCxnSpPr>
          <p:cNvPr id="24" name="标题 1"/>
          <p:cNvCxnSpPr/>
          <p:nvPr/>
        </p:nvCxnSpPr>
        <p:spPr>
          <a:xfrm>
            <a:off x="0" y="958850"/>
            <a:ext cx="12122150" cy="0"/>
          </a:xfrm>
          <a:prstGeom prst="line">
            <a:avLst/>
          </a:prstGeom>
          <a:noFill/>
          <a:ln w="28575" cap="sq">
            <a:solidFill>
              <a:schemeClr val="accent1"/>
            </a:solidFill>
            <a:miter/>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AFBFC">
                <a:alpha val="100000"/>
              </a:srgbClr>
            </a:gs>
            <a:gs pos="50400">
              <a:schemeClr val="bg1"/>
            </a:gs>
            <a:gs pos="96800">
              <a:srgbClr val="FAFBFC">
                <a:alpha val="100000"/>
              </a:srgbClr>
            </a:gs>
          </a:gsLst>
          <a:lin ang="2700000" scaled="0"/>
        </a:gradFill>
        <a:effectLst/>
      </p:bgPr>
    </p:bg>
    <p:spTree>
      <p:nvGrpSpPr>
        <p:cNvPr id="1" name=""/>
        <p:cNvGrpSpPr/>
        <p:nvPr/>
      </p:nvGrpSpPr>
      <p:grpSpPr>
        <a:xfrm>
          <a:off x="0" y="0"/>
          <a:ext cx="0" cy="0"/>
          <a:chOff x="0" y="0"/>
          <a:chExt cx="0" cy="0"/>
        </a:xfrm>
      </p:grpSpPr>
      <p:sp>
        <p:nvSpPr>
          <p:cNvPr id="2" name="标题 1"/>
          <p:cNvSpPr txBox="1"/>
          <p:nvPr/>
        </p:nvSpPr>
        <p:spPr>
          <a:xfrm>
            <a:off x="0" y="0"/>
            <a:ext cx="12192000" cy="6858000"/>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a:off x="-6962" y="2502772"/>
            <a:ext cx="12192000" cy="255537"/>
          </a:xfrm>
          <a:prstGeom prst="rect">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5400000">
            <a:off x="1239524" y="2127526"/>
            <a:ext cx="1152734" cy="1001761"/>
          </a:xfrm>
          <a:custGeom>
            <a:avLst/>
            <a:gdLst>
              <a:gd name="connsiteX0" fmla="*/ 0 w 13027663"/>
              <a:gd name="connsiteY0" fmla="*/ 5665516 h 11321432"/>
              <a:gd name="connsiteX1" fmla="*/ 17 w 13027663"/>
              <a:gd name="connsiteY1" fmla="*/ 5664847 h 11321432"/>
              <a:gd name="connsiteX2" fmla="*/ 0 w 13027663"/>
              <a:gd name="connsiteY2" fmla="*/ 5655918 h 11321432"/>
              <a:gd name="connsiteX3" fmla="*/ 292 w 13027663"/>
              <a:gd name="connsiteY3" fmla="*/ 5654399 h 11321432"/>
              <a:gd name="connsiteX4" fmla="*/ 2777 w 13027663"/>
              <a:gd name="connsiteY4" fmla="*/ 5560006 h 11321432"/>
              <a:gd name="connsiteX5" fmla="*/ 71894 w 13027663"/>
              <a:gd name="connsiteY5" fmla="*/ 5354460 h 11321432"/>
              <a:gd name="connsiteX6" fmla="*/ 3005595 w 13027663"/>
              <a:gd name="connsiteY6" fmla="*/ 273141 h 11321432"/>
              <a:gd name="connsiteX7" fmla="*/ 3546035 w 13027663"/>
              <a:gd name="connsiteY7" fmla="*/ 4137 h 11321432"/>
              <a:gd name="connsiteX8" fmla="*/ 3556238 w 13027663"/>
              <a:gd name="connsiteY8" fmla="*/ 6446 h 11321432"/>
              <a:gd name="connsiteX9" fmla="*/ 3608331 w 13027663"/>
              <a:gd name="connsiteY9" fmla="*/ 1195 h 11321432"/>
              <a:gd name="connsiteX10" fmla="*/ 9475731 w 13027663"/>
              <a:gd name="connsiteY10" fmla="*/ 1196 h 11321432"/>
              <a:gd name="connsiteX11" fmla="*/ 9500093 w 13027663"/>
              <a:gd name="connsiteY11" fmla="*/ 3652 h 11321432"/>
              <a:gd name="connsiteX12" fmla="*/ 9587137 w 13027663"/>
              <a:gd name="connsiteY12" fmla="*/ 1361 h 11321432"/>
              <a:gd name="connsiteX13" fmla="*/ 10022069 w 13027663"/>
              <a:gd name="connsiteY13" fmla="*/ 273142 h 11321432"/>
              <a:gd name="connsiteX14" fmla="*/ 12955769 w 13027663"/>
              <a:gd name="connsiteY14" fmla="*/ 5354460 h 11321432"/>
              <a:gd name="connsiteX15" fmla="*/ 13024885 w 13027663"/>
              <a:gd name="connsiteY15" fmla="*/ 5560006 h 11321432"/>
              <a:gd name="connsiteX16" fmla="*/ 13027363 w 13027663"/>
              <a:gd name="connsiteY16" fmla="*/ 5654132 h 11321432"/>
              <a:gd name="connsiteX17" fmla="*/ 13027663 w 13027663"/>
              <a:gd name="connsiteY17" fmla="*/ 5655918 h 11321432"/>
              <a:gd name="connsiteX18" fmla="*/ 13027537 w 13027663"/>
              <a:gd name="connsiteY18" fmla="*/ 5660717 h 11321432"/>
              <a:gd name="connsiteX19" fmla="*/ 13027663 w 13027663"/>
              <a:gd name="connsiteY19" fmla="*/ 5665516 h 11321432"/>
              <a:gd name="connsiteX20" fmla="*/ 13027363 w 13027663"/>
              <a:gd name="connsiteY20" fmla="*/ 5667302 h 11321432"/>
              <a:gd name="connsiteX21" fmla="*/ 13024885 w 13027663"/>
              <a:gd name="connsiteY21" fmla="*/ 5761428 h 11321432"/>
              <a:gd name="connsiteX22" fmla="*/ 12955769 w 13027663"/>
              <a:gd name="connsiteY22" fmla="*/ 5966974 h 11321432"/>
              <a:gd name="connsiteX23" fmla="*/ 10022069 w 13027663"/>
              <a:gd name="connsiteY23" fmla="*/ 11048291 h 11321432"/>
              <a:gd name="connsiteX24" fmla="*/ 9587137 w 13027663"/>
              <a:gd name="connsiteY24" fmla="*/ 11320072 h 11321432"/>
              <a:gd name="connsiteX25" fmla="*/ 9500095 w 13027663"/>
              <a:gd name="connsiteY25" fmla="*/ 11317782 h 11321432"/>
              <a:gd name="connsiteX26" fmla="*/ 9475731 w 13027663"/>
              <a:gd name="connsiteY26" fmla="*/ 11320238 h 11321432"/>
              <a:gd name="connsiteX27" fmla="*/ 3608331 w 13027663"/>
              <a:gd name="connsiteY27" fmla="*/ 11320238 h 11321432"/>
              <a:gd name="connsiteX28" fmla="*/ 3556237 w 13027663"/>
              <a:gd name="connsiteY28" fmla="*/ 11314986 h 11321432"/>
              <a:gd name="connsiteX29" fmla="*/ 3546035 w 13027663"/>
              <a:gd name="connsiteY29" fmla="*/ 11317295 h 11321432"/>
              <a:gd name="connsiteX30" fmla="*/ 3005595 w 13027663"/>
              <a:gd name="connsiteY30" fmla="*/ 11048291 h 11321432"/>
              <a:gd name="connsiteX31" fmla="*/ 71894 w 13027663"/>
              <a:gd name="connsiteY31" fmla="*/ 5966974 h 11321432"/>
              <a:gd name="connsiteX32" fmla="*/ 153 w 13027663"/>
              <a:gd name="connsiteY32" fmla="*/ 5735010 h 11321432"/>
              <a:gd name="connsiteX33" fmla="*/ 19 w 13027663"/>
              <a:gd name="connsiteY33" fmla="*/ 5665630 h 11321432"/>
            </a:gdLst>
            <a:ahLst/>
            <a:cxnLst/>
            <a:rect l="l" t="t" r="r" b="b"/>
            <a:pathLst>
              <a:path w="13027663" h="11321432">
                <a:moveTo>
                  <a:pt x="0" y="5665516"/>
                </a:moveTo>
                <a:lnTo>
                  <a:pt x="17" y="5664847"/>
                </a:lnTo>
                <a:lnTo>
                  <a:pt x="0" y="5655918"/>
                </a:lnTo>
                <a:lnTo>
                  <a:pt x="292" y="5654399"/>
                </a:lnTo>
                <a:lnTo>
                  <a:pt x="2777" y="5560006"/>
                </a:lnTo>
                <a:cubicBezTo>
                  <a:pt x="11513" y="5489608"/>
                  <a:pt x="34195" y="5419759"/>
                  <a:pt x="71894" y="5354460"/>
                </a:cubicBezTo>
                <a:lnTo>
                  <a:pt x="3005595" y="273141"/>
                </a:lnTo>
                <a:cubicBezTo>
                  <a:pt x="3118696" y="77244"/>
                  <a:pt x="3334840" y="-22070"/>
                  <a:pt x="3546035" y="4137"/>
                </a:cubicBezTo>
                <a:lnTo>
                  <a:pt x="3556238" y="6446"/>
                </a:lnTo>
                <a:lnTo>
                  <a:pt x="3608331" y="1195"/>
                </a:lnTo>
                <a:lnTo>
                  <a:pt x="9475731" y="1196"/>
                </a:lnTo>
                <a:lnTo>
                  <a:pt x="9500093" y="3652"/>
                </a:lnTo>
                <a:lnTo>
                  <a:pt x="9587137" y="1361"/>
                </a:lnTo>
                <a:cubicBezTo>
                  <a:pt x="9762009" y="13719"/>
                  <a:pt x="9927817" y="109895"/>
                  <a:pt x="10022069" y="273142"/>
                </a:cubicBezTo>
                <a:lnTo>
                  <a:pt x="12955769" y="5354460"/>
                </a:lnTo>
                <a:cubicBezTo>
                  <a:pt x="12993469" y="5419759"/>
                  <a:pt x="13016151" y="5489608"/>
                  <a:pt x="13024885" y="5560006"/>
                </a:cubicBezTo>
                <a:lnTo>
                  <a:pt x="13027363" y="5654132"/>
                </a:lnTo>
                <a:lnTo>
                  <a:pt x="13027663" y="5655918"/>
                </a:lnTo>
                <a:lnTo>
                  <a:pt x="13027537" y="5660717"/>
                </a:lnTo>
                <a:lnTo>
                  <a:pt x="13027663" y="5665516"/>
                </a:lnTo>
                <a:lnTo>
                  <a:pt x="13027363" y="5667302"/>
                </a:lnTo>
                <a:lnTo>
                  <a:pt x="13024885" y="5761428"/>
                </a:lnTo>
                <a:cubicBezTo>
                  <a:pt x="13016151" y="5831826"/>
                  <a:pt x="12993469" y="5901675"/>
                  <a:pt x="12955769" y="5966974"/>
                </a:cubicBezTo>
                <a:lnTo>
                  <a:pt x="10022069" y="11048291"/>
                </a:lnTo>
                <a:cubicBezTo>
                  <a:pt x="9927817" y="11211539"/>
                  <a:pt x="9762009" y="11307714"/>
                  <a:pt x="9587137" y="11320072"/>
                </a:cubicBezTo>
                <a:lnTo>
                  <a:pt x="9500095" y="11317782"/>
                </a:lnTo>
                <a:lnTo>
                  <a:pt x="9475731" y="11320238"/>
                </a:lnTo>
                <a:lnTo>
                  <a:pt x="3608331" y="11320238"/>
                </a:lnTo>
                <a:lnTo>
                  <a:pt x="3556237" y="11314986"/>
                </a:lnTo>
                <a:lnTo>
                  <a:pt x="3546035" y="11317295"/>
                </a:lnTo>
                <a:cubicBezTo>
                  <a:pt x="3334840" y="11343502"/>
                  <a:pt x="3118696" y="11244188"/>
                  <a:pt x="3005595" y="11048291"/>
                </a:cubicBezTo>
                <a:lnTo>
                  <a:pt x="71894" y="5966974"/>
                </a:lnTo>
                <a:cubicBezTo>
                  <a:pt x="29482" y="5893512"/>
                  <a:pt x="6077" y="5814293"/>
                  <a:pt x="153" y="5735010"/>
                </a:cubicBezTo>
                <a:lnTo>
                  <a:pt x="19" y="5665630"/>
                </a:lnTo>
                <a:close/>
              </a:path>
            </a:pathLst>
          </a:custGeom>
          <a:solidFill>
            <a:schemeClr val="accent1"/>
          </a:solidFill>
          <a:ln w="12700" cap="sq">
            <a:noFill/>
            <a:miter/>
          </a:ln>
          <a:effectLst>
            <a:outerShdw blurRad="114300" dist="38100" dir="2700000" algn="tl" rotWithShape="0">
              <a:schemeClr val="accent1">
                <a:lumMod val="50000"/>
                <a:alpha val="4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5400000">
            <a:off x="4057086" y="2127526"/>
            <a:ext cx="1152734" cy="1001761"/>
          </a:xfrm>
          <a:custGeom>
            <a:avLst/>
            <a:gdLst>
              <a:gd name="connsiteX0" fmla="*/ 0 w 13027663"/>
              <a:gd name="connsiteY0" fmla="*/ 5665516 h 11321432"/>
              <a:gd name="connsiteX1" fmla="*/ 17 w 13027663"/>
              <a:gd name="connsiteY1" fmla="*/ 5664847 h 11321432"/>
              <a:gd name="connsiteX2" fmla="*/ 0 w 13027663"/>
              <a:gd name="connsiteY2" fmla="*/ 5655918 h 11321432"/>
              <a:gd name="connsiteX3" fmla="*/ 292 w 13027663"/>
              <a:gd name="connsiteY3" fmla="*/ 5654399 h 11321432"/>
              <a:gd name="connsiteX4" fmla="*/ 2777 w 13027663"/>
              <a:gd name="connsiteY4" fmla="*/ 5560006 h 11321432"/>
              <a:gd name="connsiteX5" fmla="*/ 71894 w 13027663"/>
              <a:gd name="connsiteY5" fmla="*/ 5354460 h 11321432"/>
              <a:gd name="connsiteX6" fmla="*/ 3005595 w 13027663"/>
              <a:gd name="connsiteY6" fmla="*/ 273141 h 11321432"/>
              <a:gd name="connsiteX7" fmla="*/ 3546035 w 13027663"/>
              <a:gd name="connsiteY7" fmla="*/ 4137 h 11321432"/>
              <a:gd name="connsiteX8" fmla="*/ 3556238 w 13027663"/>
              <a:gd name="connsiteY8" fmla="*/ 6446 h 11321432"/>
              <a:gd name="connsiteX9" fmla="*/ 3608331 w 13027663"/>
              <a:gd name="connsiteY9" fmla="*/ 1195 h 11321432"/>
              <a:gd name="connsiteX10" fmla="*/ 9475731 w 13027663"/>
              <a:gd name="connsiteY10" fmla="*/ 1196 h 11321432"/>
              <a:gd name="connsiteX11" fmla="*/ 9500093 w 13027663"/>
              <a:gd name="connsiteY11" fmla="*/ 3652 h 11321432"/>
              <a:gd name="connsiteX12" fmla="*/ 9587137 w 13027663"/>
              <a:gd name="connsiteY12" fmla="*/ 1361 h 11321432"/>
              <a:gd name="connsiteX13" fmla="*/ 10022069 w 13027663"/>
              <a:gd name="connsiteY13" fmla="*/ 273142 h 11321432"/>
              <a:gd name="connsiteX14" fmla="*/ 12955769 w 13027663"/>
              <a:gd name="connsiteY14" fmla="*/ 5354460 h 11321432"/>
              <a:gd name="connsiteX15" fmla="*/ 13024885 w 13027663"/>
              <a:gd name="connsiteY15" fmla="*/ 5560006 h 11321432"/>
              <a:gd name="connsiteX16" fmla="*/ 13027363 w 13027663"/>
              <a:gd name="connsiteY16" fmla="*/ 5654132 h 11321432"/>
              <a:gd name="connsiteX17" fmla="*/ 13027663 w 13027663"/>
              <a:gd name="connsiteY17" fmla="*/ 5655918 h 11321432"/>
              <a:gd name="connsiteX18" fmla="*/ 13027537 w 13027663"/>
              <a:gd name="connsiteY18" fmla="*/ 5660717 h 11321432"/>
              <a:gd name="connsiteX19" fmla="*/ 13027663 w 13027663"/>
              <a:gd name="connsiteY19" fmla="*/ 5665516 h 11321432"/>
              <a:gd name="connsiteX20" fmla="*/ 13027363 w 13027663"/>
              <a:gd name="connsiteY20" fmla="*/ 5667302 h 11321432"/>
              <a:gd name="connsiteX21" fmla="*/ 13024885 w 13027663"/>
              <a:gd name="connsiteY21" fmla="*/ 5761428 h 11321432"/>
              <a:gd name="connsiteX22" fmla="*/ 12955769 w 13027663"/>
              <a:gd name="connsiteY22" fmla="*/ 5966974 h 11321432"/>
              <a:gd name="connsiteX23" fmla="*/ 10022069 w 13027663"/>
              <a:gd name="connsiteY23" fmla="*/ 11048291 h 11321432"/>
              <a:gd name="connsiteX24" fmla="*/ 9587137 w 13027663"/>
              <a:gd name="connsiteY24" fmla="*/ 11320072 h 11321432"/>
              <a:gd name="connsiteX25" fmla="*/ 9500095 w 13027663"/>
              <a:gd name="connsiteY25" fmla="*/ 11317782 h 11321432"/>
              <a:gd name="connsiteX26" fmla="*/ 9475731 w 13027663"/>
              <a:gd name="connsiteY26" fmla="*/ 11320238 h 11321432"/>
              <a:gd name="connsiteX27" fmla="*/ 3608331 w 13027663"/>
              <a:gd name="connsiteY27" fmla="*/ 11320238 h 11321432"/>
              <a:gd name="connsiteX28" fmla="*/ 3556237 w 13027663"/>
              <a:gd name="connsiteY28" fmla="*/ 11314986 h 11321432"/>
              <a:gd name="connsiteX29" fmla="*/ 3546035 w 13027663"/>
              <a:gd name="connsiteY29" fmla="*/ 11317295 h 11321432"/>
              <a:gd name="connsiteX30" fmla="*/ 3005595 w 13027663"/>
              <a:gd name="connsiteY30" fmla="*/ 11048291 h 11321432"/>
              <a:gd name="connsiteX31" fmla="*/ 71894 w 13027663"/>
              <a:gd name="connsiteY31" fmla="*/ 5966974 h 11321432"/>
              <a:gd name="connsiteX32" fmla="*/ 153 w 13027663"/>
              <a:gd name="connsiteY32" fmla="*/ 5735010 h 11321432"/>
              <a:gd name="connsiteX33" fmla="*/ 19 w 13027663"/>
              <a:gd name="connsiteY33" fmla="*/ 5665630 h 11321432"/>
            </a:gdLst>
            <a:ahLst/>
            <a:cxnLst/>
            <a:rect l="l" t="t" r="r" b="b"/>
            <a:pathLst>
              <a:path w="13027663" h="11321432">
                <a:moveTo>
                  <a:pt x="0" y="5665516"/>
                </a:moveTo>
                <a:lnTo>
                  <a:pt x="17" y="5664847"/>
                </a:lnTo>
                <a:lnTo>
                  <a:pt x="0" y="5655918"/>
                </a:lnTo>
                <a:lnTo>
                  <a:pt x="292" y="5654399"/>
                </a:lnTo>
                <a:lnTo>
                  <a:pt x="2777" y="5560006"/>
                </a:lnTo>
                <a:cubicBezTo>
                  <a:pt x="11513" y="5489608"/>
                  <a:pt x="34195" y="5419759"/>
                  <a:pt x="71894" y="5354460"/>
                </a:cubicBezTo>
                <a:lnTo>
                  <a:pt x="3005595" y="273141"/>
                </a:lnTo>
                <a:cubicBezTo>
                  <a:pt x="3118696" y="77244"/>
                  <a:pt x="3334840" y="-22070"/>
                  <a:pt x="3546035" y="4137"/>
                </a:cubicBezTo>
                <a:lnTo>
                  <a:pt x="3556238" y="6446"/>
                </a:lnTo>
                <a:lnTo>
                  <a:pt x="3608331" y="1195"/>
                </a:lnTo>
                <a:lnTo>
                  <a:pt x="9475731" y="1196"/>
                </a:lnTo>
                <a:lnTo>
                  <a:pt x="9500093" y="3652"/>
                </a:lnTo>
                <a:lnTo>
                  <a:pt x="9587137" y="1361"/>
                </a:lnTo>
                <a:cubicBezTo>
                  <a:pt x="9762009" y="13719"/>
                  <a:pt x="9927817" y="109895"/>
                  <a:pt x="10022069" y="273142"/>
                </a:cubicBezTo>
                <a:lnTo>
                  <a:pt x="12955769" y="5354460"/>
                </a:lnTo>
                <a:cubicBezTo>
                  <a:pt x="12993469" y="5419759"/>
                  <a:pt x="13016151" y="5489608"/>
                  <a:pt x="13024885" y="5560006"/>
                </a:cubicBezTo>
                <a:lnTo>
                  <a:pt x="13027363" y="5654132"/>
                </a:lnTo>
                <a:lnTo>
                  <a:pt x="13027663" y="5655918"/>
                </a:lnTo>
                <a:lnTo>
                  <a:pt x="13027537" y="5660717"/>
                </a:lnTo>
                <a:lnTo>
                  <a:pt x="13027663" y="5665516"/>
                </a:lnTo>
                <a:lnTo>
                  <a:pt x="13027363" y="5667302"/>
                </a:lnTo>
                <a:lnTo>
                  <a:pt x="13024885" y="5761428"/>
                </a:lnTo>
                <a:cubicBezTo>
                  <a:pt x="13016151" y="5831826"/>
                  <a:pt x="12993469" y="5901675"/>
                  <a:pt x="12955769" y="5966974"/>
                </a:cubicBezTo>
                <a:lnTo>
                  <a:pt x="10022069" y="11048291"/>
                </a:lnTo>
                <a:cubicBezTo>
                  <a:pt x="9927817" y="11211539"/>
                  <a:pt x="9762009" y="11307714"/>
                  <a:pt x="9587137" y="11320072"/>
                </a:cubicBezTo>
                <a:lnTo>
                  <a:pt x="9500095" y="11317782"/>
                </a:lnTo>
                <a:lnTo>
                  <a:pt x="9475731" y="11320238"/>
                </a:lnTo>
                <a:lnTo>
                  <a:pt x="3608331" y="11320238"/>
                </a:lnTo>
                <a:lnTo>
                  <a:pt x="3556237" y="11314986"/>
                </a:lnTo>
                <a:lnTo>
                  <a:pt x="3546035" y="11317295"/>
                </a:lnTo>
                <a:cubicBezTo>
                  <a:pt x="3334840" y="11343502"/>
                  <a:pt x="3118696" y="11244188"/>
                  <a:pt x="3005595" y="11048291"/>
                </a:cubicBezTo>
                <a:lnTo>
                  <a:pt x="71894" y="5966974"/>
                </a:lnTo>
                <a:cubicBezTo>
                  <a:pt x="29482" y="5893512"/>
                  <a:pt x="6077" y="5814293"/>
                  <a:pt x="153" y="5735010"/>
                </a:cubicBezTo>
                <a:lnTo>
                  <a:pt x="19" y="5665630"/>
                </a:lnTo>
                <a:close/>
              </a:path>
            </a:pathLst>
          </a:custGeom>
          <a:solidFill>
            <a:schemeClr val="accent1"/>
          </a:solidFill>
          <a:ln w="12700" cap="sq">
            <a:noFill/>
            <a:miter/>
          </a:ln>
          <a:effectLst>
            <a:outerShdw blurRad="114300" dist="38100" dir="2700000" algn="tl" rotWithShape="0">
              <a:schemeClr val="accent1">
                <a:lumMod val="50000"/>
                <a:alpha val="4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5400000">
            <a:off x="6883883" y="2127526"/>
            <a:ext cx="1152734" cy="1001761"/>
          </a:xfrm>
          <a:custGeom>
            <a:avLst/>
            <a:gdLst>
              <a:gd name="connsiteX0" fmla="*/ 0 w 13027663"/>
              <a:gd name="connsiteY0" fmla="*/ 5665516 h 11321432"/>
              <a:gd name="connsiteX1" fmla="*/ 17 w 13027663"/>
              <a:gd name="connsiteY1" fmla="*/ 5664847 h 11321432"/>
              <a:gd name="connsiteX2" fmla="*/ 0 w 13027663"/>
              <a:gd name="connsiteY2" fmla="*/ 5655918 h 11321432"/>
              <a:gd name="connsiteX3" fmla="*/ 292 w 13027663"/>
              <a:gd name="connsiteY3" fmla="*/ 5654399 h 11321432"/>
              <a:gd name="connsiteX4" fmla="*/ 2777 w 13027663"/>
              <a:gd name="connsiteY4" fmla="*/ 5560006 h 11321432"/>
              <a:gd name="connsiteX5" fmla="*/ 71894 w 13027663"/>
              <a:gd name="connsiteY5" fmla="*/ 5354460 h 11321432"/>
              <a:gd name="connsiteX6" fmla="*/ 3005595 w 13027663"/>
              <a:gd name="connsiteY6" fmla="*/ 273141 h 11321432"/>
              <a:gd name="connsiteX7" fmla="*/ 3546035 w 13027663"/>
              <a:gd name="connsiteY7" fmla="*/ 4137 h 11321432"/>
              <a:gd name="connsiteX8" fmla="*/ 3556238 w 13027663"/>
              <a:gd name="connsiteY8" fmla="*/ 6446 h 11321432"/>
              <a:gd name="connsiteX9" fmla="*/ 3608331 w 13027663"/>
              <a:gd name="connsiteY9" fmla="*/ 1195 h 11321432"/>
              <a:gd name="connsiteX10" fmla="*/ 9475731 w 13027663"/>
              <a:gd name="connsiteY10" fmla="*/ 1196 h 11321432"/>
              <a:gd name="connsiteX11" fmla="*/ 9500093 w 13027663"/>
              <a:gd name="connsiteY11" fmla="*/ 3652 h 11321432"/>
              <a:gd name="connsiteX12" fmla="*/ 9587137 w 13027663"/>
              <a:gd name="connsiteY12" fmla="*/ 1361 h 11321432"/>
              <a:gd name="connsiteX13" fmla="*/ 10022069 w 13027663"/>
              <a:gd name="connsiteY13" fmla="*/ 273142 h 11321432"/>
              <a:gd name="connsiteX14" fmla="*/ 12955769 w 13027663"/>
              <a:gd name="connsiteY14" fmla="*/ 5354460 h 11321432"/>
              <a:gd name="connsiteX15" fmla="*/ 13024885 w 13027663"/>
              <a:gd name="connsiteY15" fmla="*/ 5560006 h 11321432"/>
              <a:gd name="connsiteX16" fmla="*/ 13027363 w 13027663"/>
              <a:gd name="connsiteY16" fmla="*/ 5654132 h 11321432"/>
              <a:gd name="connsiteX17" fmla="*/ 13027663 w 13027663"/>
              <a:gd name="connsiteY17" fmla="*/ 5655918 h 11321432"/>
              <a:gd name="connsiteX18" fmla="*/ 13027537 w 13027663"/>
              <a:gd name="connsiteY18" fmla="*/ 5660717 h 11321432"/>
              <a:gd name="connsiteX19" fmla="*/ 13027663 w 13027663"/>
              <a:gd name="connsiteY19" fmla="*/ 5665516 h 11321432"/>
              <a:gd name="connsiteX20" fmla="*/ 13027363 w 13027663"/>
              <a:gd name="connsiteY20" fmla="*/ 5667302 h 11321432"/>
              <a:gd name="connsiteX21" fmla="*/ 13024885 w 13027663"/>
              <a:gd name="connsiteY21" fmla="*/ 5761428 h 11321432"/>
              <a:gd name="connsiteX22" fmla="*/ 12955769 w 13027663"/>
              <a:gd name="connsiteY22" fmla="*/ 5966974 h 11321432"/>
              <a:gd name="connsiteX23" fmla="*/ 10022069 w 13027663"/>
              <a:gd name="connsiteY23" fmla="*/ 11048291 h 11321432"/>
              <a:gd name="connsiteX24" fmla="*/ 9587137 w 13027663"/>
              <a:gd name="connsiteY24" fmla="*/ 11320072 h 11321432"/>
              <a:gd name="connsiteX25" fmla="*/ 9500095 w 13027663"/>
              <a:gd name="connsiteY25" fmla="*/ 11317782 h 11321432"/>
              <a:gd name="connsiteX26" fmla="*/ 9475731 w 13027663"/>
              <a:gd name="connsiteY26" fmla="*/ 11320238 h 11321432"/>
              <a:gd name="connsiteX27" fmla="*/ 3608331 w 13027663"/>
              <a:gd name="connsiteY27" fmla="*/ 11320238 h 11321432"/>
              <a:gd name="connsiteX28" fmla="*/ 3556237 w 13027663"/>
              <a:gd name="connsiteY28" fmla="*/ 11314986 h 11321432"/>
              <a:gd name="connsiteX29" fmla="*/ 3546035 w 13027663"/>
              <a:gd name="connsiteY29" fmla="*/ 11317295 h 11321432"/>
              <a:gd name="connsiteX30" fmla="*/ 3005595 w 13027663"/>
              <a:gd name="connsiteY30" fmla="*/ 11048291 h 11321432"/>
              <a:gd name="connsiteX31" fmla="*/ 71894 w 13027663"/>
              <a:gd name="connsiteY31" fmla="*/ 5966974 h 11321432"/>
              <a:gd name="connsiteX32" fmla="*/ 153 w 13027663"/>
              <a:gd name="connsiteY32" fmla="*/ 5735010 h 11321432"/>
              <a:gd name="connsiteX33" fmla="*/ 19 w 13027663"/>
              <a:gd name="connsiteY33" fmla="*/ 5665630 h 11321432"/>
            </a:gdLst>
            <a:ahLst/>
            <a:cxnLst/>
            <a:rect l="l" t="t" r="r" b="b"/>
            <a:pathLst>
              <a:path w="13027663" h="11321432">
                <a:moveTo>
                  <a:pt x="0" y="5665516"/>
                </a:moveTo>
                <a:lnTo>
                  <a:pt x="17" y="5664847"/>
                </a:lnTo>
                <a:lnTo>
                  <a:pt x="0" y="5655918"/>
                </a:lnTo>
                <a:lnTo>
                  <a:pt x="292" y="5654399"/>
                </a:lnTo>
                <a:lnTo>
                  <a:pt x="2777" y="5560006"/>
                </a:lnTo>
                <a:cubicBezTo>
                  <a:pt x="11513" y="5489608"/>
                  <a:pt x="34195" y="5419759"/>
                  <a:pt x="71894" y="5354460"/>
                </a:cubicBezTo>
                <a:lnTo>
                  <a:pt x="3005595" y="273141"/>
                </a:lnTo>
                <a:cubicBezTo>
                  <a:pt x="3118696" y="77244"/>
                  <a:pt x="3334840" y="-22070"/>
                  <a:pt x="3546035" y="4137"/>
                </a:cubicBezTo>
                <a:lnTo>
                  <a:pt x="3556238" y="6446"/>
                </a:lnTo>
                <a:lnTo>
                  <a:pt x="3608331" y="1195"/>
                </a:lnTo>
                <a:lnTo>
                  <a:pt x="9475731" y="1196"/>
                </a:lnTo>
                <a:lnTo>
                  <a:pt x="9500093" y="3652"/>
                </a:lnTo>
                <a:lnTo>
                  <a:pt x="9587137" y="1361"/>
                </a:lnTo>
                <a:cubicBezTo>
                  <a:pt x="9762009" y="13719"/>
                  <a:pt x="9927817" y="109895"/>
                  <a:pt x="10022069" y="273142"/>
                </a:cubicBezTo>
                <a:lnTo>
                  <a:pt x="12955769" y="5354460"/>
                </a:lnTo>
                <a:cubicBezTo>
                  <a:pt x="12993469" y="5419759"/>
                  <a:pt x="13016151" y="5489608"/>
                  <a:pt x="13024885" y="5560006"/>
                </a:cubicBezTo>
                <a:lnTo>
                  <a:pt x="13027363" y="5654132"/>
                </a:lnTo>
                <a:lnTo>
                  <a:pt x="13027663" y="5655918"/>
                </a:lnTo>
                <a:lnTo>
                  <a:pt x="13027537" y="5660717"/>
                </a:lnTo>
                <a:lnTo>
                  <a:pt x="13027663" y="5665516"/>
                </a:lnTo>
                <a:lnTo>
                  <a:pt x="13027363" y="5667302"/>
                </a:lnTo>
                <a:lnTo>
                  <a:pt x="13024885" y="5761428"/>
                </a:lnTo>
                <a:cubicBezTo>
                  <a:pt x="13016151" y="5831826"/>
                  <a:pt x="12993469" y="5901675"/>
                  <a:pt x="12955769" y="5966974"/>
                </a:cubicBezTo>
                <a:lnTo>
                  <a:pt x="10022069" y="11048291"/>
                </a:lnTo>
                <a:cubicBezTo>
                  <a:pt x="9927817" y="11211539"/>
                  <a:pt x="9762009" y="11307714"/>
                  <a:pt x="9587137" y="11320072"/>
                </a:cubicBezTo>
                <a:lnTo>
                  <a:pt x="9500095" y="11317782"/>
                </a:lnTo>
                <a:lnTo>
                  <a:pt x="9475731" y="11320238"/>
                </a:lnTo>
                <a:lnTo>
                  <a:pt x="3608331" y="11320238"/>
                </a:lnTo>
                <a:lnTo>
                  <a:pt x="3556237" y="11314986"/>
                </a:lnTo>
                <a:lnTo>
                  <a:pt x="3546035" y="11317295"/>
                </a:lnTo>
                <a:cubicBezTo>
                  <a:pt x="3334840" y="11343502"/>
                  <a:pt x="3118696" y="11244188"/>
                  <a:pt x="3005595" y="11048291"/>
                </a:cubicBezTo>
                <a:lnTo>
                  <a:pt x="71894" y="5966974"/>
                </a:lnTo>
                <a:cubicBezTo>
                  <a:pt x="29482" y="5893512"/>
                  <a:pt x="6077" y="5814293"/>
                  <a:pt x="153" y="5735010"/>
                </a:cubicBezTo>
                <a:lnTo>
                  <a:pt x="19" y="5665630"/>
                </a:lnTo>
                <a:close/>
              </a:path>
            </a:pathLst>
          </a:custGeom>
          <a:solidFill>
            <a:schemeClr val="accent1"/>
          </a:solidFill>
          <a:ln w="12700" cap="sq">
            <a:noFill/>
            <a:miter/>
          </a:ln>
          <a:effectLst>
            <a:outerShdw blurRad="114300" dist="38100" dir="2700000" algn="tl" rotWithShape="0">
              <a:schemeClr val="accent1">
                <a:lumMod val="50000"/>
                <a:alpha val="4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5400000">
            <a:off x="9642022" y="2127527"/>
            <a:ext cx="1152734" cy="1001761"/>
          </a:xfrm>
          <a:custGeom>
            <a:avLst/>
            <a:gdLst>
              <a:gd name="connsiteX0" fmla="*/ 0 w 13027663"/>
              <a:gd name="connsiteY0" fmla="*/ 5665516 h 11321432"/>
              <a:gd name="connsiteX1" fmla="*/ 17 w 13027663"/>
              <a:gd name="connsiteY1" fmla="*/ 5664847 h 11321432"/>
              <a:gd name="connsiteX2" fmla="*/ 0 w 13027663"/>
              <a:gd name="connsiteY2" fmla="*/ 5655918 h 11321432"/>
              <a:gd name="connsiteX3" fmla="*/ 292 w 13027663"/>
              <a:gd name="connsiteY3" fmla="*/ 5654399 h 11321432"/>
              <a:gd name="connsiteX4" fmla="*/ 2777 w 13027663"/>
              <a:gd name="connsiteY4" fmla="*/ 5560006 h 11321432"/>
              <a:gd name="connsiteX5" fmla="*/ 71894 w 13027663"/>
              <a:gd name="connsiteY5" fmla="*/ 5354460 h 11321432"/>
              <a:gd name="connsiteX6" fmla="*/ 3005595 w 13027663"/>
              <a:gd name="connsiteY6" fmla="*/ 273141 h 11321432"/>
              <a:gd name="connsiteX7" fmla="*/ 3546035 w 13027663"/>
              <a:gd name="connsiteY7" fmla="*/ 4137 h 11321432"/>
              <a:gd name="connsiteX8" fmla="*/ 3556238 w 13027663"/>
              <a:gd name="connsiteY8" fmla="*/ 6446 h 11321432"/>
              <a:gd name="connsiteX9" fmla="*/ 3608331 w 13027663"/>
              <a:gd name="connsiteY9" fmla="*/ 1195 h 11321432"/>
              <a:gd name="connsiteX10" fmla="*/ 9475731 w 13027663"/>
              <a:gd name="connsiteY10" fmla="*/ 1196 h 11321432"/>
              <a:gd name="connsiteX11" fmla="*/ 9500093 w 13027663"/>
              <a:gd name="connsiteY11" fmla="*/ 3652 h 11321432"/>
              <a:gd name="connsiteX12" fmla="*/ 9587137 w 13027663"/>
              <a:gd name="connsiteY12" fmla="*/ 1361 h 11321432"/>
              <a:gd name="connsiteX13" fmla="*/ 10022069 w 13027663"/>
              <a:gd name="connsiteY13" fmla="*/ 273142 h 11321432"/>
              <a:gd name="connsiteX14" fmla="*/ 12955769 w 13027663"/>
              <a:gd name="connsiteY14" fmla="*/ 5354460 h 11321432"/>
              <a:gd name="connsiteX15" fmla="*/ 13024885 w 13027663"/>
              <a:gd name="connsiteY15" fmla="*/ 5560006 h 11321432"/>
              <a:gd name="connsiteX16" fmla="*/ 13027363 w 13027663"/>
              <a:gd name="connsiteY16" fmla="*/ 5654132 h 11321432"/>
              <a:gd name="connsiteX17" fmla="*/ 13027663 w 13027663"/>
              <a:gd name="connsiteY17" fmla="*/ 5655918 h 11321432"/>
              <a:gd name="connsiteX18" fmla="*/ 13027537 w 13027663"/>
              <a:gd name="connsiteY18" fmla="*/ 5660717 h 11321432"/>
              <a:gd name="connsiteX19" fmla="*/ 13027663 w 13027663"/>
              <a:gd name="connsiteY19" fmla="*/ 5665516 h 11321432"/>
              <a:gd name="connsiteX20" fmla="*/ 13027363 w 13027663"/>
              <a:gd name="connsiteY20" fmla="*/ 5667302 h 11321432"/>
              <a:gd name="connsiteX21" fmla="*/ 13024885 w 13027663"/>
              <a:gd name="connsiteY21" fmla="*/ 5761428 h 11321432"/>
              <a:gd name="connsiteX22" fmla="*/ 12955769 w 13027663"/>
              <a:gd name="connsiteY22" fmla="*/ 5966974 h 11321432"/>
              <a:gd name="connsiteX23" fmla="*/ 10022069 w 13027663"/>
              <a:gd name="connsiteY23" fmla="*/ 11048291 h 11321432"/>
              <a:gd name="connsiteX24" fmla="*/ 9587137 w 13027663"/>
              <a:gd name="connsiteY24" fmla="*/ 11320072 h 11321432"/>
              <a:gd name="connsiteX25" fmla="*/ 9500095 w 13027663"/>
              <a:gd name="connsiteY25" fmla="*/ 11317782 h 11321432"/>
              <a:gd name="connsiteX26" fmla="*/ 9475731 w 13027663"/>
              <a:gd name="connsiteY26" fmla="*/ 11320238 h 11321432"/>
              <a:gd name="connsiteX27" fmla="*/ 3608331 w 13027663"/>
              <a:gd name="connsiteY27" fmla="*/ 11320238 h 11321432"/>
              <a:gd name="connsiteX28" fmla="*/ 3556237 w 13027663"/>
              <a:gd name="connsiteY28" fmla="*/ 11314986 h 11321432"/>
              <a:gd name="connsiteX29" fmla="*/ 3546035 w 13027663"/>
              <a:gd name="connsiteY29" fmla="*/ 11317295 h 11321432"/>
              <a:gd name="connsiteX30" fmla="*/ 3005595 w 13027663"/>
              <a:gd name="connsiteY30" fmla="*/ 11048291 h 11321432"/>
              <a:gd name="connsiteX31" fmla="*/ 71894 w 13027663"/>
              <a:gd name="connsiteY31" fmla="*/ 5966974 h 11321432"/>
              <a:gd name="connsiteX32" fmla="*/ 153 w 13027663"/>
              <a:gd name="connsiteY32" fmla="*/ 5735010 h 11321432"/>
              <a:gd name="connsiteX33" fmla="*/ 19 w 13027663"/>
              <a:gd name="connsiteY33" fmla="*/ 5665630 h 11321432"/>
            </a:gdLst>
            <a:ahLst/>
            <a:cxnLst/>
            <a:rect l="l" t="t" r="r" b="b"/>
            <a:pathLst>
              <a:path w="13027663" h="11321432">
                <a:moveTo>
                  <a:pt x="0" y="5665516"/>
                </a:moveTo>
                <a:lnTo>
                  <a:pt x="17" y="5664847"/>
                </a:lnTo>
                <a:lnTo>
                  <a:pt x="0" y="5655918"/>
                </a:lnTo>
                <a:lnTo>
                  <a:pt x="292" y="5654399"/>
                </a:lnTo>
                <a:lnTo>
                  <a:pt x="2777" y="5560006"/>
                </a:lnTo>
                <a:cubicBezTo>
                  <a:pt x="11513" y="5489608"/>
                  <a:pt x="34195" y="5419759"/>
                  <a:pt x="71894" y="5354460"/>
                </a:cubicBezTo>
                <a:lnTo>
                  <a:pt x="3005595" y="273141"/>
                </a:lnTo>
                <a:cubicBezTo>
                  <a:pt x="3118696" y="77244"/>
                  <a:pt x="3334840" y="-22070"/>
                  <a:pt x="3546035" y="4137"/>
                </a:cubicBezTo>
                <a:lnTo>
                  <a:pt x="3556238" y="6446"/>
                </a:lnTo>
                <a:lnTo>
                  <a:pt x="3608331" y="1195"/>
                </a:lnTo>
                <a:lnTo>
                  <a:pt x="9475731" y="1196"/>
                </a:lnTo>
                <a:lnTo>
                  <a:pt x="9500093" y="3652"/>
                </a:lnTo>
                <a:lnTo>
                  <a:pt x="9587137" y="1361"/>
                </a:lnTo>
                <a:cubicBezTo>
                  <a:pt x="9762009" y="13719"/>
                  <a:pt x="9927817" y="109895"/>
                  <a:pt x="10022069" y="273142"/>
                </a:cubicBezTo>
                <a:lnTo>
                  <a:pt x="12955769" y="5354460"/>
                </a:lnTo>
                <a:cubicBezTo>
                  <a:pt x="12993469" y="5419759"/>
                  <a:pt x="13016151" y="5489608"/>
                  <a:pt x="13024885" y="5560006"/>
                </a:cubicBezTo>
                <a:lnTo>
                  <a:pt x="13027363" y="5654132"/>
                </a:lnTo>
                <a:lnTo>
                  <a:pt x="13027663" y="5655918"/>
                </a:lnTo>
                <a:lnTo>
                  <a:pt x="13027537" y="5660717"/>
                </a:lnTo>
                <a:lnTo>
                  <a:pt x="13027663" y="5665516"/>
                </a:lnTo>
                <a:lnTo>
                  <a:pt x="13027363" y="5667302"/>
                </a:lnTo>
                <a:lnTo>
                  <a:pt x="13024885" y="5761428"/>
                </a:lnTo>
                <a:cubicBezTo>
                  <a:pt x="13016151" y="5831826"/>
                  <a:pt x="12993469" y="5901675"/>
                  <a:pt x="12955769" y="5966974"/>
                </a:cubicBezTo>
                <a:lnTo>
                  <a:pt x="10022069" y="11048291"/>
                </a:lnTo>
                <a:cubicBezTo>
                  <a:pt x="9927817" y="11211539"/>
                  <a:pt x="9762009" y="11307714"/>
                  <a:pt x="9587137" y="11320072"/>
                </a:cubicBezTo>
                <a:lnTo>
                  <a:pt x="9500095" y="11317782"/>
                </a:lnTo>
                <a:lnTo>
                  <a:pt x="9475731" y="11320238"/>
                </a:lnTo>
                <a:lnTo>
                  <a:pt x="3608331" y="11320238"/>
                </a:lnTo>
                <a:lnTo>
                  <a:pt x="3556237" y="11314986"/>
                </a:lnTo>
                <a:lnTo>
                  <a:pt x="3546035" y="11317295"/>
                </a:lnTo>
                <a:cubicBezTo>
                  <a:pt x="3334840" y="11343502"/>
                  <a:pt x="3118696" y="11244188"/>
                  <a:pt x="3005595" y="11048291"/>
                </a:cubicBezTo>
                <a:lnTo>
                  <a:pt x="71894" y="5966974"/>
                </a:lnTo>
                <a:cubicBezTo>
                  <a:pt x="29482" y="5893512"/>
                  <a:pt x="6077" y="5814293"/>
                  <a:pt x="153" y="5735010"/>
                </a:cubicBezTo>
                <a:lnTo>
                  <a:pt x="19" y="5665630"/>
                </a:lnTo>
                <a:close/>
              </a:path>
            </a:pathLst>
          </a:custGeom>
          <a:solidFill>
            <a:schemeClr val="accent1"/>
          </a:solidFill>
          <a:ln w="12700" cap="sq">
            <a:noFill/>
            <a:miter/>
          </a:ln>
          <a:effectLst>
            <a:outerShdw blurRad="114300" dist="38100" dir="2700000" algn="tl" rotWithShape="0">
              <a:schemeClr val="accent1">
                <a:lumMod val="50000"/>
                <a:alpha val="4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a:off x="1231893" y="2259074"/>
            <a:ext cx="1167997" cy="738664"/>
          </a:xfrm>
          <a:prstGeom prst="rect">
            <a:avLst/>
          </a:prstGeom>
          <a:noFill/>
          <a:ln>
            <a:noFill/>
          </a:ln>
        </p:spPr>
        <p:txBody>
          <a:bodyPr vert="horz" wrap="square" lIns="0" tIns="0" rIns="0" bIns="0" rtlCol="0" anchor="t"/>
          <a:lstStyle/>
          <a:p>
            <a:pPr algn="ctr">
              <a:lnSpc>
                <a:spcPct val="110000"/>
              </a:lnSpc>
            </a:pPr>
            <a:r>
              <a:rPr kumimoji="1" lang="en-US" altLang="zh-CN" sz="4800">
                <a:ln w="6350">
                  <a:noFill/>
                </a:ln>
                <a:solidFill>
                  <a:srgbClr val="FFFFFF">
                    <a:alpha val="100000"/>
                  </a:srgbClr>
                </a:solidFill>
                <a:latin typeface="OPPOSans H" panose="00020600040101010101" charset="-122"/>
                <a:ea typeface="OPPOSans H" panose="00020600040101010101" charset="-122"/>
                <a:cs typeface="OPPOSans H" panose="00020600040101010101" charset="-122"/>
              </a:rPr>
              <a:t>01</a:t>
            </a:r>
            <a:endParaRPr kumimoji="1" lang="zh-CN" altLang="en-US"/>
          </a:p>
        </p:txBody>
      </p:sp>
      <p:sp>
        <p:nvSpPr>
          <p:cNvPr id="9" name="标题 1"/>
          <p:cNvSpPr txBox="1"/>
          <p:nvPr/>
        </p:nvSpPr>
        <p:spPr>
          <a:xfrm>
            <a:off x="4053484" y="2259074"/>
            <a:ext cx="1167997" cy="738664"/>
          </a:xfrm>
          <a:prstGeom prst="rect">
            <a:avLst/>
          </a:prstGeom>
          <a:noFill/>
          <a:ln>
            <a:noFill/>
          </a:ln>
        </p:spPr>
        <p:txBody>
          <a:bodyPr vert="horz" wrap="square" lIns="0" tIns="0" rIns="0" bIns="0" rtlCol="0" anchor="t"/>
          <a:lstStyle/>
          <a:p>
            <a:pPr algn="ctr">
              <a:lnSpc>
                <a:spcPct val="110000"/>
              </a:lnSpc>
            </a:pPr>
            <a:r>
              <a:rPr kumimoji="1" lang="en-US" altLang="zh-CN" sz="4800">
                <a:ln w="6350">
                  <a:noFill/>
                </a:ln>
                <a:solidFill>
                  <a:srgbClr val="FFFFFF">
                    <a:alpha val="100000"/>
                  </a:srgbClr>
                </a:solidFill>
                <a:latin typeface="OPPOSans H" panose="00020600040101010101" charset="-122"/>
                <a:ea typeface="OPPOSans H" panose="00020600040101010101" charset="-122"/>
                <a:cs typeface="OPPOSans H" panose="00020600040101010101" charset="-122"/>
              </a:rPr>
              <a:t>02</a:t>
            </a:r>
            <a:endParaRPr kumimoji="1" lang="zh-CN" altLang="en-US"/>
          </a:p>
        </p:txBody>
      </p:sp>
      <p:sp>
        <p:nvSpPr>
          <p:cNvPr id="10" name="标题 1"/>
          <p:cNvSpPr txBox="1"/>
          <p:nvPr/>
        </p:nvSpPr>
        <p:spPr>
          <a:xfrm>
            <a:off x="6880281" y="2259074"/>
            <a:ext cx="1167997" cy="738664"/>
          </a:xfrm>
          <a:prstGeom prst="rect">
            <a:avLst/>
          </a:prstGeom>
          <a:noFill/>
          <a:ln>
            <a:noFill/>
          </a:ln>
        </p:spPr>
        <p:txBody>
          <a:bodyPr vert="horz" wrap="square" lIns="0" tIns="0" rIns="0" bIns="0" rtlCol="0" anchor="t"/>
          <a:lstStyle/>
          <a:p>
            <a:pPr algn="ctr">
              <a:lnSpc>
                <a:spcPct val="110000"/>
              </a:lnSpc>
            </a:pPr>
            <a:r>
              <a:rPr kumimoji="1" lang="en-US" altLang="zh-CN" sz="4800">
                <a:ln w="6350">
                  <a:noFill/>
                </a:ln>
                <a:solidFill>
                  <a:srgbClr val="FFFFFF">
                    <a:alpha val="100000"/>
                  </a:srgbClr>
                </a:solidFill>
                <a:latin typeface="OPPOSans H" panose="00020600040101010101" charset="-122"/>
                <a:ea typeface="OPPOSans H" panose="00020600040101010101" charset="-122"/>
                <a:cs typeface="OPPOSans H" panose="00020600040101010101" charset="-122"/>
              </a:rPr>
              <a:t>03</a:t>
            </a:r>
            <a:endParaRPr kumimoji="1" lang="zh-CN" altLang="en-US"/>
          </a:p>
        </p:txBody>
      </p:sp>
      <p:sp>
        <p:nvSpPr>
          <p:cNvPr id="11" name="标题 1"/>
          <p:cNvSpPr txBox="1"/>
          <p:nvPr/>
        </p:nvSpPr>
        <p:spPr>
          <a:xfrm>
            <a:off x="9638420" y="2259075"/>
            <a:ext cx="1167997" cy="738664"/>
          </a:xfrm>
          <a:prstGeom prst="rect">
            <a:avLst/>
          </a:prstGeom>
          <a:noFill/>
          <a:ln>
            <a:noFill/>
          </a:ln>
        </p:spPr>
        <p:txBody>
          <a:bodyPr vert="horz" wrap="square" lIns="0" tIns="0" rIns="0" bIns="0" rtlCol="0" anchor="t"/>
          <a:lstStyle/>
          <a:p>
            <a:pPr algn="ctr">
              <a:lnSpc>
                <a:spcPct val="110000"/>
              </a:lnSpc>
            </a:pPr>
            <a:r>
              <a:rPr kumimoji="1" lang="en-US" altLang="zh-CN" sz="4800">
                <a:ln w="6350">
                  <a:noFill/>
                </a:ln>
                <a:solidFill>
                  <a:srgbClr val="FFFFFF">
                    <a:alpha val="100000"/>
                  </a:srgbClr>
                </a:solidFill>
                <a:latin typeface="OPPOSans H" panose="00020600040101010101" charset="-122"/>
                <a:ea typeface="OPPOSans H" panose="00020600040101010101" charset="-122"/>
                <a:cs typeface="OPPOSans H" panose="00020600040101010101" charset="-122"/>
              </a:rPr>
              <a:t>04</a:t>
            </a:r>
            <a:endParaRPr kumimoji="1" lang="zh-CN" altLang="en-US"/>
          </a:p>
        </p:txBody>
      </p:sp>
      <p:sp>
        <p:nvSpPr>
          <p:cNvPr id="12" name="标题 1"/>
          <p:cNvSpPr txBox="1"/>
          <p:nvPr/>
        </p:nvSpPr>
        <p:spPr>
          <a:xfrm>
            <a:off x="588381" y="3222623"/>
            <a:ext cx="2477392" cy="2911477"/>
          </a:xfrm>
          <a:prstGeom prst="rect">
            <a:avLst/>
          </a:prstGeom>
          <a:noFill/>
          <a:ln>
            <a:noFill/>
          </a:ln>
        </p:spPr>
        <p:txBody>
          <a:bodyPr vert="horz" wrap="square" lIns="0" tIns="0" rIns="0" bIns="0" rtlCol="0" anchor="t"/>
          <a:lstStyle/>
          <a:p>
            <a:pPr algn="ctr">
              <a:lnSpc>
                <a:spcPct val="150000"/>
              </a:lnSpc>
            </a:pPr>
            <a:r>
              <a:rPr kumimoji="1" lang="en-US" altLang="zh-CN" sz="2000">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区分工作总结和复盘的区别。</a:t>
            </a:r>
          </a:p>
        </p:txBody>
      </p:sp>
      <p:sp>
        <p:nvSpPr>
          <p:cNvPr id="13" name="标题 1"/>
          <p:cNvSpPr txBox="1"/>
          <p:nvPr/>
        </p:nvSpPr>
        <p:spPr>
          <a:xfrm>
            <a:off x="3394757" y="3222623"/>
            <a:ext cx="2477392" cy="2911477"/>
          </a:xfrm>
          <a:prstGeom prst="rect">
            <a:avLst/>
          </a:prstGeom>
          <a:noFill/>
          <a:ln>
            <a:noFill/>
          </a:ln>
        </p:spPr>
        <p:txBody>
          <a:bodyPr vert="horz" wrap="square" lIns="0" tIns="0" rIns="0" bIns="0" rtlCol="0" anchor="t"/>
          <a:lstStyle/>
          <a:p>
            <a:pPr algn="ctr">
              <a:lnSpc>
                <a:spcPct val="150000"/>
              </a:lnSpc>
            </a:pPr>
            <a:r>
              <a:rPr kumimoji="1" lang="en-US" altLang="zh-CN" sz="2000">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掌握深度复盘的三个步骤：梳理事情完整过程和信息、深度剖析重要节点和事件、总结重要的经验教训。</a:t>
            </a:r>
          </a:p>
        </p:txBody>
      </p:sp>
      <p:sp>
        <p:nvSpPr>
          <p:cNvPr id="14" name="标题 1"/>
          <p:cNvSpPr txBox="1"/>
          <p:nvPr/>
        </p:nvSpPr>
        <p:spPr>
          <a:xfrm>
            <a:off x="6221554" y="3222623"/>
            <a:ext cx="2477392" cy="2911477"/>
          </a:xfrm>
          <a:prstGeom prst="rect">
            <a:avLst/>
          </a:prstGeom>
          <a:noFill/>
          <a:ln>
            <a:noFill/>
          </a:ln>
        </p:spPr>
        <p:txBody>
          <a:bodyPr vert="horz" wrap="square" lIns="0" tIns="0" rIns="0" bIns="0" rtlCol="0" anchor="t"/>
          <a:lstStyle/>
          <a:p>
            <a:pPr algn="ctr">
              <a:lnSpc>
                <a:spcPct val="150000"/>
              </a:lnSpc>
            </a:pPr>
            <a:r>
              <a:rPr kumimoji="1" lang="en-US" altLang="zh-CN" sz="2000">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案例分析：</a:t>
            </a:r>
            <a:r>
              <a:rPr kumimoji="1" lang="zh-CN" altLang="en-US" sz="2000">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设备优化</a:t>
            </a:r>
            <a:r>
              <a:rPr kumimoji="1" lang="en-US" altLang="zh-CN" sz="2000">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项目复盘。</a:t>
            </a:r>
          </a:p>
        </p:txBody>
      </p:sp>
      <p:sp>
        <p:nvSpPr>
          <p:cNvPr id="15" name="标题 1"/>
          <p:cNvSpPr txBox="1"/>
          <p:nvPr/>
        </p:nvSpPr>
        <p:spPr>
          <a:xfrm>
            <a:off x="8979693" y="3222624"/>
            <a:ext cx="2477392" cy="2911477"/>
          </a:xfrm>
          <a:prstGeom prst="rect">
            <a:avLst/>
          </a:prstGeom>
          <a:noFill/>
          <a:ln>
            <a:noFill/>
          </a:ln>
        </p:spPr>
        <p:txBody>
          <a:bodyPr vert="horz" wrap="square" lIns="0" tIns="0" rIns="0" bIns="0" rtlCol="0" anchor="t"/>
          <a:lstStyle/>
          <a:p>
            <a:pPr algn="ctr">
              <a:lnSpc>
                <a:spcPct val="150000"/>
              </a:lnSpc>
            </a:pPr>
            <a:r>
              <a:rPr kumimoji="1" lang="en-US" altLang="zh-CN" sz="2000">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注意要点：不断发问、坦诚面对。</a:t>
            </a:r>
          </a:p>
        </p:txBody>
      </p:sp>
      <p:sp>
        <p:nvSpPr>
          <p:cNvPr id="16" name="标题 1"/>
          <p:cNvSpPr txBox="1"/>
          <p:nvPr/>
        </p:nvSpPr>
        <p:spPr>
          <a:xfrm>
            <a:off x="723900" y="1210821"/>
            <a:ext cx="5890904" cy="803717"/>
          </a:xfrm>
          <a:prstGeom prst="rect">
            <a:avLst/>
          </a:prstGeom>
          <a:noFill/>
          <a:ln>
            <a:noFill/>
          </a:ln>
        </p:spPr>
        <p:txBody>
          <a:bodyPr vert="horz" wrap="square" lIns="0" tIns="0" rIns="0" bIns="0" rtlCol="0" anchor="ctr"/>
          <a:lstStyle/>
          <a:p>
            <a:pPr algn="l">
              <a:lnSpc>
                <a:spcPct val="110000"/>
              </a:lnSpc>
            </a:pPr>
            <a:r>
              <a:rPr kumimoji="1" lang="en-US" altLang="zh-CN" sz="2400">
                <a:ln w="12700">
                  <a:noFill/>
                </a:ln>
                <a:solidFill>
                  <a:srgbClr val="FF5050">
                    <a:alpha val="100000"/>
                  </a:srgbClr>
                </a:solidFill>
                <a:latin typeface="Source Han Sans CN Bold" panose="020B0800000000000000" charset="-122"/>
                <a:ea typeface="Source Han Sans CN Bold" panose="020B0800000000000000" charset="-122"/>
                <a:cs typeface="Source Han Sans CN Bold" panose="020B0800000000000000" charset="-122"/>
              </a:rPr>
              <a:t>深度复盘的方法</a:t>
            </a:r>
          </a:p>
        </p:txBody>
      </p:sp>
      <p:sp>
        <p:nvSpPr>
          <p:cNvPr id="17" name="标题 1"/>
          <p:cNvSpPr txBox="1"/>
          <p:nvPr/>
        </p:nvSpPr>
        <p:spPr>
          <a:xfrm>
            <a:off x="660400" y="323990"/>
            <a:ext cx="10671175" cy="468000"/>
          </a:xfrm>
          <a:prstGeom prst="rect">
            <a:avLst/>
          </a:prstGeom>
          <a:noFill/>
          <a:ln>
            <a:noFill/>
          </a:ln>
        </p:spPr>
        <p:txBody>
          <a:bodyPr vert="horz" wrap="square" lIns="0" tIns="0" rIns="0" bIns="0" rtlCol="0" anchor="ctr"/>
          <a:lstStyle/>
          <a:p>
            <a:pPr algn="l">
              <a:lnSpc>
                <a:spcPct val="110000"/>
              </a:lnSpc>
            </a:pPr>
            <a:r>
              <a:rPr kumimoji="1" lang="en-US" altLang="zh-CN" sz="2800">
                <a:ln w="12700">
                  <a:noFill/>
                </a:ln>
                <a:solidFill>
                  <a:srgbClr val="262626">
                    <a:alpha val="100000"/>
                  </a:srgbClr>
                </a:solidFill>
                <a:latin typeface="Source Han Sans CN Bold" panose="020B0800000000000000" charset="-122"/>
                <a:ea typeface="Source Han Sans CN Bold" panose="020B0800000000000000" charset="-122"/>
                <a:cs typeface="Source Han Sans CN Bold" panose="020B0800000000000000" charset="-122"/>
              </a:rPr>
              <a:t>03 复盘技巧</a:t>
            </a:r>
            <a:endParaRPr kumimoji="1" lang="zh-CN" altLang="en-US"/>
          </a:p>
        </p:txBody>
      </p:sp>
      <p:cxnSp>
        <p:nvCxnSpPr>
          <p:cNvPr id="18" name="标题 1"/>
          <p:cNvCxnSpPr/>
          <p:nvPr/>
        </p:nvCxnSpPr>
        <p:spPr>
          <a:xfrm>
            <a:off x="0" y="958850"/>
            <a:ext cx="12122150" cy="0"/>
          </a:xfrm>
          <a:prstGeom prst="line">
            <a:avLst/>
          </a:prstGeom>
          <a:noFill/>
          <a:ln w="28575" cap="sq">
            <a:solidFill>
              <a:schemeClr val="accent1"/>
            </a:solidFill>
            <a:miter/>
          </a:ln>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AFBFC">
                <a:alpha val="100000"/>
              </a:srgbClr>
            </a:gs>
            <a:gs pos="50400">
              <a:schemeClr val="bg1"/>
            </a:gs>
            <a:gs pos="96800">
              <a:srgbClr val="FAFBFC">
                <a:alpha val="100000"/>
              </a:srgbClr>
            </a:gs>
          </a:gsLst>
          <a:lin ang="2700000" scaled="0"/>
        </a:gradFill>
        <a:effectLst/>
      </p:bgPr>
    </p:bg>
    <p:spTree>
      <p:nvGrpSpPr>
        <p:cNvPr id="1" name=""/>
        <p:cNvGrpSpPr/>
        <p:nvPr/>
      </p:nvGrpSpPr>
      <p:grpSpPr>
        <a:xfrm>
          <a:off x="0" y="0"/>
          <a:ext cx="0" cy="0"/>
          <a:chOff x="0" y="0"/>
          <a:chExt cx="0" cy="0"/>
        </a:xfrm>
      </p:grpSpPr>
      <p:sp>
        <p:nvSpPr>
          <p:cNvPr id="2" name="标题 1"/>
          <p:cNvSpPr txBox="1"/>
          <p:nvPr/>
        </p:nvSpPr>
        <p:spPr>
          <a:xfrm>
            <a:off x="0" y="0"/>
            <a:ext cx="12192000" cy="6858000"/>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a:off x="9437997" y="3127811"/>
            <a:ext cx="1933977" cy="3838521"/>
          </a:xfrm>
          <a:prstGeom prst="roundRect">
            <a:avLst>
              <a:gd name="adj" fmla="val 2882"/>
            </a:avLst>
          </a:prstGeom>
          <a:solidFill>
            <a:srgbClr val="FFFFFF">
              <a:alpha val="100000"/>
            </a:srgbClr>
          </a:solidFill>
          <a:ln w="12700" cap="flat">
            <a:noFill/>
            <a:miter/>
          </a:ln>
          <a:effectLst>
            <a:outerShdw blurRad="127000" algn="ctr" rotWithShape="0">
              <a:schemeClr val="accent1">
                <a:alpha val="15000"/>
              </a:schemeClr>
            </a:outerShdw>
          </a:effectLst>
        </p:spPr>
        <p:txBody>
          <a:bodyPr vert="horz" wrap="square" lIns="91440" tIns="45720" rIns="91440" bIns="45720" rtlCol="0" anchor="ctr"/>
          <a:lstStyle/>
          <a:p>
            <a:pPr algn="l">
              <a:lnSpc>
                <a:spcPct val="110000"/>
              </a:lnSpc>
            </a:pPr>
            <a:endParaRPr kumimoji="1" lang="zh-CN" altLang="en-US" sz="3600"/>
          </a:p>
        </p:txBody>
      </p:sp>
      <p:sp>
        <p:nvSpPr>
          <p:cNvPr id="4" name="标题 1"/>
          <p:cNvSpPr txBox="1"/>
          <p:nvPr/>
        </p:nvSpPr>
        <p:spPr>
          <a:xfrm rot="16200000" flipH="1">
            <a:off x="7458225" y="4986454"/>
            <a:ext cx="3779083" cy="180685"/>
          </a:xfrm>
          <a:prstGeom prst="trapezoid">
            <a:avLst>
              <a:gd name="adj" fmla="val 196907"/>
            </a:avLst>
          </a:prstGeom>
          <a:gradFill>
            <a:gsLst>
              <a:gs pos="0">
                <a:schemeClr val="accent1">
                  <a:alpha val="0"/>
                </a:schemeClr>
              </a:gs>
              <a:gs pos="100000">
                <a:schemeClr val="accent1">
                  <a:alpha val="28000"/>
                </a:schemeClr>
              </a:gs>
            </a:gsLst>
            <a:lin ang="5400000" scaled="0"/>
          </a:gradFill>
          <a:ln w="12700" cap="flat">
            <a:noFill/>
            <a:miter/>
          </a:ln>
          <a:effectLst/>
        </p:spPr>
        <p:txBody>
          <a:bodyPr vert="horz" wrap="square" lIns="91440" tIns="45720" rIns="91440" bIns="45720" rtlCol="0" anchor="ctr"/>
          <a:lstStyle/>
          <a:p>
            <a:pPr algn="ctr">
              <a:lnSpc>
                <a:spcPct val="110000"/>
              </a:lnSpc>
            </a:pPr>
            <a:endParaRPr kumimoji="1" lang="zh-CN" altLang="en-US" sz="3600"/>
          </a:p>
        </p:txBody>
      </p:sp>
      <p:sp>
        <p:nvSpPr>
          <p:cNvPr id="5" name="标题 1"/>
          <p:cNvSpPr txBox="1"/>
          <p:nvPr/>
        </p:nvSpPr>
        <p:spPr>
          <a:xfrm>
            <a:off x="824299" y="3127811"/>
            <a:ext cx="1933978" cy="3838520"/>
          </a:xfrm>
          <a:prstGeom prst="roundRect">
            <a:avLst>
              <a:gd name="adj" fmla="val 2882"/>
            </a:avLst>
          </a:prstGeom>
          <a:solidFill>
            <a:srgbClr val="FFFFFF">
              <a:alpha val="100000"/>
            </a:srgbClr>
          </a:solidFill>
          <a:ln w="12700" cap="flat">
            <a:noFill/>
            <a:miter/>
          </a:ln>
          <a:effectLst>
            <a:outerShdw blurRad="127000" algn="ctr" rotWithShape="0">
              <a:schemeClr val="accent1">
                <a:alpha val="15000"/>
              </a:schemeClr>
            </a:outerShdw>
          </a:effectLst>
        </p:spPr>
        <p:txBody>
          <a:bodyPr vert="horz" wrap="square" lIns="91440" tIns="45720" rIns="91440" bIns="45720" rtlCol="0" anchor="ctr"/>
          <a:lstStyle/>
          <a:p>
            <a:pPr algn="l">
              <a:lnSpc>
                <a:spcPct val="100000"/>
              </a:lnSpc>
            </a:pPr>
            <a:endParaRPr kumimoji="1" lang="zh-CN" altLang="en-US" sz="3600"/>
          </a:p>
        </p:txBody>
      </p:sp>
      <p:sp>
        <p:nvSpPr>
          <p:cNvPr id="6" name="标题 1"/>
          <p:cNvSpPr txBox="1"/>
          <p:nvPr/>
        </p:nvSpPr>
        <p:spPr>
          <a:xfrm rot="5400000">
            <a:off x="959078" y="4986451"/>
            <a:ext cx="3779081" cy="180685"/>
          </a:xfrm>
          <a:prstGeom prst="trapezoid">
            <a:avLst>
              <a:gd name="adj" fmla="val 196907"/>
            </a:avLst>
          </a:prstGeom>
          <a:gradFill>
            <a:gsLst>
              <a:gs pos="0">
                <a:schemeClr val="accent1">
                  <a:alpha val="0"/>
                </a:schemeClr>
              </a:gs>
              <a:gs pos="100000">
                <a:schemeClr val="accent1">
                  <a:alpha val="28000"/>
                </a:schemeClr>
              </a:gs>
            </a:gsLst>
            <a:lin ang="5400000" scaled="0"/>
          </a:gradFill>
          <a:ln w="12700" cap="flat">
            <a:noFill/>
            <a:miter/>
          </a:ln>
          <a:effectLst/>
        </p:spPr>
        <p:txBody>
          <a:bodyPr vert="horz" wrap="square" lIns="91440" tIns="45720" rIns="91440" bIns="45720" rtlCol="0" anchor="ctr"/>
          <a:lstStyle/>
          <a:p>
            <a:pPr algn="ctr">
              <a:lnSpc>
                <a:spcPct val="110000"/>
              </a:lnSpc>
            </a:pPr>
            <a:endParaRPr kumimoji="1" lang="zh-CN" altLang="en-US" sz="3600"/>
          </a:p>
        </p:txBody>
      </p:sp>
      <p:sp>
        <p:nvSpPr>
          <p:cNvPr id="7" name="标题 1"/>
          <p:cNvSpPr txBox="1"/>
          <p:nvPr/>
        </p:nvSpPr>
        <p:spPr>
          <a:xfrm>
            <a:off x="2893154" y="2803757"/>
            <a:ext cx="2021296" cy="4157443"/>
          </a:xfrm>
          <a:prstGeom prst="roundRect">
            <a:avLst>
              <a:gd name="adj" fmla="val 2882"/>
            </a:avLst>
          </a:prstGeom>
          <a:solidFill>
            <a:srgbClr val="FFFFFF">
              <a:alpha val="100000"/>
            </a:srgbClr>
          </a:solidFill>
          <a:ln w="12700" cap="flat">
            <a:noFill/>
            <a:miter/>
          </a:ln>
          <a:effectLst>
            <a:outerShdw blurRad="127000" algn="ctr" rotWithShape="0">
              <a:schemeClr val="accent1">
                <a:alpha val="15000"/>
              </a:schemeClr>
            </a:outerShdw>
          </a:effectLst>
        </p:spPr>
        <p:txBody>
          <a:bodyPr vert="horz" wrap="square" lIns="91440" tIns="45720" rIns="91440" bIns="45720" rtlCol="0" anchor="ctr"/>
          <a:lstStyle/>
          <a:p>
            <a:pPr algn="l">
              <a:lnSpc>
                <a:spcPct val="110000"/>
              </a:lnSpc>
            </a:pPr>
            <a:endParaRPr kumimoji="1" lang="zh-CN" altLang="en-US" sz="3600"/>
          </a:p>
        </p:txBody>
      </p:sp>
      <p:sp>
        <p:nvSpPr>
          <p:cNvPr id="8" name="标题 1"/>
          <p:cNvSpPr txBox="1"/>
          <p:nvPr/>
        </p:nvSpPr>
        <p:spPr>
          <a:xfrm rot="5400000">
            <a:off x="2954066" y="4832796"/>
            <a:ext cx="4093066" cy="163751"/>
          </a:xfrm>
          <a:prstGeom prst="trapezoid">
            <a:avLst>
              <a:gd name="adj" fmla="val 196907"/>
            </a:avLst>
          </a:prstGeom>
          <a:gradFill>
            <a:gsLst>
              <a:gs pos="0">
                <a:schemeClr val="accent1">
                  <a:alpha val="0"/>
                </a:schemeClr>
              </a:gs>
              <a:gs pos="100000">
                <a:schemeClr val="accent1">
                  <a:alpha val="28000"/>
                </a:schemeClr>
              </a:gs>
            </a:gsLst>
            <a:lin ang="5400000" scaled="0"/>
          </a:gradFill>
          <a:ln w="12700" cap="flat">
            <a:noFill/>
            <a:miter/>
          </a:ln>
          <a:effectLst/>
        </p:spPr>
        <p:txBody>
          <a:bodyPr vert="horz" wrap="square" lIns="91440" tIns="45720" rIns="91440" bIns="45720" rtlCol="0" anchor="ctr"/>
          <a:lstStyle/>
          <a:p>
            <a:pPr algn="ctr">
              <a:lnSpc>
                <a:spcPct val="110000"/>
              </a:lnSpc>
            </a:pPr>
            <a:endParaRPr kumimoji="1" lang="zh-CN" altLang="en-US" sz="3600"/>
          </a:p>
        </p:txBody>
      </p:sp>
      <p:sp>
        <p:nvSpPr>
          <p:cNvPr id="9" name="标题 1"/>
          <p:cNvSpPr txBox="1"/>
          <p:nvPr/>
        </p:nvSpPr>
        <p:spPr>
          <a:xfrm>
            <a:off x="7281940" y="2803756"/>
            <a:ext cx="2021296" cy="4157443"/>
          </a:xfrm>
          <a:prstGeom prst="roundRect">
            <a:avLst>
              <a:gd name="adj" fmla="val 2882"/>
            </a:avLst>
          </a:prstGeom>
          <a:solidFill>
            <a:srgbClr val="FFFFFF">
              <a:alpha val="100000"/>
            </a:srgbClr>
          </a:solidFill>
          <a:ln w="12700" cap="flat">
            <a:noFill/>
            <a:miter/>
          </a:ln>
          <a:effectLst>
            <a:outerShdw blurRad="127000" algn="ctr" rotWithShape="0">
              <a:schemeClr val="accent1">
                <a:alpha val="15000"/>
              </a:schemeClr>
            </a:outerShdw>
          </a:effectLst>
        </p:spPr>
        <p:txBody>
          <a:bodyPr vert="horz" wrap="square" lIns="91440" tIns="45720" rIns="91440" bIns="45720" rtlCol="0" anchor="ctr"/>
          <a:lstStyle/>
          <a:p>
            <a:pPr algn="l">
              <a:lnSpc>
                <a:spcPct val="110000"/>
              </a:lnSpc>
            </a:pPr>
            <a:endParaRPr kumimoji="1" lang="zh-CN" altLang="en-US" sz="3600"/>
          </a:p>
        </p:txBody>
      </p:sp>
      <p:sp>
        <p:nvSpPr>
          <p:cNvPr id="10" name="标题 1"/>
          <p:cNvSpPr txBox="1"/>
          <p:nvPr/>
        </p:nvSpPr>
        <p:spPr>
          <a:xfrm rot="16200000" flipH="1">
            <a:off x="5149757" y="4832186"/>
            <a:ext cx="4093066" cy="164972"/>
          </a:xfrm>
          <a:prstGeom prst="trapezoid">
            <a:avLst>
              <a:gd name="adj" fmla="val 196907"/>
            </a:avLst>
          </a:prstGeom>
          <a:gradFill>
            <a:gsLst>
              <a:gs pos="0">
                <a:schemeClr val="accent1">
                  <a:alpha val="0"/>
                </a:schemeClr>
              </a:gs>
              <a:gs pos="100000">
                <a:schemeClr val="accent1">
                  <a:alpha val="28000"/>
                </a:schemeClr>
              </a:gs>
            </a:gsLst>
            <a:lin ang="5400000" scaled="0"/>
          </a:gradFill>
          <a:ln w="12700" cap="flat">
            <a:noFill/>
            <a:miter/>
          </a:ln>
          <a:effectLst/>
        </p:spPr>
        <p:txBody>
          <a:bodyPr vert="horz" wrap="square" lIns="91440" tIns="45720" rIns="91440" bIns="45720" rtlCol="0" anchor="ctr"/>
          <a:lstStyle/>
          <a:p>
            <a:pPr algn="ctr">
              <a:lnSpc>
                <a:spcPct val="110000"/>
              </a:lnSpc>
            </a:pPr>
            <a:endParaRPr kumimoji="1" lang="zh-CN" altLang="en-US" sz="3600"/>
          </a:p>
        </p:txBody>
      </p:sp>
      <p:sp>
        <p:nvSpPr>
          <p:cNvPr id="11" name="标题 1"/>
          <p:cNvSpPr txBox="1"/>
          <p:nvPr/>
        </p:nvSpPr>
        <p:spPr>
          <a:xfrm>
            <a:off x="5085011" y="2619311"/>
            <a:ext cx="2021296" cy="4341889"/>
          </a:xfrm>
          <a:prstGeom prst="roundRect">
            <a:avLst>
              <a:gd name="adj" fmla="val 2882"/>
            </a:avLst>
          </a:prstGeom>
          <a:solidFill>
            <a:srgbClr val="FFFFFF">
              <a:alpha val="100000"/>
            </a:srgbClr>
          </a:solidFill>
          <a:ln w="12700" cap="flat">
            <a:noFill/>
            <a:miter/>
          </a:ln>
          <a:effectLst>
            <a:outerShdw blurRad="127000" algn="ctr" rotWithShape="0">
              <a:schemeClr val="accent1">
                <a:alpha val="15000"/>
              </a:schemeClr>
            </a:outerShdw>
          </a:effectLst>
        </p:spPr>
        <p:txBody>
          <a:bodyPr vert="horz" wrap="square" lIns="91440" tIns="45720" rIns="91440" bIns="45720" rtlCol="0" anchor="ctr"/>
          <a:lstStyle/>
          <a:p>
            <a:pPr algn="l">
              <a:lnSpc>
                <a:spcPct val="110000"/>
              </a:lnSpc>
            </a:pPr>
            <a:endParaRPr kumimoji="1" lang="zh-CN" altLang="en-US" sz="3600"/>
          </a:p>
        </p:txBody>
      </p:sp>
      <p:sp>
        <p:nvSpPr>
          <p:cNvPr id="12" name="标题 1"/>
          <p:cNvSpPr txBox="1"/>
          <p:nvPr/>
        </p:nvSpPr>
        <p:spPr>
          <a:xfrm>
            <a:off x="1032866" y="3894386"/>
            <a:ext cx="1511300" cy="1600200"/>
          </a:xfrm>
          <a:prstGeom prst="rect">
            <a:avLst/>
          </a:prstGeom>
          <a:noFill/>
          <a:ln>
            <a:noFill/>
          </a:ln>
        </p:spPr>
        <p:txBody>
          <a:bodyPr vert="horz" wrap="square" lIns="0" tIns="0" rIns="0" bIns="0" rtlCol="0" anchor="t">
            <a:spAutoFit/>
          </a:bodyPr>
          <a:lstStyle/>
          <a:p>
            <a:pPr algn="ctr">
              <a:lnSpc>
                <a:spcPct val="130000"/>
              </a:lnSpc>
            </a:pPr>
            <a:r>
              <a:rPr kumimoji="1" lang="en-US" altLang="zh-CN" sz="2000">
                <a:ln w="12700">
                  <a:noFill/>
                </a:ln>
                <a:solidFill>
                  <a:srgbClr val="404040">
                    <a:alpha val="100000"/>
                  </a:srgbClr>
                </a:solidFill>
                <a:latin typeface="Source Han Sans" panose="020B0500000000000000" charset="-122"/>
                <a:ea typeface="Source Han Sans" panose="020B0500000000000000" charset="-122"/>
                <a:cs typeface="Source Han Sans" panose="020B0500000000000000" charset="-122"/>
              </a:rPr>
              <a:t>理解拆解思维的概念和理论基础（还原论）。</a:t>
            </a:r>
          </a:p>
        </p:txBody>
      </p:sp>
      <p:sp>
        <p:nvSpPr>
          <p:cNvPr id="13" name="标题 1"/>
          <p:cNvSpPr txBox="1"/>
          <p:nvPr/>
        </p:nvSpPr>
        <p:spPr>
          <a:xfrm>
            <a:off x="0" y="6059351"/>
            <a:ext cx="12192000" cy="798649"/>
          </a:xfrm>
          <a:custGeom>
            <a:avLst/>
            <a:gdLst>
              <a:gd name="connsiteX0" fmla="*/ 0 w 12192000"/>
              <a:gd name="connsiteY0" fmla="*/ 0 h 798649"/>
              <a:gd name="connsiteX1" fmla="*/ 216556 w 12192000"/>
              <a:gd name="connsiteY1" fmla="*/ 47896 h 798649"/>
              <a:gd name="connsiteX2" fmla="*/ 6096001 w 12192000"/>
              <a:gd name="connsiteY2" fmla="*/ 606458 h 798649"/>
              <a:gd name="connsiteX3" fmla="*/ 11975446 w 12192000"/>
              <a:gd name="connsiteY3" fmla="*/ 47896 h 798649"/>
              <a:gd name="connsiteX4" fmla="*/ 12192000 w 12192000"/>
              <a:gd name="connsiteY4" fmla="*/ 1 h 798649"/>
              <a:gd name="connsiteX5" fmla="*/ 12192000 w 12192000"/>
              <a:gd name="connsiteY5" fmla="*/ 798649 h 798649"/>
              <a:gd name="connsiteX6" fmla="*/ 0 w 12192000"/>
              <a:gd name="connsiteY6" fmla="*/ 798649 h 798649"/>
            </a:gdLst>
            <a:ahLst/>
            <a:cxnLst/>
            <a:rect l="l" t="t" r="r" b="b"/>
            <a:pathLst>
              <a:path w="12192000" h="798649">
                <a:moveTo>
                  <a:pt x="0" y="0"/>
                </a:moveTo>
                <a:lnTo>
                  <a:pt x="216556" y="47896"/>
                </a:lnTo>
                <a:cubicBezTo>
                  <a:pt x="1894877" y="400543"/>
                  <a:pt x="3918122" y="606458"/>
                  <a:pt x="6096001" y="606458"/>
                </a:cubicBezTo>
                <a:cubicBezTo>
                  <a:pt x="8273880" y="606458"/>
                  <a:pt x="10297125" y="400543"/>
                  <a:pt x="11975446" y="47896"/>
                </a:cubicBezTo>
                <a:lnTo>
                  <a:pt x="12192000" y="1"/>
                </a:lnTo>
                <a:lnTo>
                  <a:pt x="12192000" y="798649"/>
                </a:lnTo>
                <a:lnTo>
                  <a:pt x="0" y="798649"/>
                </a:lnTo>
                <a:close/>
              </a:path>
            </a:pathLst>
          </a:custGeom>
          <a:solidFill>
            <a:schemeClr val="accent1">
              <a:alpha val="88000"/>
            </a:schemeClr>
          </a:solidFill>
          <a:ln w="12700" cap="flat">
            <a:noFill/>
            <a:miter/>
          </a:ln>
          <a:effectLst>
            <a:outerShdw blurRad="406400" dist="38100" dir="2700000" algn="tl" rotWithShape="0">
              <a:schemeClr val="accent1">
                <a:lumMod val="50000"/>
                <a:alpha val="40000"/>
              </a:schemeClr>
            </a:outerShdw>
          </a:effectLst>
        </p:spPr>
        <p:txBody>
          <a:bodyPr vert="horz" wrap="square" lIns="91440" tIns="45720" rIns="91440" bIns="45720" rtlCol="0" anchor="ctr"/>
          <a:lstStyle/>
          <a:p>
            <a:pPr algn="ctr">
              <a:lnSpc>
                <a:spcPct val="100000"/>
              </a:lnSpc>
            </a:pPr>
            <a:endParaRPr kumimoji="1" lang="zh-CN" altLang="en-US"/>
          </a:p>
        </p:txBody>
      </p:sp>
      <p:sp>
        <p:nvSpPr>
          <p:cNvPr id="14" name="标题 1"/>
          <p:cNvSpPr txBox="1"/>
          <p:nvPr/>
        </p:nvSpPr>
        <p:spPr>
          <a:xfrm>
            <a:off x="3145380" y="3608230"/>
            <a:ext cx="1511300" cy="2400300"/>
          </a:xfrm>
          <a:prstGeom prst="rect">
            <a:avLst/>
          </a:prstGeom>
          <a:noFill/>
          <a:ln>
            <a:noFill/>
          </a:ln>
        </p:spPr>
        <p:txBody>
          <a:bodyPr vert="horz" wrap="square" lIns="0" tIns="0" rIns="0" bIns="0" rtlCol="0" anchor="t">
            <a:spAutoFit/>
          </a:bodyPr>
          <a:lstStyle/>
          <a:p>
            <a:pPr algn="ctr">
              <a:lnSpc>
                <a:spcPct val="130000"/>
              </a:lnSpc>
            </a:pPr>
            <a:r>
              <a:rPr kumimoji="1" lang="en-US" altLang="zh-CN" sz="2000">
                <a:ln w="12700">
                  <a:noFill/>
                </a:ln>
                <a:solidFill>
                  <a:srgbClr val="404040">
                    <a:alpha val="100000"/>
                  </a:srgbClr>
                </a:solidFill>
                <a:latin typeface="Source Han Sans" panose="020B0500000000000000" charset="-122"/>
                <a:ea typeface="Source Han Sans" panose="020B0500000000000000" charset="-122"/>
                <a:cs typeface="Source Han Sans" panose="020B0500000000000000" charset="-122"/>
              </a:rPr>
              <a:t>掌握拆解思维解决难题的三类问题：方案规划类、数据计算类、流程梳理类。</a:t>
            </a:r>
          </a:p>
        </p:txBody>
      </p:sp>
      <p:sp>
        <p:nvSpPr>
          <p:cNvPr id="15" name="标题 1"/>
          <p:cNvSpPr txBox="1"/>
          <p:nvPr/>
        </p:nvSpPr>
        <p:spPr>
          <a:xfrm>
            <a:off x="5337578" y="3504180"/>
            <a:ext cx="1511300" cy="2000250"/>
          </a:xfrm>
          <a:prstGeom prst="rect">
            <a:avLst/>
          </a:prstGeom>
          <a:noFill/>
          <a:ln>
            <a:noFill/>
          </a:ln>
        </p:spPr>
        <p:txBody>
          <a:bodyPr vert="horz" wrap="square" lIns="0" tIns="0" rIns="0" bIns="0" rtlCol="0" anchor="t">
            <a:spAutoFit/>
          </a:bodyPr>
          <a:lstStyle/>
          <a:p>
            <a:pPr algn="ctr">
              <a:lnSpc>
                <a:spcPct val="130000"/>
              </a:lnSpc>
            </a:pPr>
            <a:r>
              <a:rPr kumimoji="1" lang="en-US" altLang="zh-CN" sz="2000">
                <a:ln w="12700">
                  <a:noFill/>
                </a:ln>
                <a:solidFill>
                  <a:srgbClr val="404040">
                    <a:alpha val="100000"/>
                  </a:srgbClr>
                </a:solidFill>
                <a:latin typeface="Source Han Sans" panose="020B0500000000000000" charset="-122"/>
                <a:ea typeface="Source Han Sans" panose="020B0500000000000000" charset="-122"/>
                <a:cs typeface="Source Han Sans" panose="020B0500000000000000" charset="-122"/>
              </a:rPr>
              <a:t>学习结构重构法和自由发散法解决方案规划类问题。</a:t>
            </a:r>
          </a:p>
        </p:txBody>
      </p:sp>
      <p:sp>
        <p:nvSpPr>
          <p:cNvPr id="16" name="标题 1"/>
          <p:cNvSpPr txBox="1"/>
          <p:nvPr/>
        </p:nvSpPr>
        <p:spPr>
          <a:xfrm>
            <a:off x="7534166" y="3608230"/>
            <a:ext cx="1511300" cy="1600200"/>
          </a:xfrm>
          <a:prstGeom prst="rect">
            <a:avLst/>
          </a:prstGeom>
          <a:noFill/>
          <a:ln>
            <a:noFill/>
          </a:ln>
        </p:spPr>
        <p:txBody>
          <a:bodyPr vert="horz" wrap="square" lIns="0" tIns="0" rIns="0" bIns="0" rtlCol="0" anchor="t">
            <a:spAutoFit/>
          </a:bodyPr>
          <a:lstStyle/>
          <a:p>
            <a:pPr algn="ctr">
              <a:lnSpc>
                <a:spcPct val="130000"/>
              </a:lnSpc>
            </a:pPr>
            <a:r>
              <a:rPr kumimoji="1" lang="en-US" altLang="zh-CN" sz="2000">
                <a:ln w="12700">
                  <a:noFill/>
                </a:ln>
                <a:solidFill>
                  <a:srgbClr val="404040">
                    <a:alpha val="100000"/>
                  </a:srgbClr>
                </a:solidFill>
                <a:latin typeface="Source Han Sans" panose="020B0500000000000000" charset="-122"/>
                <a:ea typeface="Source Han Sans" panose="020B0500000000000000" charset="-122"/>
                <a:cs typeface="Source Han Sans" panose="020B0500000000000000" charset="-122"/>
              </a:rPr>
              <a:t>学习公式拆解法解决数据计算类问题。</a:t>
            </a:r>
          </a:p>
        </p:txBody>
      </p:sp>
      <p:sp>
        <p:nvSpPr>
          <p:cNvPr id="17" name="标题 1"/>
          <p:cNvSpPr txBox="1"/>
          <p:nvPr/>
        </p:nvSpPr>
        <p:spPr>
          <a:xfrm>
            <a:off x="9646562" y="3894387"/>
            <a:ext cx="1511300" cy="1600200"/>
          </a:xfrm>
          <a:prstGeom prst="rect">
            <a:avLst/>
          </a:prstGeom>
          <a:noFill/>
          <a:ln>
            <a:noFill/>
          </a:ln>
        </p:spPr>
        <p:txBody>
          <a:bodyPr vert="horz" wrap="square" lIns="0" tIns="0" rIns="0" bIns="0" rtlCol="0" anchor="t">
            <a:spAutoFit/>
          </a:bodyPr>
          <a:lstStyle/>
          <a:p>
            <a:pPr algn="ctr">
              <a:lnSpc>
                <a:spcPct val="130000"/>
              </a:lnSpc>
            </a:pPr>
            <a:r>
              <a:rPr kumimoji="1" lang="en-US" altLang="zh-CN" sz="2000">
                <a:ln w="12700">
                  <a:noFill/>
                </a:ln>
                <a:solidFill>
                  <a:srgbClr val="404040">
                    <a:alpha val="100000"/>
                  </a:srgbClr>
                </a:solidFill>
                <a:latin typeface="Source Han Sans" panose="020B0500000000000000" charset="-122"/>
                <a:ea typeface="Source Han Sans" panose="020B0500000000000000" charset="-122"/>
                <a:cs typeface="Source Han Sans" panose="020B0500000000000000" charset="-122"/>
              </a:rPr>
              <a:t>学习流程梳理和拆解解决流程梳理类问题。</a:t>
            </a:r>
          </a:p>
        </p:txBody>
      </p:sp>
      <p:sp>
        <p:nvSpPr>
          <p:cNvPr id="18" name="标题 1"/>
          <p:cNvSpPr txBox="1"/>
          <p:nvPr/>
        </p:nvSpPr>
        <p:spPr>
          <a:xfrm>
            <a:off x="1166223" y="1453111"/>
            <a:ext cx="9846853" cy="864000"/>
          </a:xfrm>
          <a:prstGeom prst="rect">
            <a:avLst/>
          </a:prstGeom>
          <a:noFill/>
          <a:ln>
            <a:noFill/>
          </a:ln>
        </p:spPr>
        <p:txBody>
          <a:bodyPr vert="horz" wrap="square" lIns="0" tIns="0" rIns="0" bIns="0" rtlCol="0" anchor="b"/>
          <a:lstStyle/>
          <a:p>
            <a:pPr algn="ctr">
              <a:lnSpc>
                <a:spcPct val="150000"/>
              </a:lnSpc>
            </a:pPr>
            <a:r>
              <a:rPr kumimoji="1" lang="en-US" altLang="zh-CN" sz="2800">
                <a:ln w="12700">
                  <a:noFill/>
                </a:ln>
                <a:solidFill>
                  <a:srgbClr val="262626">
                    <a:alpha val="100000"/>
                  </a:srgbClr>
                </a:solidFill>
                <a:latin typeface="Source Han Sans CN Bold" panose="020B0800000000000000" charset="-122"/>
                <a:ea typeface="Source Han Sans CN Bold" panose="020B0800000000000000" charset="-122"/>
                <a:cs typeface="Source Han Sans CN Bold" panose="020B0800000000000000" charset="-122"/>
              </a:rPr>
              <a:t>解决问题的拆解思维 SP-BP-OB-KPI</a:t>
            </a:r>
          </a:p>
        </p:txBody>
      </p:sp>
      <p:sp>
        <p:nvSpPr>
          <p:cNvPr id="19" name="标题 1"/>
          <p:cNvSpPr txBox="1"/>
          <p:nvPr/>
        </p:nvSpPr>
        <p:spPr>
          <a:xfrm>
            <a:off x="660400" y="323990"/>
            <a:ext cx="10671175" cy="468000"/>
          </a:xfrm>
          <a:prstGeom prst="rect">
            <a:avLst/>
          </a:prstGeom>
          <a:noFill/>
          <a:ln>
            <a:noFill/>
          </a:ln>
        </p:spPr>
        <p:txBody>
          <a:bodyPr vert="horz" wrap="square" lIns="0" tIns="0" rIns="0" bIns="0" rtlCol="0" anchor="ctr"/>
          <a:lstStyle/>
          <a:p>
            <a:pPr algn="l">
              <a:lnSpc>
                <a:spcPct val="110000"/>
              </a:lnSpc>
            </a:pPr>
            <a:r>
              <a:rPr kumimoji="1" lang="en-US" altLang="zh-CN" sz="2800">
                <a:ln w="12700">
                  <a:noFill/>
                </a:ln>
                <a:solidFill>
                  <a:srgbClr val="262626">
                    <a:alpha val="100000"/>
                  </a:srgbClr>
                </a:solidFill>
                <a:latin typeface="Source Han Sans CN Bold" panose="020B0800000000000000" charset="-122"/>
                <a:ea typeface="Source Han Sans CN Bold" panose="020B0800000000000000" charset="-122"/>
                <a:cs typeface="Source Han Sans CN Bold" panose="020B0800000000000000" charset="-122"/>
              </a:rPr>
              <a:t>04 拆解方法</a:t>
            </a:r>
            <a:endParaRPr kumimoji="1" lang="zh-CN" altLang="en-US"/>
          </a:p>
        </p:txBody>
      </p:sp>
      <p:cxnSp>
        <p:nvCxnSpPr>
          <p:cNvPr id="20" name="标题 1"/>
          <p:cNvCxnSpPr/>
          <p:nvPr/>
        </p:nvCxnSpPr>
        <p:spPr>
          <a:xfrm>
            <a:off x="0" y="958850"/>
            <a:ext cx="12122150" cy="0"/>
          </a:xfrm>
          <a:prstGeom prst="line">
            <a:avLst/>
          </a:prstGeom>
          <a:noFill/>
          <a:ln w="28575" cap="sq">
            <a:solidFill>
              <a:schemeClr val="accent1"/>
            </a:solidFill>
            <a:miter/>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AFBFC">
                <a:alpha val="100000"/>
              </a:srgbClr>
            </a:gs>
            <a:gs pos="50400">
              <a:schemeClr val="bg1"/>
            </a:gs>
            <a:gs pos="96800">
              <a:srgbClr val="FAFBFC">
                <a:alpha val="100000"/>
              </a:srgbClr>
            </a:gs>
          </a:gsLst>
          <a:lin ang="2700000" scaled="0"/>
        </a:gradFill>
        <a:effectLst/>
      </p:bgPr>
    </p:bg>
    <p:spTree>
      <p:nvGrpSpPr>
        <p:cNvPr id="1" name=""/>
        <p:cNvGrpSpPr/>
        <p:nvPr/>
      </p:nvGrpSpPr>
      <p:grpSpPr>
        <a:xfrm>
          <a:off x="0" y="0"/>
          <a:ext cx="0" cy="0"/>
          <a:chOff x="0" y="0"/>
          <a:chExt cx="0" cy="0"/>
        </a:xfrm>
      </p:grpSpPr>
      <p:sp>
        <p:nvSpPr>
          <p:cNvPr id="2" name="标题 1"/>
          <p:cNvSpPr txBox="1"/>
          <p:nvPr/>
        </p:nvSpPr>
        <p:spPr>
          <a:xfrm>
            <a:off x="0" y="0"/>
            <a:ext cx="12192000" cy="6858000"/>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a:off x="4597576" y="1041309"/>
            <a:ext cx="2171524" cy="2405041"/>
          </a:xfrm>
          <a:prstGeom prst="snip2DiagRect">
            <a:avLst/>
          </a:prstGeom>
          <a:solidFill>
            <a:schemeClr val="bg1"/>
          </a:solidFill>
          <a:ln w="12700" cap="flat">
            <a:solidFill>
              <a:schemeClr val="accent1"/>
            </a:solidFill>
            <a:miter/>
          </a:ln>
          <a:effectLst>
            <a:outerShdw dist="50800" dir="2700000" algn="ctr" rotWithShape="0">
              <a:schemeClr val="accent1"/>
            </a:outerShdw>
          </a:effectLst>
        </p:spPr>
        <p:txBody>
          <a:bodyPr vert="horz" wrap="square" lIns="91440" tIns="45720" rIns="91440" bIns="45720" rtlCol="0" anchor="ctr"/>
          <a:lstStyle/>
          <a:p>
            <a:pPr algn="l">
              <a:lnSpc>
                <a:spcPct val="110000"/>
              </a:lnSpc>
            </a:pPr>
            <a:endParaRPr kumimoji="1" lang="zh-CN" altLang="en-US" sz="2400"/>
          </a:p>
        </p:txBody>
      </p:sp>
      <p:sp>
        <p:nvSpPr>
          <p:cNvPr id="4" name="标题 1"/>
          <p:cNvSpPr txBox="1"/>
          <p:nvPr/>
        </p:nvSpPr>
        <p:spPr>
          <a:xfrm>
            <a:off x="6966126" y="1041309"/>
            <a:ext cx="2171524" cy="2405041"/>
          </a:xfrm>
          <a:prstGeom prst="snip2DiagRect">
            <a:avLst/>
          </a:prstGeom>
          <a:solidFill>
            <a:schemeClr val="bg1"/>
          </a:solidFill>
          <a:ln w="12700" cap="flat">
            <a:solidFill>
              <a:schemeClr val="tx2"/>
            </a:solidFill>
            <a:miter/>
          </a:ln>
          <a:effectLst>
            <a:outerShdw dist="50800" dir="2700000" algn="ctr" rotWithShape="0">
              <a:schemeClr val="tx2"/>
            </a:outerShdw>
          </a:effectLst>
        </p:spPr>
        <p:txBody>
          <a:bodyPr vert="horz" wrap="square" lIns="91440" tIns="45720" rIns="91440" bIns="45720" rtlCol="0" anchor="ctr"/>
          <a:lstStyle/>
          <a:p>
            <a:pPr algn="l">
              <a:lnSpc>
                <a:spcPct val="110000"/>
              </a:lnSpc>
            </a:pPr>
            <a:endParaRPr kumimoji="1" lang="zh-CN" altLang="en-US" sz="2400"/>
          </a:p>
        </p:txBody>
      </p:sp>
      <p:sp>
        <p:nvSpPr>
          <p:cNvPr id="5" name="标题 1"/>
          <p:cNvSpPr txBox="1"/>
          <p:nvPr/>
        </p:nvSpPr>
        <p:spPr>
          <a:xfrm>
            <a:off x="9334676" y="1041309"/>
            <a:ext cx="2171524" cy="2405041"/>
          </a:xfrm>
          <a:prstGeom prst="snip2DiagRect">
            <a:avLst/>
          </a:prstGeom>
          <a:solidFill>
            <a:schemeClr val="bg1"/>
          </a:solidFill>
          <a:ln w="12700" cap="flat">
            <a:solidFill>
              <a:schemeClr val="accent1"/>
            </a:solidFill>
            <a:miter/>
          </a:ln>
          <a:effectLst>
            <a:outerShdw dist="50800" dir="2700000" algn="ctr" rotWithShape="0">
              <a:schemeClr val="accent1"/>
            </a:outerShdw>
          </a:effectLst>
        </p:spPr>
        <p:txBody>
          <a:bodyPr vert="horz" wrap="square" lIns="91440" tIns="45720" rIns="91440" bIns="45720" rtlCol="0" anchor="ctr"/>
          <a:lstStyle/>
          <a:p>
            <a:pPr algn="l">
              <a:lnSpc>
                <a:spcPct val="110000"/>
              </a:lnSpc>
            </a:pPr>
            <a:endParaRPr kumimoji="1" lang="zh-CN" altLang="en-US" sz="2400"/>
          </a:p>
        </p:txBody>
      </p:sp>
      <p:sp>
        <p:nvSpPr>
          <p:cNvPr id="6" name="标题 1"/>
          <p:cNvSpPr txBox="1"/>
          <p:nvPr/>
        </p:nvSpPr>
        <p:spPr>
          <a:xfrm>
            <a:off x="4748346" y="1942557"/>
            <a:ext cx="1914074" cy="1134331"/>
          </a:xfrm>
          <a:prstGeom prst="rect">
            <a:avLst/>
          </a:prstGeom>
          <a:noFill/>
          <a:ln>
            <a:noFill/>
          </a:ln>
        </p:spPr>
        <p:txBody>
          <a:bodyPr vert="horz" wrap="square" lIns="0" tIns="0" rIns="0" bIns="0" rtlCol="0" anchor="t"/>
          <a:lstStyle/>
          <a:p>
            <a:pPr algn="l">
              <a:lnSpc>
                <a:spcPct val="130000"/>
              </a:lnSpc>
            </a:pPr>
            <a:r>
              <a:rPr kumimoji="1" lang="en-US" altLang="zh-CN">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激发优先级意识，通过“每日一问”等方式提升成果意识。</a:t>
            </a:r>
          </a:p>
        </p:txBody>
      </p:sp>
      <p:sp>
        <p:nvSpPr>
          <p:cNvPr id="7" name="标题 1"/>
          <p:cNvSpPr txBox="1"/>
          <p:nvPr/>
        </p:nvSpPr>
        <p:spPr>
          <a:xfrm>
            <a:off x="4714544" y="1213610"/>
            <a:ext cx="378575" cy="331437"/>
          </a:xfrm>
          <a:custGeom>
            <a:avLst/>
            <a:gdLst>
              <a:gd name="connsiteX0" fmla="*/ 411292 w 822400"/>
              <a:gd name="connsiteY0" fmla="*/ 234366 h 720000"/>
              <a:gd name="connsiteX1" fmla="*/ 285658 w 822400"/>
              <a:gd name="connsiteY1" fmla="*/ 360000 h 720000"/>
              <a:gd name="connsiteX2" fmla="*/ 411292 w 822400"/>
              <a:gd name="connsiteY2" fmla="*/ 485635 h 720000"/>
              <a:gd name="connsiteX3" fmla="*/ 536927 w 822400"/>
              <a:gd name="connsiteY3" fmla="*/ 360000 h 720000"/>
              <a:gd name="connsiteX4" fmla="*/ 411292 w 822400"/>
              <a:gd name="connsiteY4" fmla="*/ 234366 h 720000"/>
              <a:gd name="connsiteX5" fmla="*/ 411292 w 822400"/>
              <a:gd name="connsiteY5" fmla="*/ 178938 h 720000"/>
              <a:gd name="connsiteX6" fmla="*/ 592354 w 822400"/>
              <a:gd name="connsiteY6" fmla="*/ 360000 h 720000"/>
              <a:gd name="connsiteX7" fmla="*/ 411292 w 822400"/>
              <a:gd name="connsiteY7" fmla="*/ 541063 h 720000"/>
              <a:gd name="connsiteX8" fmla="*/ 230230 w 822400"/>
              <a:gd name="connsiteY8" fmla="*/ 360000 h 720000"/>
              <a:gd name="connsiteX9" fmla="*/ 411292 w 822400"/>
              <a:gd name="connsiteY9" fmla="*/ 178938 h 720000"/>
              <a:gd name="connsiteX10" fmla="*/ 235403 w 822400"/>
              <a:gd name="connsiteY10" fmla="*/ 55427 h 720000"/>
              <a:gd name="connsiteX11" fmla="*/ 59514 w 822400"/>
              <a:gd name="connsiteY11" fmla="*/ 360000 h 720000"/>
              <a:gd name="connsiteX12" fmla="*/ 235403 w 822400"/>
              <a:gd name="connsiteY12" fmla="*/ 664573 h 720000"/>
              <a:gd name="connsiteX13" fmla="*/ 587089 w 822400"/>
              <a:gd name="connsiteY13" fmla="*/ 664573 h 720000"/>
              <a:gd name="connsiteX14" fmla="*/ 762978 w 822400"/>
              <a:gd name="connsiteY14" fmla="*/ 360000 h 720000"/>
              <a:gd name="connsiteX15" fmla="*/ 587089 w 822400"/>
              <a:gd name="connsiteY15" fmla="*/ 55427 h 720000"/>
              <a:gd name="connsiteX16" fmla="*/ 219883 w 822400"/>
              <a:gd name="connsiteY16" fmla="*/ 0 h 720000"/>
              <a:gd name="connsiteX17" fmla="*/ 602516 w 822400"/>
              <a:gd name="connsiteY17" fmla="*/ 0 h 720000"/>
              <a:gd name="connsiteX18" fmla="*/ 627274 w 822400"/>
              <a:gd name="connsiteY18" fmla="*/ 14319 h 720000"/>
              <a:gd name="connsiteX19" fmla="*/ 818590 w 822400"/>
              <a:gd name="connsiteY19" fmla="*/ 345682 h 720000"/>
              <a:gd name="connsiteX20" fmla="*/ 818590 w 822400"/>
              <a:gd name="connsiteY20" fmla="*/ 374319 h 720000"/>
              <a:gd name="connsiteX21" fmla="*/ 627366 w 822400"/>
              <a:gd name="connsiteY21" fmla="*/ 705682 h 720000"/>
              <a:gd name="connsiteX22" fmla="*/ 602608 w 822400"/>
              <a:gd name="connsiteY22" fmla="*/ 720000 h 720000"/>
              <a:gd name="connsiteX23" fmla="*/ 219976 w 822400"/>
              <a:gd name="connsiteY23" fmla="*/ 720000 h 720000"/>
              <a:gd name="connsiteX24" fmla="*/ 195218 w 822400"/>
              <a:gd name="connsiteY24" fmla="*/ 705682 h 720000"/>
              <a:gd name="connsiteX25" fmla="*/ 3810 w 822400"/>
              <a:gd name="connsiteY25" fmla="*/ 374319 h 720000"/>
              <a:gd name="connsiteX26" fmla="*/ 3810 w 822400"/>
              <a:gd name="connsiteY26" fmla="*/ 345682 h 720000"/>
              <a:gd name="connsiteX27" fmla="*/ 195126 w 822400"/>
              <a:gd name="connsiteY27" fmla="*/ 14319 h 720000"/>
              <a:gd name="connsiteX28" fmla="*/ 219883 w 822400"/>
              <a:gd name="connsiteY28" fmla="*/ 0 h 720000"/>
            </a:gdLst>
            <a:ahLst/>
            <a:cxnLst/>
            <a:rect l="l" t="t" r="r" b="b"/>
            <a:pathLst>
              <a:path w="822400" h="720000">
                <a:moveTo>
                  <a:pt x="411292" y="234366"/>
                </a:moveTo>
                <a:cubicBezTo>
                  <a:pt x="342008" y="234366"/>
                  <a:pt x="285658" y="290716"/>
                  <a:pt x="285658" y="360000"/>
                </a:cubicBezTo>
                <a:cubicBezTo>
                  <a:pt x="285658" y="429284"/>
                  <a:pt x="342008" y="485635"/>
                  <a:pt x="411292" y="485635"/>
                </a:cubicBezTo>
                <a:cubicBezTo>
                  <a:pt x="480576" y="485635"/>
                  <a:pt x="536927" y="429284"/>
                  <a:pt x="536927" y="360000"/>
                </a:cubicBezTo>
                <a:cubicBezTo>
                  <a:pt x="536927" y="290716"/>
                  <a:pt x="480576" y="234366"/>
                  <a:pt x="411292" y="234366"/>
                </a:cubicBezTo>
                <a:close/>
                <a:moveTo>
                  <a:pt x="411292" y="178938"/>
                </a:moveTo>
                <a:cubicBezTo>
                  <a:pt x="511153" y="178938"/>
                  <a:pt x="592354" y="260139"/>
                  <a:pt x="592354" y="360000"/>
                </a:cubicBezTo>
                <a:cubicBezTo>
                  <a:pt x="592354" y="459861"/>
                  <a:pt x="511153" y="541063"/>
                  <a:pt x="411292" y="541063"/>
                </a:cubicBezTo>
                <a:cubicBezTo>
                  <a:pt x="311431" y="541063"/>
                  <a:pt x="230230" y="459861"/>
                  <a:pt x="230230" y="360000"/>
                </a:cubicBezTo>
                <a:cubicBezTo>
                  <a:pt x="230230" y="260139"/>
                  <a:pt x="311431" y="178938"/>
                  <a:pt x="411292" y="178938"/>
                </a:cubicBezTo>
                <a:close/>
                <a:moveTo>
                  <a:pt x="235403" y="55427"/>
                </a:moveTo>
                <a:lnTo>
                  <a:pt x="59514" y="360000"/>
                </a:lnTo>
                <a:lnTo>
                  <a:pt x="235403" y="664573"/>
                </a:lnTo>
                <a:lnTo>
                  <a:pt x="587089" y="664573"/>
                </a:lnTo>
                <a:lnTo>
                  <a:pt x="762978" y="360000"/>
                </a:lnTo>
                <a:lnTo>
                  <a:pt x="587089" y="55427"/>
                </a:lnTo>
                <a:close/>
                <a:moveTo>
                  <a:pt x="219883" y="0"/>
                </a:moveTo>
                <a:lnTo>
                  <a:pt x="602516" y="0"/>
                </a:lnTo>
                <a:cubicBezTo>
                  <a:pt x="612678" y="0"/>
                  <a:pt x="622193" y="5450"/>
                  <a:pt x="627274" y="14319"/>
                </a:cubicBezTo>
                <a:lnTo>
                  <a:pt x="818590" y="345682"/>
                </a:lnTo>
                <a:cubicBezTo>
                  <a:pt x="823671" y="354550"/>
                  <a:pt x="823671" y="365451"/>
                  <a:pt x="818590" y="374319"/>
                </a:cubicBezTo>
                <a:lnTo>
                  <a:pt x="627366" y="705682"/>
                </a:lnTo>
                <a:cubicBezTo>
                  <a:pt x="622285" y="714550"/>
                  <a:pt x="612770" y="720000"/>
                  <a:pt x="602608" y="720000"/>
                </a:cubicBezTo>
                <a:lnTo>
                  <a:pt x="219976" y="720000"/>
                </a:lnTo>
                <a:cubicBezTo>
                  <a:pt x="209814" y="720000"/>
                  <a:pt x="200299" y="714550"/>
                  <a:pt x="195218" y="705682"/>
                </a:cubicBezTo>
                <a:lnTo>
                  <a:pt x="3810" y="374319"/>
                </a:lnTo>
                <a:cubicBezTo>
                  <a:pt x="-1271" y="365543"/>
                  <a:pt x="-1271" y="354550"/>
                  <a:pt x="3810" y="345682"/>
                </a:cubicBezTo>
                <a:lnTo>
                  <a:pt x="195126" y="14319"/>
                </a:lnTo>
                <a:cubicBezTo>
                  <a:pt x="200207" y="5450"/>
                  <a:pt x="209721" y="0"/>
                  <a:pt x="219883" y="0"/>
                </a:cubicBezTo>
                <a:close/>
              </a:path>
            </a:pathLst>
          </a:custGeom>
          <a:solidFill>
            <a:schemeClr val="accent1"/>
          </a:solidFill>
          <a:ln w="9525" cap="flat">
            <a:noFill/>
            <a:miter/>
          </a:ln>
        </p:spPr>
        <p:txBody>
          <a:bodyPr vert="horz" wrap="square" lIns="91440" tIns="45720" rIns="91440" bIns="45720" rtlCol="0" anchor="ctr"/>
          <a:lstStyle/>
          <a:p>
            <a:pPr algn="l">
              <a:lnSpc>
                <a:spcPct val="110000"/>
              </a:lnSpc>
            </a:pPr>
            <a:endParaRPr kumimoji="1" lang="zh-CN" altLang="en-US" sz="2400"/>
          </a:p>
        </p:txBody>
      </p:sp>
      <p:sp>
        <p:nvSpPr>
          <p:cNvPr id="8" name="标题 1"/>
          <p:cNvSpPr txBox="1"/>
          <p:nvPr/>
        </p:nvSpPr>
        <p:spPr>
          <a:xfrm>
            <a:off x="7116896" y="1942557"/>
            <a:ext cx="1914074" cy="1134331"/>
          </a:xfrm>
          <a:prstGeom prst="rect">
            <a:avLst/>
          </a:prstGeom>
          <a:noFill/>
          <a:ln>
            <a:noFill/>
          </a:ln>
        </p:spPr>
        <p:txBody>
          <a:bodyPr vert="horz" wrap="square" lIns="0" tIns="0" rIns="0" bIns="0" rtlCol="0" anchor="t"/>
          <a:lstStyle/>
          <a:p>
            <a:pPr algn="l">
              <a:lnSpc>
                <a:spcPct val="130000"/>
              </a:lnSpc>
            </a:pPr>
            <a:r>
              <a:rPr kumimoji="1" lang="en-US" altLang="zh-CN">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详细拆解四象限法则，学习如何评估工作的紧迫性和重要性。</a:t>
            </a:r>
          </a:p>
        </p:txBody>
      </p:sp>
      <p:sp>
        <p:nvSpPr>
          <p:cNvPr id="9" name="标题 1"/>
          <p:cNvSpPr txBox="1"/>
          <p:nvPr/>
        </p:nvSpPr>
        <p:spPr>
          <a:xfrm>
            <a:off x="9485446" y="1942557"/>
            <a:ext cx="1914074" cy="1134331"/>
          </a:xfrm>
          <a:prstGeom prst="rect">
            <a:avLst/>
          </a:prstGeom>
          <a:noFill/>
          <a:ln>
            <a:noFill/>
          </a:ln>
        </p:spPr>
        <p:txBody>
          <a:bodyPr vert="horz" wrap="square" lIns="0" tIns="0" rIns="0" bIns="0" rtlCol="0" anchor="t"/>
          <a:lstStyle/>
          <a:p>
            <a:pPr algn="l">
              <a:lnSpc>
                <a:spcPct val="130000"/>
              </a:lnSpc>
            </a:pPr>
            <a:r>
              <a:rPr kumimoji="1" lang="en-US" altLang="zh-CN">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应用商业收益评估、影响力评估、职业成长价值评估方法。</a:t>
            </a:r>
          </a:p>
        </p:txBody>
      </p:sp>
      <p:sp>
        <p:nvSpPr>
          <p:cNvPr id="10" name="标题 1"/>
          <p:cNvSpPr txBox="1"/>
          <p:nvPr/>
        </p:nvSpPr>
        <p:spPr>
          <a:xfrm>
            <a:off x="7116896" y="1201825"/>
            <a:ext cx="378575" cy="343222"/>
          </a:xfrm>
          <a:custGeom>
            <a:avLst/>
            <a:gdLst>
              <a:gd name="connsiteX0" fmla="*/ 351048 w 1543905"/>
              <a:gd name="connsiteY0" fmla="*/ 523317 h 1399728"/>
              <a:gd name="connsiteX1" fmla="*/ 351048 w 1543905"/>
              <a:gd name="connsiteY1" fmla="*/ 523317 h 1399728"/>
              <a:gd name="connsiteX2" fmla="*/ 351420 w 1543905"/>
              <a:gd name="connsiteY2" fmla="*/ 523503 h 1399728"/>
              <a:gd name="connsiteX3" fmla="*/ 351420 w 1543905"/>
              <a:gd name="connsiteY3" fmla="*/ 1020031 h 1399728"/>
              <a:gd name="connsiteX4" fmla="*/ 351048 w 1543905"/>
              <a:gd name="connsiteY4" fmla="*/ 1020403 h 1399728"/>
              <a:gd name="connsiteX5" fmla="*/ 163525 w 1543905"/>
              <a:gd name="connsiteY5" fmla="*/ 1020403 h 1399728"/>
              <a:gd name="connsiteX6" fmla="*/ 163153 w 1543905"/>
              <a:gd name="connsiteY6" fmla="*/ 1020031 h 1399728"/>
              <a:gd name="connsiteX7" fmla="*/ 163153 w 1543905"/>
              <a:gd name="connsiteY7" fmla="*/ 523503 h 1399728"/>
              <a:gd name="connsiteX8" fmla="*/ 163153 w 1543905"/>
              <a:gd name="connsiteY8" fmla="*/ 523317 h 1399728"/>
              <a:gd name="connsiteX9" fmla="*/ 163339 w 1543905"/>
              <a:gd name="connsiteY9" fmla="*/ 523131 h 1399728"/>
              <a:gd name="connsiteX10" fmla="*/ 351048 w 1543905"/>
              <a:gd name="connsiteY10" fmla="*/ 523131 h 1399728"/>
              <a:gd name="connsiteX11" fmla="*/ 351048 w 1543905"/>
              <a:gd name="connsiteY11" fmla="*/ 411696 h 1399728"/>
              <a:gd name="connsiteX12" fmla="*/ 163339 w 1543905"/>
              <a:gd name="connsiteY12" fmla="*/ 411696 h 1399728"/>
              <a:gd name="connsiteX13" fmla="*/ 51346 w 1543905"/>
              <a:gd name="connsiteY13" fmla="*/ 523689 h 1399728"/>
              <a:gd name="connsiteX14" fmla="*/ 51346 w 1543905"/>
              <a:gd name="connsiteY14" fmla="*/ 1020217 h 1399728"/>
              <a:gd name="connsiteX15" fmla="*/ 163339 w 1543905"/>
              <a:gd name="connsiteY15" fmla="*/ 1132210 h 1399728"/>
              <a:gd name="connsiteX16" fmla="*/ 351048 w 1543905"/>
              <a:gd name="connsiteY16" fmla="*/ 1132210 h 1399728"/>
              <a:gd name="connsiteX17" fmla="*/ 463042 w 1543905"/>
              <a:gd name="connsiteY17" fmla="*/ 1020217 h 1399728"/>
              <a:gd name="connsiteX18" fmla="*/ 463042 w 1543905"/>
              <a:gd name="connsiteY18" fmla="*/ 523503 h 1399728"/>
              <a:gd name="connsiteX19" fmla="*/ 351048 w 1543905"/>
              <a:gd name="connsiteY19" fmla="*/ 411696 h 1399728"/>
              <a:gd name="connsiteX20" fmla="*/ 865808 w 1543905"/>
              <a:gd name="connsiteY20" fmla="*/ 111621 h 1399728"/>
              <a:gd name="connsiteX21" fmla="*/ 866180 w 1543905"/>
              <a:gd name="connsiteY21" fmla="*/ 111807 h 1399728"/>
              <a:gd name="connsiteX22" fmla="*/ 866180 w 1543905"/>
              <a:gd name="connsiteY22" fmla="*/ 1020031 h 1399728"/>
              <a:gd name="connsiteX23" fmla="*/ 865808 w 1543905"/>
              <a:gd name="connsiteY23" fmla="*/ 1020403 h 1399728"/>
              <a:gd name="connsiteX24" fmla="*/ 678284 w 1543905"/>
              <a:gd name="connsiteY24" fmla="*/ 1020403 h 1399728"/>
              <a:gd name="connsiteX25" fmla="*/ 677912 w 1543905"/>
              <a:gd name="connsiteY25" fmla="*/ 1020031 h 1399728"/>
              <a:gd name="connsiteX26" fmla="*/ 677912 w 1543905"/>
              <a:gd name="connsiteY26" fmla="*/ 111993 h 1399728"/>
              <a:gd name="connsiteX27" fmla="*/ 677912 w 1543905"/>
              <a:gd name="connsiteY27" fmla="*/ 111807 h 1399728"/>
              <a:gd name="connsiteX28" fmla="*/ 678098 w 1543905"/>
              <a:gd name="connsiteY28" fmla="*/ 111621 h 1399728"/>
              <a:gd name="connsiteX29" fmla="*/ 865808 w 1543905"/>
              <a:gd name="connsiteY29" fmla="*/ 111621 h 1399728"/>
              <a:gd name="connsiteX30" fmla="*/ 865808 w 1543905"/>
              <a:gd name="connsiteY30" fmla="*/ 0 h 1399728"/>
              <a:gd name="connsiteX31" fmla="*/ 677912 w 1543905"/>
              <a:gd name="connsiteY31" fmla="*/ 0 h 1399728"/>
              <a:gd name="connsiteX32" fmla="*/ 565919 w 1543905"/>
              <a:gd name="connsiteY32" fmla="*/ 111993 h 1399728"/>
              <a:gd name="connsiteX33" fmla="*/ 565919 w 1543905"/>
              <a:gd name="connsiteY33" fmla="*/ 1020217 h 1399728"/>
              <a:gd name="connsiteX34" fmla="*/ 677912 w 1543905"/>
              <a:gd name="connsiteY34" fmla="*/ 1132210 h 1399728"/>
              <a:gd name="connsiteX35" fmla="*/ 865622 w 1543905"/>
              <a:gd name="connsiteY35" fmla="*/ 1132210 h 1399728"/>
              <a:gd name="connsiteX36" fmla="*/ 977615 w 1543905"/>
              <a:gd name="connsiteY36" fmla="*/ 1020217 h 1399728"/>
              <a:gd name="connsiteX37" fmla="*/ 977615 w 1543905"/>
              <a:gd name="connsiteY37" fmla="*/ 111993 h 1399728"/>
              <a:gd name="connsiteX38" fmla="*/ 865808 w 1543905"/>
              <a:gd name="connsiteY38" fmla="*/ 0 h 1399728"/>
              <a:gd name="connsiteX39" fmla="*/ 1380381 w 1543905"/>
              <a:gd name="connsiteY39" fmla="*/ 729072 h 1399728"/>
              <a:gd name="connsiteX40" fmla="*/ 1380753 w 1543905"/>
              <a:gd name="connsiteY40" fmla="*/ 729258 h 1399728"/>
              <a:gd name="connsiteX41" fmla="*/ 1380753 w 1543905"/>
              <a:gd name="connsiteY41" fmla="*/ 1020031 h 1399728"/>
              <a:gd name="connsiteX42" fmla="*/ 1380381 w 1543905"/>
              <a:gd name="connsiteY42" fmla="*/ 1020403 h 1399728"/>
              <a:gd name="connsiteX43" fmla="*/ 1192858 w 1543905"/>
              <a:gd name="connsiteY43" fmla="*/ 1020403 h 1399728"/>
              <a:gd name="connsiteX44" fmla="*/ 1192485 w 1543905"/>
              <a:gd name="connsiteY44" fmla="*/ 1020031 h 1399728"/>
              <a:gd name="connsiteX45" fmla="*/ 1192485 w 1543905"/>
              <a:gd name="connsiteY45" fmla="*/ 729444 h 1399728"/>
              <a:gd name="connsiteX46" fmla="*/ 1192485 w 1543905"/>
              <a:gd name="connsiteY46" fmla="*/ 729258 h 1399728"/>
              <a:gd name="connsiteX47" fmla="*/ 1192671 w 1543905"/>
              <a:gd name="connsiteY47" fmla="*/ 729072 h 1399728"/>
              <a:gd name="connsiteX48" fmla="*/ 1380381 w 1543905"/>
              <a:gd name="connsiteY48" fmla="*/ 729072 h 1399728"/>
              <a:gd name="connsiteX49" fmla="*/ 1380381 w 1543905"/>
              <a:gd name="connsiteY49" fmla="*/ 617451 h 1399728"/>
              <a:gd name="connsiteX50" fmla="*/ 1192671 w 1543905"/>
              <a:gd name="connsiteY50" fmla="*/ 617451 h 1399728"/>
              <a:gd name="connsiteX51" fmla="*/ 1080678 w 1543905"/>
              <a:gd name="connsiteY51" fmla="*/ 729444 h 1399728"/>
              <a:gd name="connsiteX52" fmla="*/ 1080678 w 1543905"/>
              <a:gd name="connsiteY52" fmla="*/ 1020031 h 1399728"/>
              <a:gd name="connsiteX53" fmla="*/ 1192671 w 1543905"/>
              <a:gd name="connsiteY53" fmla="*/ 1132024 h 1399728"/>
              <a:gd name="connsiteX54" fmla="*/ 1380381 w 1543905"/>
              <a:gd name="connsiteY54" fmla="*/ 1132024 h 1399728"/>
              <a:gd name="connsiteX55" fmla="*/ 1492374 w 1543905"/>
              <a:gd name="connsiteY55" fmla="*/ 1020031 h 1399728"/>
              <a:gd name="connsiteX56" fmla="*/ 1492374 w 1543905"/>
              <a:gd name="connsiteY56" fmla="*/ 729444 h 1399728"/>
              <a:gd name="connsiteX57" fmla="*/ 1380381 w 1543905"/>
              <a:gd name="connsiteY57" fmla="*/ 617451 h 1399728"/>
              <a:gd name="connsiteX58" fmla="*/ 1481956 w 1543905"/>
              <a:gd name="connsiteY58" fmla="*/ 1276201 h 1399728"/>
              <a:gd name="connsiteX59" fmla="*/ 61764 w 1543905"/>
              <a:gd name="connsiteY59" fmla="*/ 1276201 h 1399728"/>
              <a:gd name="connsiteX60" fmla="*/ 0 w 1543905"/>
              <a:gd name="connsiteY60" fmla="*/ 1337965 h 1399728"/>
              <a:gd name="connsiteX61" fmla="*/ 61764 w 1543905"/>
              <a:gd name="connsiteY61" fmla="*/ 1399729 h 1399728"/>
              <a:gd name="connsiteX62" fmla="*/ 1482142 w 1543905"/>
              <a:gd name="connsiteY62" fmla="*/ 1399729 h 1399728"/>
              <a:gd name="connsiteX63" fmla="*/ 1543906 w 1543905"/>
              <a:gd name="connsiteY63" fmla="*/ 1337965 h 1399728"/>
              <a:gd name="connsiteX64" fmla="*/ 1481956 w 1543905"/>
              <a:gd name="connsiteY64" fmla="*/ 1276201 h 1399728"/>
            </a:gdLst>
            <a:ahLst/>
            <a:cxnLst/>
            <a:rect l="l" t="t" r="r" b="b"/>
            <a:pathLst>
              <a:path w="1543905" h="1399728">
                <a:moveTo>
                  <a:pt x="351048" y="523317"/>
                </a:moveTo>
                <a:cubicBezTo>
                  <a:pt x="351234" y="523317"/>
                  <a:pt x="351234" y="523317"/>
                  <a:pt x="351048" y="523317"/>
                </a:cubicBezTo>
                <a:cubicBezTo>
                  <a:pt x="351234" y="523317"/>
                  <a:pt x="351420" y="523503"/>
                  <a:pt x="351420" y="523503"/>
                </a:cubicBezTo>
                <a:lnTo>
                  <a:pt x="351420" y="1020031"/>
                </a:lnTo>
                <a:lnTo>
                  <a:pt x="351048" y="1020403"/>
                </a:lnTo>
                <a:lnTo>
                  <a:pt x="163525" y="1020403"/>
                </a:lnTo>
                <a:lnTo>
                  <a:pt x="163153" y="1020031"/>
                </a:lnTo>
                <a:lnTo>
                  <a:pt x="163153" y="523503"/>
                </a:lnTo>
                <a:lnTo>
                  <a:pt x="163153" y="523317"/>
                </a:lnTo>
                <a:lnTo>
                  <a:pt x="163339" y="523131"/>
                </a:lnTo>
                <a:lnTo>
                  <a:pt x="351048" y="523131"/>
                </a:lnTo>
                <a:moveTo>
                  <a:pt x="351048" y="411696"/>
                </a:moveTo>
                <a:lnTo>
                  <a:pt x="163339" y="411696"/>
                </a:lnTo>
                <a:cubicBezTo>
                  <a:pt x="101575" y="411696"/>
                  <a:pt x="51346" y="461739"/>
                  <a:pt x="51346" y="523689"/>
                </a:cubicBezTo>
                <a:lnTo>
                  <a:pt x="51346" y="1020217"/>
                </a:lnTo>
                <a:cubicBezTo>
                  <a:pt x="51346" y="1081795"/>
                  <a:pt x="101761" y="1132210"/>
                  <a:pt x="163339" y="1132210"/>
                </a:cubicBezTo>
                <a:lnTo>
                  <a:pt x="351048" y="1132210"/>
                </a:lnTo>
                <a:cubicBezTo>
                  <a:pt x="412626" y="1132210"/>
                  <a:pt x="463042" y="1081795"/>
                  <a:pt x="463042" y="1020217"/>
                </a:cubicBezTo>
                <a:lnTo>
                  <a:pt x="463042" y="523503"/>
                </a:lnTo>
                <a:cubicBezTo>
                  <a:pt x="463042" y="461739"/>
                  <a:pt x="412998" y="411696"/>
                  <a:pt x="351048" y="411696"/>
                </a:cubicBezTo>
                <a:close/>
                <a:moveTo>
                  <a:pt x="865808" y="111621"/>
                </a:moveTo>
                <a:cubicBezTo>
                  <a:pt x="865994" y="111621"/>
                  <a:pt x="866180" y="111807"/>
                  <a:pt x="866180" y="111807"/>
                </a:cubicBezTo>
                <a:lnTo>
                  <a:pt x="866180" y="1020031"/>
                </a:lnTo>
                <a:lnTo>
                  <a:pt x="865808" y="1020403"/>
                </a:lnTo>
                <a:lnTo>
                  <a:pt x="678284" y="1020403"/>
                </a:lnTo>
                <a:lnTo>
                  <a:pt x="677912" y="1020031"/>
                </a:lnTo>
                <a:lnTo>
                  <a:pt x="677912" y="111993"/>
                </a:lnTo>
                <a:lnTo>
                  <a:pt x="677912" y="111807"/>
                </a:lnTo>
                <a:lnTo>
                  <a:pt x="678098" y="111621"/>
                </a:lnTo>
                <a:lnTo>
                  <a:pt x="865808" y="111621"/>
                </a:lnTo>
                <a:moveTo>
                  <a:pt x="865808" y="0"/>
                </a:moveTo>
                <a:lnTo>
                  <a:pt x="677912" y="0"/>
                </a:lnTo>
                <a:cubicBezTo>
                  <a:pt x="616148" y="0"/>
                  <a:pt x="565919" y="50043"/>
                  <a:pt x="565919" y="111993"/>
                </a:cubicBezTo>
                <a:lnTo>
                  <a:pt x="565919" y="1020217"/>
                </a:lnTo>
                <a:cubicBezTo>
                  <a:pt x="565919" y="1081795"/>
                  <a:pt x="616335" y="1132210"/>
                  <a:pt x="677912" y="1132210"/>
                </a:cubicBezTo>
                <a:lnTo>
                  <a:pt x="865622" y="1132210"/>
                </a:lnTo>
                <a:cubicBezTo>
                  <a:pt x="927199" y="1132210"/>
                  <a:pt x="977615" y="1081795"/>
                  <a:pt x="977615" y="1020217"/>
                </a:cubicBezTo>
                <a:lnTo>
                  <a:pt x="977615" y="111993"/>
                </a:lnTo>
                <a:cubicBezTo>
                  <a:pt x="977615" y="50043"/>
                  <a:pt x="927571" y="0"/>
                  <a:pt x="865808" y="0"/>
                </a:cubicBezTo>
                <a:close/>
                <a:moveTo>
                  <a:pt x="1380381" y="729072"/>
                </a:moveTo>
                <a:cubicBezTo>
                  <a:pt x="1380567" y="729072"/>
                  <a:pt x="1380753" y="729258"/>
                  <a:pt x="1380753" y="729258"/>
                </a:cubicBezTo>
                <a:lnTo>
                  <a:pt x="1380753" y="1020031"/>
                </a:lnTo>
                <a:lnTo>
                  <a:pt x="1380381" y="1020403"/>
                </a:lnTo>
                <a:lnTo>
                  <a:pt x="1192858" y="1020403"/>
                </a:lnTo>
                <a:lnTo>
                  <a:pt x="1192485" y="1020031"/>
                </a:lnTo>
                <a:lnTo>
                  <a:pt x="1192485" y="729444"/>
                </a:lnTo>
                <a:lnTo>
                  <a:pt x="1192485" y="729258"/>
                </a:lnTo>
                <a:lnTo>
                  <a:pt x="1192671" y="729072"/>
                </a:lnTo>
                <a:lnTo>
                  <a:pt x="1380381" y="729072"/>
                </a:lnTo>
                <a:moveTo>
                  <a:pt x="1380381" y="617451"/>
                </a:moveTo>
                <a:lnTo>
                  <a:pt x="1192671" y="617451"/>
                </a:lnTo>
                <a:cubicBezTo>
                  <a:pt x="1130908" y="617451"/>
                  <a:pt x="1080678" y="667494"/>
                  <a:pt x="1080678" y="729444"/>
                </a:cubicBezTo>
                <a:lnTo>
                  <a:pt x="1080678" y="1020031"/>
                </a:lnTo>
                <a:cubicBezTo>
                  <a:pt x="1080678" y="1081608"/>
                  <a:pt x="1131094" y="1132024"/>
                  <a:pt x="1192671" y="1132024"/>
                </a:cubicBezTo>
                <a:lnTo>
                  <a:pt x="1380381" y="1132024"/>
                </a:lnTo>
                <a:cubicBezTo>
                  <a:pt x="1441959" y="1132024"/>
                  <a:pt x="1492374" y="1081608"/>
                  <a:pt x="1492374" y="1020031"/>
                </a:cubicBezTo>
                <a:lnTo>
                  <a:pt x="1492374" y="729444"/>
                </a:lnTo>
                <a:cubicBezTo>
                  <a:pt x="1492374" y="667680"/>
                  <a:pt x="1442145" y="617451"/>
                  <a:pt x="1380381" y="617451"/>
                </a:cubicBezTo>
                <a:close/>
                <a:moveTo>
                  <a:pt x="1481956" y="1276201"/>
                </a:moveTo>
                <a:lnTo>
                  <a:pt x="61764" y="1276201"/>
                </a:lnTo>
                <a:cubicBezTo>
                  <a:pt x="27719" y="1276201"/>
                  <a:pt x="0" y="1303920"/>
                  <a:pt x="0" y="1337965"/>
                </a:cubicBezTo>
                <a:cubicBezTo>
                  <a:pt x="0" y="1372009"/>
                  <a:pt x="27719" y="1399729"/>
                  <a:pt x="61764" y="1399729"/>
                </a:cubicBezTo>
                <a:lnTo>
                  <a:pt x="1482142" y="1399729"/>
                </a:lnTo>
                <a:cubicBezTo>
                  <a:pt x="1516187" y="1399729"/>
                  <a:pt x="1543906" y="1372009"/>
                  <a:pt x="1543906" y="1337965"/>
                </a:cubicBezTo>
                <a:cubicBezTo>
                  <a:pt x="1543720" y="1303734"/>
                  <a:pt x="1516187" y="1276201"/>
                  <a:pt x="1481956" y="1276201"/>
                </a:cubicBezTo>
                <a:close/>
              </a:path>
            </a:pathLst>
          </a:custGeom>
          <a:solidFill>
            <a:schemeClr val="tx2"/>
          </a:solidFill>
          <a:ln w="9525" cap="flat">
            <a:noFill/>
            <a:miter/>
          </a:ln>
        </p:spPr>
        <p:txBody>
          <a:bodyPr vert="horz" wrap="square" lIns="91440" tIns="45720" rIns="91440" bIns="45720" rtlCol="0" anchor="ctr"/>
          <a:lstStyle/>
          <a:p>
            <a:pPr algn="l">
              <a:lnSpc>
                <a:spcPct val="110000"/>
              </a:lnSpc>
            </a:pPr>
            <a:endParaRPr kumimoji="1" lang="zh-CN" altLang="en-US" sz="2400"/>
          </a:p>
        </p:txBody>
      </p:sp>
      <p:sp>
        <p:nvSpPr>
          <p:cNvPr id="11" name="标题 1"/>
          <p:cNvSpPr txBox="1"/>
          <p:nvPr/>
        </p:nvSpPr>
        <p:spPr>
          <a:xfrm>
            <a:off x="9485446" y="1167960"/>
            <a:ext cx="377087" cy="377087"/>
          </a:xfrm>
          <a:custGeom>
            <a:avLst/>
            <a:gdLst>
              <a:gd name="connsiteX0" fmla="*/ 457070 w 720001"/>
              <a:gd name="connsiteY0" fmla="*/ 57166 h 720001"/>
              <a:gd name="connsiteX1" fmla="*/ 457070 w 720001"/>
              <a:gd name="connsiteY1" fmla="*/ 263017 h 720001"/>
              <a:gd name="connsiteX2" fmla="*/ 662921 w 720001"/>
              <a:gd name="connsiteY2" fmla="*/ 263017 h 720001"/>
              <a:gd name="connsiteX3" fmla="*/ 647393 w 720001"/>
              <a:gd name="connsiteY3" fmla="*/ 212704 h 720001"/>
              <a:gd name="connsiteX4" fmla="*/ 591008 w 720001"/>
              <a:gd name="connsiteY4" fmla="*/ 129079 h 720001"/>
              <a:gd name="connsiteX5" fmla="*/ 507383 w 720001"/>
              <a:gd name="connsiteY5" fmla="*/ 72694 h 720001"/>
              <a:gd name="connsiteX6" fmla="*/ 457070 w 720001"/>
              <a:gd name="connsiteY6" fmla="*/ 57166 h 720001"/>
              <a:gd name="connsiteX7" fmla="*/ 307952 w 720001"/>
              <a:gd name="connsiteY7" fmla="*/ 56386 h 720001"/>
              <a:gd name="connsiteX8" fmla="*/ 240115 w 720001"/>
              <a:gd name="connsiteY8" fmla="*/ 76251 h 720001"/>
              <a:gd name="connsiteX9" fmla="*/ 142092 w 720001"/>
              <a:gd name="connsiteY9" fmla="*/ 142179 h 720001"/>
              <a:gd name="connsiteX10" fmla="*/ 76077 w 720001"/>
              <a:gd name="connsiteY10" fmla="*/ 240116 h 720001"/>
              <a:gd name="connsiteX11" fmla="*/ 51874 w 720001"/>
              <a:gd name="connsiteY11" fmla="*/ 360000 h 720001"/>
              <a:gd name="connsiteX12" fmla="*/ 76077 w 720001"/>
              <a:gd name="connsiteY12" fmla="*/ 479885 h 720001"/>
              <a:gd name="connsiteX13" fmla="*/ 142092 w 720001"/>
              <a:gd name="connsiteY13" fmla="*/ 577822 h 720001"/>
              <a:gd name="connsiteX14" fmla="*/ 240029 w 720001"/>
              <a:gd name="connsiteY14" fmla="*/ 643837 h 720001"/>
              <a:gd name="connsiteX15" fmla="*/ 359913 w 720001"/>
              <a:gd name="connsiteY15" fmla="*/ 668039 h 720001"/>
              <a:gd name="connsiteX16" fmla="*/ 479798 w 720001"/>
              <a:gd name="connsiteY16" fmla="*/ 643837 h 720001"/>
              <a:gd name="connsiteX17" fmla="*/ 577735 w 720001"/>
              <a:gd name="connsiteY17" fmla="*/ 577822 h 720001"/>
              <a:gd name="connsiteX18" fmla="*/ 643750 w 720001"/>
              <a:gd name="connsiteY18" fmla="*/ 479885 h 720001"/>
              <a:gd name="connsiteX19" fmla="*/ 663615 w 720001"/>
              <a:gd name="connsiteY19" fmla="*/ 412049 h 720001"/>
              <a:gd name="connsiteX20" fmla="*/ 360000 w 720001"/>
              <a:gd name="connsiteY20" fmla="*/ 412049 h 720001"/>
              <a:gd name="connsiteX21" fmla="*/ 307952 w 720001"/>
              <a:gd name="connsiteY21" fmla="*/ 360000 h 720001"/>
              <a:gd name="connsiteX22" fmla="*/ 405022 w 720001"/>
              <a:gd name="connsiteY22" fmla="*/ 0 h 720001"/>
              <a:gd name="connsiteX23" fmla="*/ 720001 w 720001"/>
              <a:gd name="connsiteY23" fmla="*/ 314979 h 720001"/>
              <a:gd name="connsiteX24" fmla="*/ 405022 w 720001"/>
              <a:gd name="connsiteY24" fmla="*/ 314979 h 720001"/>
              <a:gd name="connsiteX25" fmla="*/ 360000 w 720001"/>
              <a:gd name="connsiteY25" fmla="*/ 0 h 720001"/>
              <a:gd name="connsiteX26" fmla="*/ 360000 w 720001"/>
              <a:gd name="connsiteY26" fmla="*/ 360000 h 720001"/>
              <a:gd name="connsiteX27" fmla="*/ 720001 w 720001"/>
              <a:gd name="connsiteY27" fmla="*/ 360000 h 720001"/>
              <a:gd name="connsiteX28" fmla="*/ 360000 w 720001"/>
              <a:gd name="connsiteY28" fmla="*/ 720001 h 720001"/>
              <a:gd name="connsiteX29" fmla="*/ 0 w 720001"/>
              <a:gd name="connsiteY29" fmla="*/ 360000 h 720001"/>
              <a:gd name="connsiteX30" fmla="*/ 360000 w 720001"/>
              <a:gd name="connsiteY30" fmla="*/ 0 h 720001"/>
            </a:gdLst>
            <a:ahLst/>
            <a:cxnLst/>
            <a:rect l="l" t="t" r="r" b="b"/>
            <a:pathLst>
              <a:path w="720001" h="720001">
                <a:moveTo>
                  <a:pt x="457070" y="57166"/>
                </a:moveTo>
                <a:lnTo>
                  <a:pt x="457070" y="263017"/>
                </a:lnTo>
                <a:lnTo>
                  <a:pt x="662921" y="263017"/>
                </a:lnTo>
                <a:cubicBezTo>
                  <a:pt x="659451" y="245755"/>
                  <a:pt x="654246" y="229012"/>
                  <a:pt x="647393" y="212704"/>
                </a:cubicBezTo>
                <a:cubicBezTo>
                  <a:pt x="634121" y="181388"/>
                  <a:pt x="615210" y="153282"/>
                  <a:pt x="591008" y="129079"/>
                </a:cubicBezTo>
                <a:cubicBezTo>
                  <a:pt x="566806" y="104877"/>
                  <a:pt x="538699" y="85966"/>
                  <a:pt x="507383" y="72694"/>
                </a:cubicBezTo>
                <a:cubicBezTo>
                  <a:pt x="491075" y="65755"/>
                  <a:pt x="474246" y="60636"/>
                  <a:pt x="457070" y="57166"/>
                </a:cubicBezTo>
                <a:close/>
                <a:moveTo>
                  <a:pt x="307952" y="56386"/>
                </a:moveTo>
                <a:cubicBezTo>
                  <a:pt x="284703" y="60376"/>
                  <a:pt x="262062" y="66969"/>
                  <a:pt x="240115" y="76251"/>
                </a:cubicBezTo>
                <a:cubicBezTo>
                  <a:pt x="203508" y="91778"/>
                  <a:pt x="170544" y="113986"/>
                  <a:pt x="142092" y="142179"/>
                </a:cubicBezTo>
                <a:cubicBezTo>
                  <a:pt x="113812" y="170545"/>
                  <a:pt x="91605" y="203422"/>
                  <a:pt x="76077" y="240116"/>
                </a:cubicBezTo>
                <a:cubicBezTo>
                  <a:pt x="60029" y="278111"/>
                  <a:pt x="51874" y="318362"/>
                  <a:pt x="51874" y="360000"/>
                </a:cubicBezTo>
                <a:cubicBezTo>
                  <a:pt x="51874" y="401639"/>
                  <a:pt x="60029" y="441976"/>
                  <a:pt x="76077" y="479885"/>
                </a:cubicBezTo>
                <a:cubicBezTo>
                  <a:pt x="91605" y="516579"/>
                  <a:pt x="113812" y="549543"/>
                  <a:pt x="142092" y="577822"/>
                </a:cubicBezTo>
                <a:cubicBezTo>
                  <a:pt x="170458" y="606102"/>
                  <a:pt x="203335" y="628309"/>
                  <a:pt x="240029" y="643837"/>
                </a:cubicBezTo>
                <a:cubicBezTo>
                  <a:pt x="278024" y="659885"/>
                  <a:pt x="318275" y="668039"/>
                  <a:pt x="359913" y="668039"/>
                </a:cubicBezTo>
                <a:cubicBezTo>
                  <a:pt x="401552" y="668039"/>
                  <a:pt x="441890" y="659885"/>
                  <a:pt x="479798" y="643837"/>
                </a:cubicBezTo>
                <a:cubicBezTo>
                  <a:pt x="516492" y="628309"/>
                  <a:pt x="549456" y="606102"/>
                  <a:pt x="577735" y="577822"/>
                </a:cubicBezTo>
                <a:cubicBezTo>
                  <a:pt x="606015" y="549456"/>
                  <a:pt x="628222" y="516579"/>
                  <a:pt x="643750" y="479885"/>
                </a:cubicBezTo>
                <a:cubicBezTo>
                  <a:pt x="653032" y="457938"/>
                  <a:pt x="659625" y="435297"/>
                  <a:pt x="663615" y="412049"/>
                </a:cubicBezTo>
                <a:lnTo>
                  <a:pt x="360000" y="412049"/>
                </a:lnTo>
                <a:cubicBezTo>
                  <a:pt x="331287" y="412049"/>
                  <a:pt x="307952" y="388714"/>
                  <a:pt x="307952" y="360000"/>
                </a:cubicBezTo>
                <a:close/>
                <a:moveTo>
                  <a:pt x="405022" y="0"/>
                </a:moveTo>
                <a:cubicBezTo>
                  <a:pt x="578950" y="0"/>
                  <a:pt x="720001" y="141051"/>
                  <a:pt x="720001" y="314979"/>
                </a:cubicBezTo>
                <a:lnTo>
                  <a:pt x="405022" y="314979"/>
                </a:lnTo>
                <a:close/>
                <a:moveTo>
                  <a:pt x="360000" y="0"/>
                </a:moveTo>
                <a:lnTo>
                  <a:pt x="360000" y="360000"/>
                </a:lnTo>
                <a:lnTo>
                  <a:pt x="720001" y="360000"/>
                </a:lnTo>
                <a:cubicBezTo>
                  <a:pt x="720001" y="558825"/>
                  <a:pt x="558824" y="720001"/>
                  <a:pt x="360000" y="720001"/>
                </a:cubicBezTo>
                <a:cubicBezTo>
                  <a:pt x="161176" y="720001"/>
                  <a:pt x="0" y="558825"/>
                  <a:pt x="0" y="360000"/>
                </a:cubicBezTo>
                <a:cubicBezTo>
                  <a:pt x="0" y="161176"/>
                  <a:pt x="161176" y="0"/>
                  <a:pt x="360000" y="0"/>
                </a:cubicBezTo>
                <a:close/>
              </a:path>
            </a:pathLst>
          </a:custGeom>
          <a:solidFill>
            <a:schemeClr val="accent1"/>
          </a:solidFill>
          <a:ln w="9525" cap="flat">
            <a:noFill/>
            <a:miter/>
          </a:ln>
        </p:spPr>
        <p:txBody>
          <a:bodyPr vert="horz" wrap="square" lIns="91440" tIns="45720" rIns="91440" bIns="45720" rtlCol="0" anchor="ctr"/>
          <a:lstStyle/>
          <a:p>
            <a:pPr algn="l">
              <a:lnSpc>
                <a:spcPct val="110000"/>
              </a:lnSpc>
            </a:pPr>
            <a:endParaRPr kumimoji="1" lang="zh-CN" altLang="en-US" sz="2400"/>
          </a:p>
        </p:txBody>
      </p:sp>
      <p:sp>
        <p:nvSpPr>
          <p:cNvPr id="12" name="标题 1"/>
          <p:cNvSpPr txBox="1"/>
          <p:nvPr/>
        </p:nvSpPr>
        <p:spPr>
          <a:xfrm>
            <a:off x="668327" y="5162499"/>
            <a:ext cx="126854" cy="131412"/>
          </a:xfrm>
          <a:custGeom>
            <a:avLst/>
            <a:gdLst>
              <a:gd name="T0" fmla="*/ 7371 w 17675"/>
              <a:gd name="T1" fmla="*/ 1125 h 18310"/>
              <a:gd name="T2" fmla="*/ 5959 w 17675"/>
              <a:gd name="T3" fmla="*/ 593 h 18310"/>
              <a:gd name="T4" fmla="*/ 4735 w 17675"/>
              <a:gd name="T5" fmla="*/ 240 h 18310"/>
              <a:gd name="T6" fmla="*/ 3627 w 17675"/>
              <a:gd name="T7" fmla="*/ 54 h 18310"/>
              <a:gd name="T8" fmla="*/ 2806 w 17675"/>
              <a:gd name="T9" fmla="*/ 7 h 18310"/>
              <a:gd name="T10" fmla="*/ 2454 w 17675"/>
              <a:gd name="T11" fmla="*/ 85 h 18310"/>
              <a:gd name="T12" fmla="*/ 2132 w 17675"/>
              <a:gd name="T13" fmla="*/ 262 h 18310"/>
              <a:gd name="T14" fmla="*/ 1838 w 17675"/>
              <a:gd name="T15" fmla="*/ 533 h 18310"/>
              <a:gd name="T16" fmla="*/ 1454 w 17675"/>
              <a:gd name="T17" fmla="*/ 1111 h 18310"/>
              <a:gd name="T18" fmla="*/ 1261 w 17675"/>
              <a:gd name="T19" fmla="*/ 1545 h 18310"/>
              <a:gd name="T20" fmla="*/ 1008 w 17675"/>
              <a:gd name="T21" fmla="*/ 2315 h 18310"/>
              <a:gd name="T22" fmla="*/ 836 w 17675"/>
              <a:gd name="T23" fmla="*/ 2906 h 18310"/>
              <a:gd name="T24" fmla="*/ 683 w 17675"/>
              <a:gd name="T25" fmla="*/ 3519 h 18310"/>
              <a:gd name="T26" fmla="*/ 506 w 17675"/>
              <a:gd name="T27" fmla="*/ 4330 h 18310"/>
              <a:gd name="T28" fmla="*/ 356 w 17675"/>
              <a:gd name="T29" fmla="*/ 5177 h 18310"/>
              <a:gd name="T30" fmla="*/ 199 w 17675"/>
              <a:gd name="T31" fmla="*/ 6352 h 18310"/>
              <a:gd name="T32" fmla="*/ 65 w 17675"/>
              <a:gd name="T33" fmla="*/ 7805 h 18310"/>
              <a:gd name="T34" fmla="*/ 1 w 17675"/>
              <a:gd name="T35" fmla="*/ 9354 h 18310"/>
              <a:gd name="T36" fmla="*/ 54 w 17675"/>
              <a:gd name="T37" fmla="*/ 10490 h 18310"/>
              <a:gd name="T38" fmla="*/ 149 w 17675"/>
              <a:gd name="T39" fmla="*/ 11811 h 18310"/>
              <a:gd name="T40" fmla="*/ 298 w 17675"/>
              <a:gd name="T41" fmla="*/ 13066 h 18310"/>
              <a:gd name="T42" fmla="*/ 650 w 17675"/>
              <a:gd name="T43" fmla="*/ 14979 h 18310"/>
              <a:gd name="T44" fmla="*/ 991 w 17675"/>
              <a:gd name="T45" fmla="*/ 16266 h 18310"/>
              <a:gd name="T46" fmla="*/ 1332 w 17675"/>
              <a:gd name="T47" fmla="*/ 17156 h 18310"/>
              <a:gd name="T48" fmla="*/ 1598 w 17675"/>
              <a:gd name="T49" fmla="*/ 17614 h 18310"/>
              <a:gd name="T50" fmla="*/ 1917 w 17675"/>
              <a:gd name="T51" fmla="*/ 17970 h 18310"/>
              <a:gd name="T52" fmla="*/ 2349 w 17675"/>
              <a:gd name="T53" fmla="*/ 18232 h 18310"/>
              <a:gd name="T54" fmla="*/ 2745 w 17675"/>
              <a:gd name="T55" fmla="*/ 18309 h 18310"/>
              <a:gd name="T56" fmla="*/ 3384 w 17675"/>
              <a:gd name="T57" fmla="*/ 18287 h 18310"/>
              <a:gd name="T58" fmla="*/ 4157 w 17675"/>
              <a:gd name="T59" fmla="*/ 18192 h 18310"/>
              <a:gd name="T60" fmla="*/ 5006 w 17675"/>
              <a:gd name="T61" fmla="*/ 18009 h 18310"/>
              <a:gd name="T62" fmla="*/ 6483 w 17675"/>
              <a:gd name="T63" fmla="*/ 17544 h 18310"/>
              <a:gd name="T64" fmla="*/ 7200 w 17675"/>
              <a:gd name="T65" fmla="*/ 17277 h 18310"/>
              <a:gd name="T66" fmla="*/ 8295 w 17675"/>
              <a:gd name="T67" fmla="*/ 16841 h 18310"/>
              <a:gd name="T68" fmla="*/ 8872 w 17675"/>
              <a:gd name="T69" fmla="*/ 16605 h 18310"/>
              <a:gd name="T70" fmla="*/ 9346 w 17675"/>
              <a:gd name="T71" fmla="*/ 16391 h 18310"/>
              <a:gd name="T72" fmla="*/ 10057 w 17675"/>
              <a:gd name="T73" fmla="*/ 16048 h 18310"/>
              <a:gd name="T74" fmla="*/ 10903 w 17675"/>
              <a:gd name="T75" fmla="*/ 15584 h 18310"/>
              <a:gd name="T76" fmla="*/ 11867 w 17675"/>
              <a:gd name="T77" fmla="*/ 14997 h 18310"/>
              <a:gd name="T78" fmla="*/ 12590 w 17675"/>
              <a:gd name="T79" fmla="*/ 14528 h 18310"/>
              <a:gd name="T80" fmla="*/ 13212 w 17675"/>
              <a:gd name="T81" fmla="*/ 14088 h 18310"/>
              <a:gd name="T82" fmla="*/ 14481 w 17675"/>
              <a:gd name="T83" fmla="*/ 13112 h 18310"/>
              <a:gd name="T84" fmla="*/ 14802 w 17675"/>
              <a:gd name="T85" fmla="*/ 12854 h 18310"/>
              <a:gd name="T86" fmla="*/ 15451 w 17675"/>
              <a:gd name="T87" fmla="*/ 12291 h 18310"/>
              <a:gd name="T88" fmla="*/ 15927 w 17675"/>
              <a:gd name="T89" fmla="*/ 11853 h 18310"/>
              <a:gd name="T90" fmla="*/ 16443 w 17675"/>
              <a:gd name="T91" fmla="*/ 11335 h 18310"/>
              <a:gd name="T92" fmla="*/ 16856 w 17675"/>
              <a:gd name="T93" fmla="*/ 10896 h 18310"/>
              <a:gd name="T94" fmla="*/ 17295 w 17675"/>
              <a:gd name="T95" fmla="*/ 10296 h 18310"/>
              <a:gd name="T96" fmla="*/ 17543 w 17675"/>
              <a:gd name="T97" fmla="*/ 9805 h 18310"/>
              <a:gd name="T98" fmla="*/ 17675 w 17675"/>
              <a:gd name="T99" fmla="*/ 9283 h 18310"/>
              <a:gd name="T100" fmla="*/ 17609 w 17675"/>
              <a:gd name="T101" fmla="*/ 8895 h 18310"/>
              <a:gd name="T102" fmla="*/ 17328 w 17675"/>
              <a:gd name="T103" fmla="*/ 8254 h 18310"/>
              <a:gd name="T104" fmla="*/ 16958 w 17675"/>
              <a:gd name="T105" fmla="*/ 7727 h 18310"/>
              <a:gd name="T106" fmla="*/ 16207 w 17675"/>
              <a:gd name="T107" fmla="*/ 6899 h 18310"/>
              <a:gd name="T108" fmla="*/ 14144 w 17675"/>
              <a:gd name="T109" fmla="*/ 5052 h 18310"/>
              <a:gd name="T110" fmla="*/ 13172 w 17675"/>
              <a:gd name="T111" fmla="*/ 4299 h 18310"/>
              <a:gd name="T112" fmla="*/ 12177 w 17675"/>
              <a:gd name="T113" fmla="*/ 3589 h 18310"/>
              <a:gd name="T114" fmla="*/ 11125 w 17675"/>
              <a:gd name="T115" fmla="*/ 2920 h 18310"/>
              <a:gd name="T116" fmla="*/ 10015 w 17675"/>
              <a:gd name="T117" fmla="*/ 2305 h 18310"/>
              <a:gd name="T118" fmla="*/ 9091 w 17675"/>
              <a:gd name="T119" fmla="*/ 1855 h 18310"/>
              <a:gd name="T120" fmla="*/ 8300 w 17675"/>
              <a:gd name="T121" fmla="*/ 1511 h 18310"/>
            </a:gdLst>
            <a:ahLst/>
            <a:cxnLst/>
            <a:rect l="0" t="0" r="r" b="b"/>
            <a:pathLst>
              <a:path w="17675" h="18310">
                <a:moveTo>
                  <a:pt x="8078" y="1426"/>
                </a:moveTo>
                <a:lnTo>
                  <a:pt x="8047" y="1409"/>
                </a:lnTo>
                <a:lnTo>
                  <a:pt x="8014" y="1392"/>
                </a:lnTo>
                <a:lnTo>
                  <a:pt x="7978" y="1376"/>
                </a:lnTo>
                <a:lnTo>
                  <a:pt x="7940" y="1360"/>
                </a:lnTo>
                <a:lnTo>
                  <a:pt x="7901" y="1345"/>
                </a:lnTo>
                <a:lnTo>
                  <a:pt x="7862" y="1330"/>
                </a:lnTo>
                <a:lnTo>
                  <a:pt x="7825" y="1315"/>
                </a:lnTo>
                <a:lnTo>
                  <a:pt x="7791" y="1301"/>
                </a:lnTo>
                <a:lnTo>
                  <a:pt x="7583" y="1213"/>
                </a:lnTo>
                <a:lnTo>
                  <a:pt x="7371" y="1125"/>
                </a:lnTo>
                <a:lnTo>
                  <a:pt x="7158" y="1038"/>
                </a:lnTo>
                <a:lnTo>
                  <a:pt x="6943" y="953"/>
                </a:lnTo>
                <a:lnTo>
                  <a:pt x="6836" y="911"/>
                </a:lnTo>
                <a:lnTo>
                  <a:pt x="6727" y="869"/>
                </a:lnTo>
                <a:lnTo>
                  <a:pt x="6618" y="827"/>
                </a:lnTo>
                <a:lnTo>
                  <a:pt x="6508" y="787"/>
                </a:lnTo>
                <a:lnTo>
                  <a:pt x="6400" y="747"/>
                </a:lnTo>
                <a:lnTo>
                  <a:pt x="6290" y="707"/>
                </a:lnTo>
                <a:lnTo>
                  <a:pt x="6180" y="668"/>
                </a:lnTo>
                <a:lnTo>
                  <a:pt x="6070" y="631"/>
                </a:lnTo>
                <a:lnTo>
                  <a:pt x="5959" y="593"/>
                </a:lnTo>
                <a:lnTo>
                  <a:pt x="5848" y="556"/>
                </a:lnTo>
                <a:lnTo>
                  <a:pt x="5737" y="521"/>
                </a:lnTo>
                <a:lnTo>
                  <a:pt x="5626" y="485"/>
                </a:lnTo>
                <a:lnTo>
                  <a:pt x="5515" y="451"/>
                </a:lnTo>
                <a:lnTo>
                  <a:pt x="5404" y="418"/>
                </a:lnTo>
                <a:lnTo>
                  <a:pt x="5292" y="386"/>
                </a:lnTo>
                <a:lnTo>
                  <a:pt x="5181" y="355"/>
                </a:lnTo>
                <a:lnTo>
                  <a:pt x="5069" y="324"/>
                </a:lnTo>
                <a:lnTo>
                  <a:pt x="4958" y="295"/>
                </a:lnTo>
                <a:lnTo>
                  <a:pt x="4846" y="267"/>
                </a:lnTo>
                <a:lnTo>
                  <a:pt x="4735" y="240"/>
                </a:lnTo>
                <a:lnTo>
                  <a:pt x="4623" y="215"/>
                </a:lnTo>
                <a:lnTo>
                  <a:pt x="4511" y="191"/>
                </a:lnTo>
                <a:lnTo>
                  <a:pt x="4400" y="168"/>
                </a:lnTo>
                <a:lnTo>
                  <a:pt x="4287" y="146"/>
                </a:lnTo>
                <a:lnTo>
                  <a:pt x="4234" y="136"/>
                </a:lnTo>
                <a:lnTo>
                  <a:pt x="4162" y="125"/>
                </a:lnTo>
                <a:lnTo>
                  <a:pt x="4075" y="112"/>
                </a:lnTo>
                <a:lnTo>
                  <a:pt x="3975" y="98"/>
                </a:lnTo>
                <a:lnTo>
                  <a:pt x="3865" y="84"/>
                </a:lnTo>
                <a:lnTo>
                  <a:pt x="3749" y="69"/>
                </a:lnTo>
                <a:lnTo>
                  <a:pt x="3627" y="54"/>
                </a:lnTo>
                <a:lnTo>
                  <a:pt x="3504" y="40"/>
                </a:lnTo>
                <a:lnTo>
                  <a:pt x="3381" y="27"/>
                </a:lnTo>
                <a:lnTo>
                  <a:pt x="3262" y="17"/>
                </a:lnTo>
                <a:lnTo>
                  <a:pt x="3148" y="8"/>
                </a:lnTo>
                <a:lnTo>
                  <a:pt x="3043" y="2"/>
                </a:lnTo>
                <a:lnTo>
                  <a:pt x="2994" y="1"/>
                </a:lnTo>
                <a:lnTo>
                  <a:pt x="2949" y="0"/>
                </a:lnTo>
                <a:lnTo>
                  <a:pt x="2908" y="0"/>
                </a:lnTo>
                <a:lnTo>
                  <a:pt x="2869" y="1"/>
                </a:lnTo>
                <a:lnTo>
                  <a:pt x="2834" y="3"/>
                </a:lnTo>
                <a:lnTo>
                  <a:pt x="2806" y="7"/>
                </a:lnTo>
                <a:lnTo>
                  <a:pt x="2780" y="11"/>
                </a:lnTo>
                <a:lnTo>
                  <a:pt x="2761" y="17"/>
                </a:lnTo>
                <a:lnTo>
                  <a:pt x="2724" y="19"/>
                </a:lnTo>
                <a:lnTo>
                  <a:pt x="2689" y="24"/>
                </a:lnTo>
                <a:lnTo>
                  <a:pt x="2655" y="29"/>
                </a:lnTo>
                <a:lnTo>
                  <a:pt x="2620" y="35"/>
                </a:lnTo>
                <a:lnTo>
                  <a:pt x="2586" y="43"/>
                </a:lnTo>
                <a:lnTo>
                  <a:pt x="2552" y="53"/>
                </a:lnTo>
                <a:lnTo>
                  <a:pt x="2518" y="63"/>
                </a:lnTo>
                <a:lnTo>
                  <a:pt x="2486" y="73"/>
                </a:lnTo>
                <a:lnTo>
                  <a:pt x="2454" y="85"/>
                </a:lnTo>
                <a:lnTo>
                  <a:pt x="2423" y="97"/>
                </a:lnTo>
                <a:lnTo>
                  <a:pt x="2393" y="111"/>
                </a:lnTo>
                <a:lnTo>
                  <a:pt x="2363" y="125"/>
                </a:lnTo>
                <a:lnTo>
                  <a:pt x="2333" y="138"/>
                </a:lnTo>
                <a:lnTo>
                  <a:pt x="2306" y="153"/>
                </a:lnTo>
                <a:lnTo>
                  <a:pt x="2278" y="169"/>
                </a:lnTo>
                <a:lnTo>
                  <a:pt x="2252" y="184"/>
                </a:lnTo>
                <a:lnTo>
                  <a:pt x="2218" y="205"/>
                </a:lnTo>
                <a:lnTo>
                  <a:pt x="2187" y="224"/>
                </a:lnTo>
                <a:lnTo>
                  <a:pt x="2158" y="244"/>
                </a:lnTo>
                <a:lnTo>
                  <a:pt x="2132" y="262"/>
                </a:lnTo>
                <a:lnTo>
                  <a:pt x="2108" y="280"/>
                </a:lnTo>
                <a:lnTo>
                  <a:pt x="2086" y="298"/>
                </a:lnTo>
                <a:lnTo>
                  <a:pt x="2065" y="315"/>
                </a:lnTo>
                <a:lnTo>
                  <a:pt x="2046" y="332"/>
                </a:lnTo>
                <a:lnTo>
                  <a:pt x="2007" y="367"/>
                </a:lnTo>
                <a:lnTo>
                  <a:pt x="1968" y="405"/>
                </a:lnTo>
                <a:lnTo>
                  <a:pt x="1927" y="446"/>
                </a:lnTo>
                <a:lnTo>
                  <a:pt x="1878" y="491"/>
                </a:lnTo>
                <a:lnTo>
                  <a:pt x="1866" y="504"/>
                </a:lnTo>
                <a:lnTo>
                  <a:pt x="1853" y="517"/>
                </a:lnTo>
                <a:lnTo>
                  <a:pt x="1838" y="533"/>
                </a:lnTo>
                <a:lnTo>
                  <a:pt x="1823" y="550"/>
                </a:lnTo>
                <a:lnTo>
                  <a:pt x="1790" y="592"/>
                </a:lnTo>
                <a:lnTo>
                  <a:pt x="1754" y="637"/>
                </a:lnTo>
                <a:lnTo>
                  <a:pt x="1717" y="689"/>
                </a:lnTo>
                <a:lnTo>
                  <a:pt x="1679" y="744"/>
                </a:lnTo>
                <a:lnTo>
                  <a:pt x="1639" y="802"/>
                </a:lnTo>
                <a:lnTo>
                  <a:pt x="1600" y="863"/>
                </a:lnTo>
                <a:lnTo>
                  <a:pt x="1561" y="926"/>
                </a:lnTo>
                <a:lnTo>
                  <a:pt x="1524" y="988"/>
                </a:lnTo>
                <a:lnTo>
                  <a:pt x="1488" y="1051"/>
                </a:lnTo>
                <a:lnTo>
                  <a:pt x="1454" y="1111"/>
                </a:lnTo>
                <a:lnTo>
                  <a:pt x="1425" y="1170"/>
                </a:lnTo>
                <a:lnTo>
                  <a:pt x="1398" y="1226"/>
                </a:lnTo>
                <a:lnTo>
                  <a:pt x="1387" y="1252"/>
                </a:lnTo>
                <a:lnTo>
                  <a:pt x="1377" y="1277"/>
                </a:lnTo>
                <a:lnTo>
                  <a:pt x="1367" y="1301"/>
                </a:lnTo>
                <a:lnTo>
                  <a:pt x="1359" y="1323"/>
                </a:lnTo>
                <a:lnTo>
                  <a:pt x="1340" y="1362"/>
                </a:lnTo>
                <a:lnTo>
                  <a:pt x="1320" y="1404"/>
                </a:lnTo>
                <a:lnTo>
                  <a:pt x="1300" y="1449"/>
                </a:lnTo>
                <a:lnTo>
                  <a:pt x="1280" y="1496"/>
                </a:lnTo>
                <a:lnTo>
                  <a:pt x="1261" y="1545"/>
                </a:lnTo>
                <a:lnTo>
                  <a:pt x="1241" y="1596"/>
                </a:lnTo>
                <a:lnTo>
                  <a:pt x="1222" y="1648"/>
                </a:lnTo>
                <a:lnTo>
                  <a:pt x="1204" y="1702"/>
                </a:lnTo>
                <a:lnTo>
                  <a:pt x="1167" y="1808"/>
                </a:lnTo>
                <a:lnTo>
                  <a:pt x="1133" y="1915"/>
                </a:lnTo>
                <a:lnTo>
                  <a:pt x="1101" y="2016"/>
                </a:lnTo>
                <a:lnTo>
                  <a:pt x="1071" y="2110"/>
                </a:lnTo>
                <a:lnTo>
                  <a:pt x="1055" y="2162"/>
                </a:lnTo>
                <a:lnTo>
                  <a:pt x="1039" y="2213"/>
                </a:lnTo>
                <a:lnTo>
                  <a:pt x="1023" y="2264"/>
                </a:lnTo>
                <a:lnTo>
                  <a:pt x="1008" y="2315"/>
                </a:lnTo>
                <a:lnTo>
                  <a:pt x="992" y="2367"/>
                </a:lnTo>
                <a:lnTo>
                  <a:pt x="976" y="2418"/>
                </a:lnTo>
                <a:lnTo>
                  <a:pt x="960" y="2471"/>
                </a:lnTo>
                <a:lnTo>
                  <a:pt x="944" y="2523"/>
                </a:lnTo>
                <a:lnTo>
                  <a:pt x="929" y="2573"/>
                </a:lnTo>
                <a:lnTo>
                  <a:pt x="913" y="2626"/>
                </a:lnTo>
                <a:lnTo>
                  <a:pt x="896" y="2682"/>
                </a:lnTo>
                <a:lnTo>
                  <a:pt x="880" y="2740"/>
                </a:lnTo>
                <a:lnTo>
                  <a:pt x="864" y="2797"/>
                </a:lnTo>
                <a:lnTo>
                  <a:pt x="849" y="2852"/>
                </a:lnTo>
                <a:lnTo>
                  <a:pt x="836" y="2906"/>
                </a:lnTo>
                <a:lnTo>
                  <a:pt x="827" y="2955"/>
                </a:lnTo>
                <a:lnTo>
                  <a:pt x="818" y="2977"/>
                </a:lnTo>
                <a:lnTo>
                  <a:pt x="809" y="3003"/>
                </a:lnTo>
                <a:lnTo>
                  <a:pt x="800" y="3033"/>
                </a:lnTo>
                <a:lnTo>
                  <a:pt x="790" y="3067"/>
                </a:lnTo>
                <a:lnTo>
                  <a:pt x="770" y="3142"/>
                </a:lnTo>
                <a:lnTo>
                  <a:pt x="749" y="3225"/>
                </a:lnTo>
                <a:lnTo>
                  <a:pt x="730" y="3310"/>
                </a:lnTo>
                <a:lnTo>
                  <a:pt x="712" y="3390"/>
                </a:lnTo>
                <a:lnTo>
                  <a:pt x="696" y="3461"/>
                </a:lnTo>
                <a:lnTo>
                  <a:pt x="683" y="3519"/>
                </a:lnTo>
                <a:lnTo>
                  <a:pt x="666" y="3593"/>
                </a:lnTo>
                <a:lnTo>
                  <a:pt x="649" y="3667"/>
                </a:lnTo>
                <a:lnTo>
                  <a:pt x="633" y="3740"/>
                </a:lnTo>
                <a:lnTo>
                  <a:pt x="617" y="3813"/>
                </a:lnTo>
                <a:lnTo>
                  <a:pt x="601" y="3886"/>
                </a:lnTo>
                <a:lnTo>
                  <a:pt x="585" y="3960"/>
                </a:lnTo>
                <a:lnTo>
                  <a:pt x="569" y="4033"/>
                </a:lnTo>
                <a:lnTo>
                  <a:pt x="553" y="4108"/>
                </a:lnTo>
                <a:lnTo>
                  <a:pt x="537" y="4182"/>
                </a:lnTo>
                <a:lnTo>
                  <a:pt x="522" y="4256"/>
                </a:lnTo>
                <a:lnTo>
                  <a:pt x="506" y="4330"/>
                </a:lnTo>
                <a:lnTo>
                  <a:pt x="491" y="4406"/>
                </a:lnTo>
                <a:lnTo>
                  <a:pt x="476" y="4483"/>
                </a:lnTo>
                <a:lnTo>
                  <a:pt x="461" y="4559"/>
                </a:lnTo>
                <a:lnTo>
                  <a:pt x="447" y="4636"/>
                </a:lnTo>
                <a:lnTo>
                  <a:pt x="433" y="4714"/>
                </a:lnTo>
                <a:lnTo>
                  <a:pt x="419" y="4791"/>
                </a:lnTo>
                <a:lnTo>
                  <a:pt x="405" y="4868"/>
                </a:lnTo>
                <a:lnTo>
                  <a:pt x="392" y="4946"/>
                </a:lnTo>
                <a:lnTo>
                  <a:pt x="380" y="5024"/>
                </a:lnTo>
                <a:lnTo>
                  <a:pt x="367" y="5100"/>
                </a:lnTo>
                <a:lnTo>
                  <a:pt x="356" y="5177"/>
                </a:lnTo>
                <a:lnTo>
                  <a:pt x="346" y="5253"/>
                </a:lnTo>
                <a:lnTo>
                  <a:pt x="335" y="5328"/>
                </a:lnTo>
                <a:lnTo>
                  <a:pt x="320" y="5442"/>
                </a:lnTo>
                <a:lnTo>
                  <a:pt x="304" y="5555"/>
                </a:lnTo>
                <a:lnTo>
                  <a:pt x="289" y="5668"/>
                </a:lnTo>
                <a:lnTo>
                  <a:pt x="275" y="5781"/>
                </a:lnTo>
                <a:lnTo>
                  <a:pt x="259" y="5896"/>
                </a:lnTo>
                <a:lnTo>
                  <a:pt x="244" y="6009"/>
                </a:lnTo>
                <a:lnTo>
                  <a:pt x="229" y="6124"/>
                </a:lnTo>
                <a:lnTo>
                  <a:pt x="214" y="6238"/>
                </a:lnTo>
                <a:lnTo>
                  <a:pt x="199" y="6352"/>
                </a:lnTo>
                <a:lnTo>
                  <a:pt x="185" y="6467"/>
                </a:lnTo>
                <a:lnTo>
                  <a:pt x="173" y="6581"/>
                </a:lnTo>
                <a:lnTo>
                  <a:pt x="160" y="6697"/>
                </a:lnTo>
                <a:lnTo>
                  <a:pt x="148" y="6811"/>
                </a:lnTo>
                <a:lnTo>
                  <a:pt x="137" y="6927"/>
                </a:lnTo>
                <a:lnTo>
                  <a:pt x="127" y="7042"/>
                </a:lnTo>
                <a:lnTo>
                  <a:pt x="119" y="7158"/>
                </a:lnTo>
                <a:lnTo>
                  <a:pt x="105" y="7319"/>
                </a:lnTo>
                <a:lnTo>
                  <a:pt x="92" y="7481"/>
                </a:lnTo>
                <a:lnTo>
                  <a:pt x="79" y="7643"/>
                </a:lnTo>
                <a:lnTo>
                  <a:pt x="65" y="7805"/>
                </a:lnTo>
                <a:lnTo>
                  <a:pt x="54" y="7967"/>
                </a:lnTo>
                <a:lnTo>
                  <a:pt x="42" y="8130"/>
                </a:lnTo>
                <a:lnTo>
                  <a:pt x="31" y="8293"/>
                </a:lnTo>
                <a:lnTo>
                  <a:pt x="22" y="8456"/>
                </a:lnTo>
                <a:lnTo>
                  <a:pt x="14" y="8619"/>
                </a:lnTo>
                <a:lnTo>
                  <a:pt x="8" y="8782"/>
                </a:lnTo>
                <a:lnTo>
                  <a:pt x="3" y="8946"/>
                </a:lnTo>
                <a:lnTo>
                  <a:pt x="0" y="9109"/>
                </a:lnTo>
                <a:lnTo>
                  <a:pt x="0" y="9190"/>
                </a:lnTo>
                <a:lnTo>
                  <a:pt x="0" y="9273"/>
                </a:lnTo>
                <a:lnTo>
                  <a:pt x="1" y="9354"/>
                </a:lnTo>
                <a:lnTo>
                  <a:pt x="2" y="9437"/>
                </a:lnTo>
                <a:lnTo>
                  <a:pt x="3" y="9518"/>
                </a:lnTo>
                <a:lnTo>
                  <a:pt x="7" y="9599"/>
                </a:lnTo>
                <a:lnTo>
                  <a:pt x="10" y="9681"/>
                </a:lnTo>
                <a:lnTo>
                  <a:pt x="14" y="9763"/>
                </a:lnTo>
                <a:lnTo>
                  <a:pt x="21" y="9885"/>
                </a:lnTo>
                <a:lnTo>
                  <a:pt x="27" y="10006"/>
                </a:lnTo>
                <a:lnTo>
                  <a:pt x="34" y="10128"/>
                </a:lnTo>
                <a:lnTo>
                  <a:pt x="41" y="10249"/>
                </a:lnTo>
                <a:lnTo>
                  <a:pt x="47" y="10369"/>
                </a:lnTo>
                <a:lnTo>
                  <a:pt x="54" y="10490"/>
                </a:lnTo>
                <a:lnTo>
                  <a:pt x="61" y="10611"/>
                </a:lnTo>
                <a:lnTo>
                  <a:pt x="68" y="10731"/>
                </a:lnTo>
                <a:lnTo>
                  <a:pt x="74" y="10851"/>
                </a:lnTo>
                <a:lnTo>
                  <a:pt x="82" y="10971"/>
                </a:lnTo>
                <a:lnTo>
                  <a:pt x="90" y="11091"/>
                </a:lnTo>
                <a:lnTo>
                  <a:pt x="98" y="11213"/>
                </a:lnTo>
                <a:lnTo>
                  <a:pt x="108" y="11333"/>
                </a:lnTo>
                <a:lnTo>
                  <a:pt x="117" y="11454"/>
                </a:lnTo>
                <a:lnTo>
                  <a:pt x="127" y="11575"/>
                </a:lnTo>
                <a:lnTo>
                  <a:pt x="138" y="11697"/>
                </a:lnTo>
                <a:lnTo>
                  <a:pt x="149" y="11811"/>
                </a:lnTo>
                <a:lnTo>
                  <a:pt x="160" y="11926"/>
                </a:lnTo>
                <a:lnTo>
                  <a:pt x="172" y="12040"/>
                </a:lnTo>
                <a:lnTo>
                  <a:pt x="184" y="12154"/>
                </a:lnTo>
                <a:lnTo>
                  <a:pt x="197" y="12269"/>
                </a:lnTo>
                <a:lnTo>
                  <a:pt x="209" y="12383"/>
                </a:lnTo>
                <a:lnTo>
                  <a:pt x="223" y="12498"/>
                </a:lnTo>
                <a:lnTo>
                  <a:pt x="237" y="12611"/>
                </a:lnTo>
                <a:lnTo>
                  <a:pt x="252" y="12725"/>
                </a:lnTo>
                <a:lnTo>
                  <a:pt x="267" y="12839"/>
                </a:lnTo>
                <a:lnTo>
                  <a:pt x="281" y="12953"/>
                </a:lnTo>
                <a:lnTo>
                  <a:pt x="298" y="13066"/>
                </a:lnTo>
                <a:lnTo>
                  <a:pt x="314" y="13180"/>
                </a:lnTo>
                <a:lnTo>
                  <a:pt x="331" y="13293"/>
                </a:lnTo>
                <a:lnTo>
                  <a:pt x="349" y="13406"/>
                </a:lnTo>
                <a:lnTo>
                  <a:pt x="366" y="13519"/>
                </a:lnTo>
                <a:lnTo>
                  <a:pt x="398" y="13707"/>
                </a:lnTo>
                <a:lnTo>
                  <a:pt x="433" y="13905"/>
                </a:lnTo>
                <a:lnTo>
                  <a:pt x="470" y="14110"/>
                </a:lnTo>
                <a:lnTo>
                  <a:pt x="511" y="14322"/>
                </a:lnTo>
                <a:lnTo>
                  <a:pt x="555" y="14538"/>
                </a:lnTo>
                <a:lnTo>
                  <a:pt x="602" y="14757"/>
                </a:lnTo>
                <a:lnTo>
                  <a:pt x="650" y="14979"/>
                </a:lnTo>
                <a:lnTo>
                  <a:pt x="701" y="15200"/>
                </a:lnTo>
                <a:lnTo>
                  <a:pt x="729" y="15311"/>
                </a:lnTo>
                <a:lnTo>
                  <a:pt x="755" y="15420"/>
                </a:lnTo>
                <a:lnTo>
                  <a:pt x="784" y="15530"/>
                </a:lnTo>
                <a:lnTo>
                  <a:pt x="811" y="15639"/>
                </a:lnTo>
                <a:lnTo>
                  <a:pt x="840" y="15747"/>
                </a:lnTo>
                <a:lnTo>
                  <a:pt x="870" y="15854"/>
                </a:lnTo>
                <a:lnTo>
                  <a:pt x="899" y="15959"/>
                </a:lnTo>
                <a:lnTo>
                  <a:pt x="929" y="16064"/>
                </a:lnTo>
                <a:lnTo>
                  <a:pt x="960" y="16165"/>
                </a:lnTo>
                <a:lnTo>
                  <a:pt x="991" y="16266"/>
                </a:lnTo>
                <a:lnTo>
                  <a:pt x="1022" y="16365"/>
                </a:lnTo>
                <a:lnTo>
                  <a:pt x="1054" y="16461"/>
                </a:lnTo>
                <a:lnTo>
                  <a:pt x="1086" y="16556"/>
                </a:lnTo>
                <a:lnTo>
                  <a:pt x="1119" y="16646"/>
                </a:lnTo>
                <a:lnTo>
                  <a:pt x="1152" y="16735"/>
                </a:lnTo>
                <a:lnTo>
                  <a:pt x="1185" y="16821"/>
                </a:lnTo>
                <a:lnTo>
                  <a:pt x="1225" y="16920"/>
                </a:lnTo>
                <a:lnTo>
                  <a:pt x="1267" y="17017"/>
                </a:lnTo>
                <a:lnTo>
                  <a:pt x="1288" y="17064"/>
                </a:lnTo>
                <a:lnTo>
                  <a:pt x="1310" y="17111"/>
                </a:lnTo>
                <a:lnTo>
                  <a:pt x="1332" y="17156"/>
                </a:lnTo>
                <a:lnTo>
                  <a:pt x="1354" y="17202"/>
                </a:lnTo>
                <a:lnTo>
                  <a:pt x="1377" y="17247"/>
                </a:lnTo>
                <a:lnTo>
                  <a:pt x="1399" y="17290"/>
                </a:lnTo>
                <a:lnTo>
                  <a:pt x="1423" y="17334"/>
                </a:lnTo>
                <a:lnTo>
                  <a:pt x="1447" y="17376"/>
                </a:lnTo>
                <a:lnTo>
                  <a:pt x="1471" y="17417"/>
                </a:lnTo>
                <a:lnTo>
                  <a:pt x="1496" y="17459"/>
                </a:lnTo>
                <a:lnTo>
                  <a:pt x="1521" y="17499"/>
                </a:lnTo>
                <a:lnTo>
                  <a:pt x="1546" y="17538"/>
                </a:lnTo>
                <a:lnTo>
                  <a:pt x="1572" y="17576"/>
                </a:lnTo>
                <a:lnTo>
                  <a:pt x="1598" y="17614"/>
                </a:lnTo>
                <a:lnTo>
                  <a:pt x="1625" y="17651"/>
                </a:lnTo>
                <a:lnTo>
                  <a:pt x="1652" y="17687"/>
                </a:lnTo>
                <a:lnTo>
                  <a:pt x="1680" y="17722"/>
                </a:lnTo>
                <a:lnTo>
                  <a:pt x="1707" y="17756"/>
                </a:lnTo>
                <a:lnTo>
                  <a:pt x="1736" y="17789"/>
                </a:lnTo>
                <a:lnTo>
                  <a:pt x="1764" y="17822"/>
                </a:lnTo>
                <a:lnTo>
                  <a:pt x="1794" y="17853"/>
                </a:lnTo>
                <a:lnTo>
                  <a:pt x="1824" y="17884"/>
                </a:lnTo>
                <a:lnTo>
                  <a:pt x="1854" y="17914"/>
                </a:lnTo>
                <a:lnTo>
                  <a:pt x="1885" y="17943"/>
                </a:lnTo>
                <a:lnTo>
                  <a:pt x="1917" y="17970"/>
                </a:lnTo>
                <a:lnTo>
                  <a:pt x="1947" y="17998"/>
                </a:lnTo>
                <a:lnTo>
                  <a:pt x="1980" y="18023"/>
                </a:lnTo>
                <a:lnTo>
                  <a:pt x="2013" y="18048"/>
                </a:lnTo>
                <a:lnTo>
                  <a:pt x="2052" y="18075"/>
                </a:lnTo>
                <a:lnTo>
                  <a:pt x="2091" y="18102"/>
                </a:lnTo>
                <a:lnTo>
                  <a:pt x="2132" y="18127"/>
                </a:lnTo>
                <a:lnTo>
                  <a:pt x="2173" y="18151"/>
                </a:lnTo>
                <a:lnTo>
                  <a:pt x="2215" y="18174"/>
                </a:lnTo>
                <a:lnTo>
                  <a:pt x="2259" y="18194"/>
                </a:lnTo>
                <a:lnTo>
                  <a:pt x="2303" y="18214"/>
                </a:lnTo>
                <a:lnTo>
                  <a:pt x="2349" y="18232"/>
                </a:lnTo>
                <a:lnTo>
                  <a:pt x="2397" y="18249"/>
                </a:lnTo>
                <a:lnTo>
                  <a:pt x="2446" y="18264"/>
                </a:lnTo>
                <a:lnTo>
                  <a:pt x="2497" y="18277"/>
                </a:lnTo>
                <a:lnTo>
                  <a:pt x="2549" y="18287"/>
                </a:lnTo>
                <a:lnTo>
                  <a:pt x="2576" y="18292"/>
                </a:lnTo>
                <a:lnTo>
                  <a:pt x="2603" y="18296"/>
                </a:lnTo>
                <a:lnTo>
                  <a:pt x="2631" y="18300"/>
                </a:lnTo>
                <a:lnTo>
                  <a:pt x="2658" y="18303"/>
                </a:lnTo>
                <a:lnTo>
                  <a:pt x="2687" y="18305"/>
                </a:lnTo>
                <a:lnTo>
                  <a:pt x="2716" y="18308"/>
                </a:lnTo>
                <a:lnTo>
                  <a:pt x="2745" y="18309"/>
                </a:lnTo>
                <a:lnTo>
                  <a:pt x="2776" y="18309"/>
                </a:lnTo>
                <a:lnTo>
                  <a:pt x="2835" y="18310"/>
                </a:lnTo>
                <a:lnTo>
                  <a:pt x="2896" y="18310"/>
                </a:lnTo>
                <a:lnTo>
                  <a:pt x="2957" y="18309"/>
                </a:lnTo>
                <a:lnTo>
                  <a:pt x="3017" y="18308"/>
                </a:lnTo>
                <a:lnTo>
                  <a:pt x="3079" y="18305"/>
                </a:lnTo>
                <a:lnTo>
                  <a:pt x="3140" y="18303"/>
                </a:lnTo>
                <a:lnTo>
                  <a:pt x="3200" y="18300"/>
                </a:lnTo>
                <a:lnTo>
                  <a:pt x="3262" y="18296"/>
                </a:lnTo>
                <a:lnTo>
                  <a:pt x="3323" y="18292"/>
                </a:lnTo>
                <a:lnTo>
                  <a:pt x="3384" y="18287"/>
                </a:lnTo>
                <a:lnTo>
                  <a:pt x="3444" y="18283"/>
                </a:lnTo>
                <a:lnTo>
                  <a:pt x="3505" y="18277"/>
                </a:lnTo>
                <a:lnTo>
                  <a:pt x="3565" y="18271"/>
                </a:lnTo>
                <a:lnTo>
                  <a:pt x="3625" y="18264"/>
                </a:lnTo>
                <a:lnTo>
                  <a:pt x="3686" y="18257"/>
                </a:lnTo>
                <a:lnTo>
                  <a:pt x="3745" y="18250"/>
                </a:lnTo>
                <a:lnTo>
                  <a:pt x="3829" y="18240"/>
                </a:lnTo>
                <a:lnTo>
                  <a:pt x="3912" y="18230"/>
                </a:lnTo>
                <a:lnTo>
                  <a:pt x="3995" y="18218"/>
                </a:lnTo>
                <a:lnTo>
                  <a:pt x="4076" y="18206"/>
                </a:lnTo>
                <a:lnTo>
                  <a:pt x="4157" y="18192"/>
                </a:lnTo>
                <a:lnTo>
                  <a:pt x="4236" y="18178"/>
                </a:lnTo>
                <a:lnTo>
                  <a:pt x="4316" y="18165"/>
                </a:lnTo>
                <a:lnTo>
                  <a:pt x="4395" y="18150"/>
                </a:lnTo>
                <a:lnTo>
                  <a:pt x="4473" y="18134"/>
                </a:lnTo>
                <a:lnTo>
                  <a:pt x="4549" y="18118"/>
                </a:lnTo>
                <a:lnTo>
                  <a:pt x="4627" y="18101"/>
                </a:lnTo>
                <a:lnTo>
                  <a:pt x="4704" y="18083"/>
                </a:lnTo>
                <a:lnTo>
                  <a:pt x="4779" y="18066"/>
                </a:lnTo>
                <a:lnTo>
                  <a:pt x="4855" y="18048"/>
                </a:lnTo>
                <a:lnTo>
                  <a:pt x="4931" y="18028"/>
                </a:lnTo>
                <a:lnTo>
                  <a:pt x="5006" y="18009"/>
                </a:lnTo>
                <a:lnTo>
                  <a:pt x="5156" y="17969"/>
                </a:lnTo>
                <a:lnTo>
                  <a:pt x="5305" y="17927"/>
                </a:lnTo>
                <a:lnTo>
                  <a:pt x="5455" y="17882"/>
                </a:lnTo>
                <a:lnTo>
                  <a:pt x="5603" y="17836"/>
                </a:lnTo>
                <a:lnTo>
                  <a:pt x="5753" y="17789"/>
                </a:lnTo>
                <a:lnTo>
                  <a:pt x="5904" y="17741"/>
                </a:lnTo>
                <a:lnTo>
                  <a:pt x="6056" y="17691"/>
                </a:lnTo>
                <a:lnTo>
                  <a:pt x="6211" y="17639"/>
                </a:lnTo>
                <a:lnTo>
                  <a:pt x="6273" y="17619"/>
                </a:lnTo>
                <a:lnTo>
                  <a:pt x="6368" y="17586"/>
                </a:lnTo>
                <a:lnTo>
                  <a:pt x="6483" y="17544"/>
                </a:lnTo>
                <a:lnTo>
                  <a:pt x="6608" y="17501"/>
                </a:lnTo>
                <a:lnTo>
                  <a:pt x="6729" y="17456"/>
                </a:lnTo>
                <a:lnTo>
                  <a:pt x="6837" y="17415"/>
                </a:lnTo>
                <a:lnTo>
                  <a:pt x="6881" y="17398"/>
                </a:lnTo>
                <a:lnTo>
                  <a:pt x="6917" y="17382"/>
                </a:lnTo>
                <a:lnTo>
                  <a:pt x="6943" y="17369"/>
                </a:lnTo>
                <a:lnTo>
                  <a:pt x="6959" y="17361"/>
                </a:lnTo>
                <a:lnTo>
                  <a:pt x="6994" y="17351"/>
                </a:lnTo>
                <a:lnTo>
                  <a:pt x="7046" y="17333"/>
                </a:lnTo>
                <a:lnTo>
                  <a:pt x="7116" y="17308"/>
                </a:lnTo>
                <a:lnTo>
                  <a:pt x="7200" y="17277"/>
                </a:lnTo>
                <a:lnTo>
                  <a:pt x="7294" y="17240"/>
                </a:lnTo>
                <a:lnTo>
                  <a:pt x="7397" y="17200"/>
                </a:lnTo>
                <a:lnTo>
                  <a:pt x="7507" y="17156"/>
                </a:lnTo>
                <a:lnTo>
                  <a:pt x="7621" y="17112"/>
                </a:lnTo>
                <a:lnTo>
                  <a:pt x="7734" y="17066"/>
                </a:lnTo>
                <a:lnTo>
                  <a:pt x="7846" y="17021"/>
                </a:lnTo>
                <a:lnTo>
                  <a:pt x="7955" y="16977"/>
                </a:lnTo>
                <a:lnTo>
                  <a:pt x="8057" y="16937"/>
                </a:lnTo>
                <a:lnTo>
                  <a:pt x="8148" y="16899"/>
                </a:lnTo>
                <a:lnTo>
                  <a:pt x="8228" y="16867"/>
                </a:lnTo>
                <a:lnTo>
                  <a:pt x="8295" y="16841"/>
                </a:lnTo>
                <a:lnTo>
                  <a:pt x="8344" y="16821"/>
                </a:lnTo>
                <a:lnTo>
                  <a:pt x="8396" y="16799"/>
                </a:lnTo>
                <a:lnTo>
                  <a:pt x="8454" y="16778"/>
                </a:lnTo>
                <a:lnTo>
                  <a:pt x="8513" y="16755"/>
                </a:lnTo>
                <a:lnTo>
                  <a:pt x="8574" y="16731"/>
                </a:lnTo>
                <a:lnTo>
                  <a:pt x="8633" y="16707"/>
                </a:lnTo>
                <a:lnTo>
                  <a:pt x="8690" y="16682"/>
                </a:lnTo>
                <a:lnTo>
                  <a:pt x="8744" y="16658"/>
                </a:lnTo>
                <a:lnTo>
                  <a:pt x="8792" y="16633"/>
                </a:lnTo>
                <a:lnTo>
                  <a:pt x="8829" y="16621"/>
                </a:lnTo>
                <a:lnTo>
                  <a:pt x="8872" y="16605"/>
                </a:lnTo>
                <a:lnTo>
                  <a:pt x="8918" y="16587"/>
                </a:lnTo>
                <a:lnTo>
                  <a:pt x="8965" y="16565"/>
                </a:lnTo>
                <a:lnTo>
                  <a:pt x="9013" y="16543"/>
                </a:lnTo>
                <a:lnTo>
                  <a:pt x="9059" y="16522"/>
                </a:lnTo>
                <a:lnTo>
                  <a:pt x="9100" y="16502"/>
                </a:lnTo>
                <a:lnTo>
                  <a:pt x="9137" y="16485"/>
                </a:lnTo>
                <a:lnTo>
                  <a:pt x="9178" y="16465"/>
                </a:lnTo>
                <a:lnTo>
                  <a:pt x="9220" y="16447"/>
                </a:lnTo>
                <a:lnTo>
                  <a:pt x="9263" y="16429"/>
                </a:lnTo>
                <a:lnTo>
                  <a:pt x="9304" y="16409"/>
                </a:lnTo>
                <a:lnTo>
                  <a:pt x="9346" y="16391"/>
                </a:lnTo>
                <a:lnTo>
                  <a:pt x="9388" y="16371"/>
                </a:lnTo>
                <a:lnTo>
                  <a:pt x="9430" y="16352"/>
                </a:lnTo>
                <a:lnTo>
                  <a:pt x="9471" y="16331"/>
                </a:lnTo>
                <a:lnTo>
                  <a:pt x="9550" y="16292"/>
                </a:lnTo>
                <a:lnTo>
                  <a:pt x="9633" y="16254"/>
                </a:lnTo>
                <a:lnTo>
                  <a:pt x="9720" y="16214"/>
                </a:lnTo>
                <a:lnTo>
                  <a:pt x="9807" y="16173"/>
                </a:lnTo>
                <a:lnTo>
                  <a:pt x="9894" y="16132"/>
                </a:lnTo>
                <a:lnTo>
                  <a:pt x="9978" y="16091"/>
                </a:lnTo>
                <a:lnTo>
                  <a:pt x="10018" y="16069"/>
                </a:lnTo>
                <a:lnTo>
                  <a:pt x="10057" y="16048"/>
                </a:lnTo>
                <a:lnTo>
                  <a:pt x="10093" y="16026"/>
                </a:lnTo>
                <a:lnTo>
                  <a:pt x="10129" y="16004"/>
                </a:lnTo>
                <a:lnTo>
                  <a:pt x="10153" y="15994"/>
                </a:lnTo>
                <a:lnTo>
                  <a:pt x="10184" y="15979"/>
                </a:lnTo>
                <a:lnTo>
                  <a:pt x="10220" y="15962"/>
                </a:lnTo>
                <a:lnTo>
                  <a:pt x="10263" y="15939"/>
                </a:lnTo>
                <a:lnTo>
                  <a:pt x="10363" y="15886"/>
                </a:lnTo>
                <a:lnTo>
                  <a:pt x="10482" y="15821"/>
                </a:lnTo>
                <a:lnTo>
                  <a:pt x="10614" y="15748"/>
                </a:lnTo>
                <a:lnTo>
                  <a:pt x="10756" y="15669"/>
                </a:lnTo>
                <a:lnTo>
                  <a:pt x="10903" y="15584"/>
                </a:lnTo>
                <a:lnTo>
                  <a:pt x="11053" y="15498"/>
                </a:lnTo>
                <a:lnTo>
                  <a:pt x="11202" y="15411"/>
                </a:lnTo>
                <a:lnTo>
                  <a:pt x="11344" y="15328"/>
                </a:lnTo>
                <a:lnTo>
                  <a:pt x="11477" y="15249"/>
                </a:lnTo>
                <a:lnTo>
                  <a:pt x="11597" y="15176"/>
                </a:lnTo>
                <a:lnTo>
                  <a:pt x="11700" y="15111"/>
                </a:lnTo>
                <a:lnTo>
                  <a:pt x="11781" y="15060"/>
                </a:lnTo>
                <a:lnTo>
                  <a:pt x="11813" y="15038"/>
                </a:lnTo>
                <a:lnTo>
                  <a:pt x="11838" y="15021"/>
                </a:lnTo>
                <a:lnTo>
                  <a:pt x="11857" y="15007"/>
                </a:lnTo>
                <a:lnTo>
                  <a:pt x="11867" y="14997"/>
                </a:lnTo>
                <a:lnTo>
                  <a:pt x="11879" y="14991"/>
                </a:lnTo>
                <a:lnTo>
                  <a:pt x="11898" y="14982"/>
                </a:lnTo>
                <a:lnTo>
                  <a:pt x="11919" y="14970"/>
                </a:lnTo>
                <a:lnTo>
                  <a:pt x="11947" y="14954"/>
                </a:lnTo>
                <a:lnTo>
                  <a:pt x="12012" y="14913"/>
                </a:lnTo>
                <a:lnTo>
                  <a:pt x="12090" y="14864"/>
                </a:lnTo>
                <a:lnTo>
                  <a:pt x="12179" y="14806"/>
                </a:lnTo>
                <a:lnTo>
                  <a:pt x="12276" y="14741"/>
                </a:lnTo>
                <a:lnTo>
                  <a:pt x="12379" y="14672"/>
                </a:lnTo>
                <a:lnTo>
                  <a:pt x="12485" y="14600"/>
                </a:lnTo>
                <a:lnTo>
                  <a:pt x="12590" y="14528"/>
                </a:lnTo>
                <a:lnTo>
                  <a:pt x="12694" y="14457"/>
                </a:lnTo>
                <a:lnTo>
                  <a:pt x="12791" y="14388"/>
                </a:lnTo>
                <a:lnTo>
                  <a:pt x="12883" y="14324"/>
                </a:lnTo>
                <a:lnTo>
                  <a:pt x="12963" y="14267"/>
                </a:lnTo>
                <a:lnTo>
                  <a:pt x="13031" y="14218"/>
                </a:lnTo>
                <a:lnTo>
                  <a:pt x="13083" y="14179"/>
                </a:lnTo>
                <a:lnTo>
                  <a:pt x="13116" y="14152"/>
                </a:lnTo>
                <a:lnTo>
                  <a:pt x="13131" y="14143"/>
                </a:lnTo>
                <a:lnTo>
                  <a:pt x="13152" y="14131"/>
                </a:lnTo>
                <a:lnTo>
                  <a:pt x="13179" y="14112"/>
                </a:lnTo>
                <a:lnTo>
                  <a:pt x="13212" y="14088"/>
                </a:lnTo>
                <a:lnTo>
                  <a:pt x="13294" y="14030"/>
                </a:lnTo>
                <a:lnTo>
                  <a:pt x="13392" y="13958"/>
                </a:lnTo>
                <a:lnTo>
                  <a:pt x="13505" y="13873"/>
                </a:lnTo>
                <a:lnTo>
                  <a:pt x="13628" y="13779"/>
                </a:lnTo>
                <a:lnTo>
                  <a:pt x="13758" y="13680"/>
                </a:lnTo>
                <a:lnTo>
                  <a:pt x="13891" y="13578"/>
                </a:lnTo>
                <a:lnTo>
                  <a:pt x="14024" y="13475"/>
                </a:lnTo>
                <a:lnTo>
                  <a:pt x="14153" y="13374"/>
                </a:lnTo>
                <a:lnTo>
                  <a:pt x="14274" y="13278"/>
                </a:lnTo>
                <a:lnTo>
                  <a:pt x="14385" y="13190"/>
                </a:lnTo>
                <a:lnTo>
                  <a:pt x="14481" y="13112"/>
                </a:lnTo>
                <a:lnTo>
                  <a:pt x="14559" y="13048"/>
                </a:lnTo>
                <a:lnTo>
                  <a:pt x="14590" y="13022"/>
                </a:lnTo>
                <a:lnTo>
                  <a:pt x="14615" y="13000"/>
                </a:lnTo>
                <a:lnTo>
                  <a:pt x="14634" y="12982"/>
                </a:lnTo>
                <a:lnTo>
                  <a:pt x="14645" y="12970"/>
                </a:lnTo>
                <a:lnTo>
                  <a:pt x="14658" y="12963"/>
                </a:lnTo>
                <a:lnTo>
                  <a:pt x="14673" y="12954"/>
                </a:lnTo>
                <a:lnTo>
                  <a:pt x="14690" y="12942"/>
                </a:lnTo>
                <a:lnTo>
                  <a:pt x="14708" y="12928"/>
                </a:lnTo>
                <a:lnTo>
                  <a:pt x="14751" y="12895"/>
                </a:lnTo>
                <a:lnTo>
                  <a:pt x="14802" y="12854"/>
                </a:lnTo>
                <a:lnTo>
                  <a:pt x="14857" y="12807"/>
                </a:lnTo>
                <a:lnTo>
                  <a:pt x="14917" y="12756"/>
                </a:lnTo>
                <a:lnTo>
                  <a:pt x="14979" y="12701"/>
                </a:lnTo>
                <a:lnTo>
                  <a:pt x="15044" y="12645"/>
                </a:lnTo>
                <a:lnTo>
                  <a:pt x="15110" y="12587"/>
                </a:lnTo>
                <a:lnTo>
                  <a:pt x="15175" y="12530"/>
                </a:lnTo>
                <a:lnTo>
                  <a:pt x="15238" y="12475"/>
                </a:lnTo>
                <a:lnTo>
                  <a:pt x="15298" y="12421"/>
                </a:lnTo>
                <a:lnTo>
                  <a:pt x="15354" y="12372"/>
                </a:lnTo>
                <a:lnTo>
                  <a:pt x="15405" y="12328"/>
                </a:lnTo>
                <a:lnTo>
                  <a:pt x="15451" y="12291"/>
                </a:lnTo>
                <a:lnTo>
                  <a:pt x="15487" y="12261"/>
                </a:lnTo>
                <a:lnTo>
                  <a:pt x="15508" y="12245"/>
                </a:lnTo>
                <a:lnTo>
                  <a:pt x="15520" y="12233"/>
                </a:lnTo>
                <a:lnTo>
                  <a:pt x="15534" y="12220"/>
                </a:lnTo>
                <a:lnTo>
                  <a:pt x="15555" y="12200"/>
                </a:lnTo>
                <a:lnTo>
                  <a:pt x="15765" y="12013"/>
                </a:lnTo>
                <a:lnTo>
                  <a:pt x="15798" y="11979"/>
                </a:lnTo>
                <a:lnTo>
                  <a:pt x="15830" y="11947"/>
                </a:lnTo>
                <a:lnTo>
                  <a:pt x="15863" y="11915"/>
                </a:lnTo>
                <a:lnTo>
                  <a:pt x="15895" y="11884"/>
                </a:lnTo>
                <a:lnTo>
                  <a:pt x="15927" y="11853"/>
                </a:lnTo>
                <a:lnTo>
                  <a:pt x="15959" y="11823"/>
                </a:lnTo>
                <a:lnTo>
                  <a:pt x="15992" y="11790"/>
                </a:lnTo>
                <a:lnTo>
                  <a:pt x="16025" y="11758"/>
                </a:lnTo>
                <a:lnTo>
                  <a:pt x="16052" y="11733"/>
                </a:lnTo>
                <a:lnTo>
                  <a:pt x="16089" y="11696"/>
                </a:lnTo>
                <a:lnTo>
                  <a:pt x="16136" y="11649"/>
                </a:lnTo>
                <a:lnTo>
                  <a:pt x="16190" y="11595"/>
                </a:lnTo>
                <a:lnTo>
                  <a:pt x="16248" y="11535"/>
                </a:lnTo>
                <a:lnTo>
                  <a:pt x="16311" y="11470"/>
                </a:lnTo>
                <a:lnTo>
                  <a:pt x="16377" y="11403"/>
                </a:lnTo>
                <a:lnTo>
                  <a:pt x="16443" y="11335"/>
                </a:lnTo>
                <a:lnTo>
                  <a:pt x="16508" y="11268"/>
                </a:lnTo>
                <a:lnTo>
                  <a:pt x="16571" y="11202"/>
                </a:lnTo>
                <a:lnTo>
                  <a:pt x="16629" y="11140"/>
                </a:lnTo>
                <a:lnTo>
                  <a:pt x="16681" y="11084"/>
                </a:lnTo>
                <a:lnTo>
                  <a:pt x="16726" y="11036"/>
                </a:lnTo>
                <a:lnTo>
                  <a:pt x="16761" y="10997"/>
                </a:lnTo>
                <a:lnTo>
                  <a:pt x="16786" y="10969"/>
                </a:lnTo>
                <a:lnTo>
                  <a:pt x="16797" y="10953"/>
                </a:lnTo>
                <a:lnTo>
                  <a:pt x="16818" y="10935"/>
                </a:lnTo>
                <a:lnTo>
                  <a:pt x="16837" y="10915"/>
                </a:lnTo>
                <a:lnTo>
                  <a:pt x="16856" y="10896"/>
                </a:lnTo>
                <a:lnTo>
                  <a:pt x="16874" y="10875"/>
                </a:lnTo>
                <a:lnTo>
                  <a:pt x="16908" y="10833"/>
                </a:lnTo>
                <a:lnTo>
                  <a:pt x="16943" y="10789"/>
                </a:lnTo>
                <a:lnTo>
                  <a:pt x="17006" y="10707"/>
                </a:lnTo>
                <a:lnTo>
                  <a:pt x="17067" y="10626"/>
                </a:lnTo>
                <a:lnTo>
                  <a:pt x="17128" y="10543"/>
                </a:lnTo>
                <a:lnTo>
                  <a:pt x="17185" y="10462"/>
                </a:lnTo>
                <a:lnTo>
                  <a:pt x="17214" y="10421"/>
                </a:lnTo>
                <a:lnTo>
                  <a:pt x="17241" y="10379"/>
                </a:lnTo>
                <a:lnTo>
                  <a:pt x="17269" y="10337"/>
                </a:lnTo>
                <a:lnTo>
                  <a:pt x="17295" y="10296"/>
                </a:lnTo>
                <a:lnTo>
                  <a:pt x="17321" y="10254"/>
                </a:lnTo>
                <a:lnTo>
                  <a:pt x="17347" y="10211"/>
                </a:lnTo>
                <a:lnTo>
                  <a:pt x="17372" y="10169"/>
                </a:lnTo>
                <a:lnTo>
                  <a:pt x="17396" y="10125"/>
                </a:lnTo>
                <a:lnTo>
                  <a:pt x="17419" y="10081"/>
                </a:lnTo>
                <a:lnTo>
                  <a:pt x="17442" y="10037"/>
                </a:lnTo>
                <a:lnTo>
                  <a:pt x="17463" y="9992"/>
                </a:lnTo>
                <a:lnTo>
                  <a:pt x="17485" y="9946"/>
                </a:lnTo>
                <a:lnTo>
                  <a:pt x="17505" y="9900"/>
                </a:lnTo>
                <a:lnTo>
                  <a:pt x="17524" y="9853"/>
                </a:lnTo>
                <a:lnTo>
                  <a:pt x="17543" y="9805"/>
                </a:lnTo>
                <a:lnTo>
                  <a:pt x="17561" y="9757"/>
                </a:lnTo>
                <a:lnTo>
                  <a:pt x="17578" y="9708"/>
                </a:lnTo>
                <a:lnTo>
                  <a:pt x="17594" y="9657"/>
                </a:lnTo>
                <a:lnTo>
                  <a:pt x="17609" y="9606"/>
                </a:lnTo>
                <a:lnTo>
                  <a:pt x="17622" y="9553"/>
                </a:lnTo>
                <a:lnTo>
                  <a:pt x="17636" y="9501"/>
                </a:lnTo>
                <a:lnTo>
                  <a:pt x="17648" y="9446"/>
                </a:lnTo>
                <a:lnTo>
                  <a:pt x="17659" y="9391"/>
                </a:lnTo>
                <a:lnTo>
                  <a:pt x="17669" y="9334"/>
                </a:lnTo>
                <a:lnTo>
                  <a:pt x="17673" y="9309"/>
                </a:lnTo>
                <a:lnTo>
                  <a:pt x="17675" y="9283"/>
                </a:lnTo>
                <a:lnTo>
                  <a:pt x="17675" y="9255"/>
                </a:lnTo>
                <a:lnTo>
                  <a:pt x="17674" y="9226"/>
                </a:lnTo>
                <a:lnTo>
                  <a:pt x="17672" y="9196"/>
                </a:lnTo>
                <a:lnTo>
                  <a:pt x="17669" y="9165"/>
                </a:lnTo>
                <a:lnTo>
                  <a:pt x="17665" y="9133"/>
                </a:lnTo>
                <a:lnTo>
                  <a:pt x="17659" y="9101"/>
                </a:lnTo>
                <a:lnTo>
                  <a:pt x="17653" y="9068"/>
                </a:lnTo>
                <a:lnTo>
                  <a:pt x="17645" y="9034"/>
                </a:lnTo>
                <a:lnTo>
                  <a:pt x="17637" y="8999"/>
                </a:lnTo>
                <a:lnTo>
                  <a:pt x="17629" y="8965"/>
                </a:lnTo>
                <a:lnTo>
                  <a:pt x="17609" y="8895"/>
                </a:lnTo>
                <a:lnTo>
                  <a:pt x="17587" y="8825"/>
                </a:lnTo>
                <a:lnTo>
                  <a:pt x="17563" y="8757"/>
                </a:lnTo>
                <a:lnTo>
                  <a:pt x="17539" y="8689"/>
                </a:lnTo>
                <a:lnTo>
                  <a:pt x="17513" y="8624"/>
                </a:lnTo>
                <a:lnTo>
                  <a:pt x="17487" y="8563"/>
                </a:lnTo>
                <a:lnTo>
                  <a:pt x="17462" y="8506"/>
                </a:lnTo>
                <a:lnTo>
                  <a:pt x="17437" y="8455"/>
                </a:lnTo>
                <a:lnTo>
                  <a:pt x="17415" y="8408"/>
                </a:lnTo>
                <a:lnTo>
                  <a:pt x="17394" y="8369"/>
                </a:lnTo>
                <a:lnTo>
                  <a:pt x="17360" y="8310"/>
                </a:lnTo>
                <a:lnTo>
                  <a:pt x="17328" y="8254"/>
                </a:lnTo>
                <a:lnTo>
                  <a:pt x="17297" y="8203"/>
                </a:lnTo>
                <a:lnTo>
                  <a:pt x="17268" y="8155"/>
                </a:lnTo>
                <a:lnTo>
                  <a:pt x="17239" y="8109"/>
                </a:lnTo>
                <a:lnTo>
                  <a:pt x="17210" y="8066"/>
                </a:lnTo>
                <a:lnTo>
                  <a:pt x="17182" y="8023"/>
                </a:lnTo>
                <a:lnTo>
                  <a:pt x="17153" y="7981"/>
                </a:lnTo>
                <a:lnTo>
                  <a:pt x="17123" y="7941"/>
                </a:lnTo>
                <a:lnTo>
                  <a:pt x="17093" y="7900"/>
                </a:lnTo>
                <a:lnTo>
                  <a:pt x="17062" y="7858"/>
                </a:lnTo>
                <a:lnTo>
                  <a:pt x="17029" y="7816"/>
                </a:lnTo>
                <a:lnTo>
                  <a:pt x="16958" y="7727"/>
                </a:lnTo>
                <a:lnTo>
                  <a:pt x="16877" y="7627"/>
                </a:lnTo>
                <a:lnTo>
                  <a:pt x="16843" y="7585"/>
                </a:lnTo>
                <a:lnTo>
                  <a:pt x="16805" y="7540"/>
                </a:lnTo>
                <a:lnTo>
                  <a:pt x="16766" y="7493"/>
                </a:lnTo>
                <a:lnTo>
                  <a:pt x="16725" y="7446"/>
                </a:lnTo>
                <a:lnTo>
                  <a:pt x="16641" y="7350"/>
                </a:lnTo>
                <a:lnTo>
                  <a:pt x="16551" y="7253"/>
                </a:lnTo>
                <a:lnTo>
                  <a:pt x="16462" y="7157"/>
                </a:lnTo>
                <a:lnTo>
                  <a:pt x="16373" y="7065"/>
                </a:lnTo>
                <a:lnTo>
                  <a:pt x="16287" y="6978"/>
                </a:lnTo>
                <a:lnTo>
                  <a:pt x="16207" y="6899"/>
                </a:lnTo>
                <a:lnTo>
                  <a:pt x="16179" y="6872"/>
                </a:lnTo>
                <a:lnTo>
                  <a:pt x="16153" y="6842"/>
                </a:lnTo>
                <a:lnTo>
                  <a:pt x="16127" y="6811"/>
                </a:lnTo>
                <a:lnTo>
                  <a:pt x="16099" y="6779"/>
                </a:lnTo>
                <a:lnTo>
                  <a:pt x="16071" y="6747"/>
                </a:lnTo>
                <a:lnTo>
                  <a:pt x="16042" y="6715"/>
                </a:lnTo>
                <a:lnTo>
                  <a:pt x="16011" y="6683"/>
                </a:lnTo>
                <a:lnTo>
                  <a:pt x="15979" y="6652"/>
                </a:lnTo>
                <a:lnTo>
                  <a:pt x="14313" y="5186"/>
                </a:lnTo>
                <a:lnTo>
                  <a:pt x="14230" y="5121"/>
                </a:lnTo>
                <a:lnTo>
                  <a:pt x="14144" y="5052"/>
                </a:lnTo>
                <a:lnTo>
                  <a:pt x="14058" y="4981"/>
                </a:lnTo>
                <a:lnTo>
                  <a:pt x="13972" y="4911"/>
                </a:lnTo>
                <a:lnTo>
                  <a:pt x="13885" y="4840"/>
                </a:lnTo>
                <a:lnTo>
                  <a:pt x="13797" y="4769"/>
                </a:lnTo>
                <a:lnTo>
                  <a:pt x="13709" y="4700"/>
                </a:lnTo>
                <a:lnTo>
                  <a:pt x="13622" y="4634"/>
                </a:lnTo>
                <a:lnTo>
                  <a:pt x="13528" y="4565"/>
                </a:lnTo>
                <a:lnTo>
                  <a:pt x="13437" y="4496"/>
                </a:lnTo>
                <a:lnTo>
                  <a:pt x="13348" y="4430"/>
                </a:lnTo>
                <a:lnTo>
                  <a:pt x="13259" y="4364"/>
                </a:lnTo>
                <a:lnTo>
                  <a:pt x="13172" y="4299"/>
                </a:lnTo>
                <a:lnTo>
                  <a:pt x="13085" y="4234"/>
                </a:lnTo>
                <a:lnTo>
                  <a:pt x="12999" y="4170"/>
                </a:lnTo>
                <a:lnTo>
                  <a:pt x="12913" y="4107"/>
                </a:lnTo>
                <a:lnTo>
                  <a:pt x="12826" y="4043"/>
                </a:lnTo>
                <a:lnTo>
                  <a:pt x="12738" y="3980"/>
                </a:lnTo>
                <a:lnTo>
                  <a:pt x="12650" y="3916"/>
                </a:lnTo>
                <a:lnTo>
                  <a:pt x="12559" y="3852"/>
                </a:lnTo>
                <a:lnTo>
                  <a:pt x="12468" y="3787"/>
                </a:lnTo>
                <a:lnTo>
                  <a:pt x="12373" y="3722"/>
                </a:lnTo>
                <a:lnTo>
                  <a:pt x="12276" y="3655"/>
                </a:lnTo>
                <a:lnTo>
                  <a:pt x="12177" y="3589"/>
                </a:lnTo>
                <a:lnTo>
                  <a:pt x="12083" y="3525"/>
                </a:lnTo>
                <a:lnTo>
                  <a:pt x="11988" y="3463"/>
                </a:lnTo>
                <a:lnTo>
                  <a:pt x="11893" y="3402"/>
                </a:lnTo>
                <a:lnTo>
                  <a:pt x="11798" y="3340"/>
                </a:lnTo>
                <a:lnTo>
                  <a:pt x="11702" y="3280"/>
                </a:lnTo>
                <a:lnTo>
                  <a:pt x="11606" y="3219"/>
                </a:lnTo>
                <a:lnTo>
                  <a:pt x="11509" y="3158"/>
                </a:lnTo>
                <a:lnTo>
                  <a:pt x="11411" y="3097"/>
                </a:lnTo>
                <a:lnTo>
                  <a:pt x="11318" y="3037"/>
                </a:lnTo>
                <a:lnTo>
                  <a:pt x="11222" y="2979"/>
                </a:lnTo>
                <a:lnTo>
                  <a:pt x="11125" y="2920"/>
                </a:lnTo>
                <a:lnTo>
                  <a:pt x="11028" y="2863"/>
                </a:lnTo>
                <a:lnTo>
                  <a:pt x="10930" y="2806"/>
                </a:lnTo>
                <a:lnTo>
                  <a:pt x="10831" y="2749"/>
                </a:lnTo>
                <a:lnTo>
                  <a:pt x="10732" y="2692"/>
                </a:lnTo>
                <a:lnTo>
                  <a:pt x="10631" y="2635"/>
                </a:lnTo>
                <a:lnTo>
                  <a:pt x="10529" y="2579"/>
                </a:lnTo>
                <a:lnTo>
                  <a:pt x="10427" y="2523"/>
                </a:lnTo>
                <a:lnTo>
                  <a:pt x="10326" y="2468"/>
                </a:lnTo>
                <a:lnTo>
                  <a:pt x="10223" y="2413"/>
                </a:lnTo>
                <a:lnTo>
                  <a:pt x="10120" y="2359"/>
                </a:lnTo>
                <a:lnTo>
                  <a:pt x="10015" y="2305"/>
                </a:lnTo>
                <a:lnTo>
                  <a:pt x="9911" y="2251"/>
                </a:lnTo>
                <a:lnTo>
                  <a:pt x="9807" y="2198"/>
                </a:lnTo>
                <a:lnTo>
                  <a:pt x="9735" y="2162"/>
                </a:lnTo>
                <a:lnTo>
                  <a:pt x="9660" y="2124"/>
                </a:lnTo>
                <a:lnTo>
                  <a:pt x="9583" y="2086"/>
                </a:lnTo>
                <a:lnTo>
                  <a:pt x="9504" y="2047"/>
                </a:lnTo>
                <a:lnTo>
                  <a:pt x="9423" y="2010"/>
                </a:lnTo>
                <a:lnTo>
                  <a:pt x="9340" y="1971"/>
                </a:lnTo>
                <a:lnTo>
                  <a:pt x="9258" y="1932"/>
                </a:lnTo>
                <a:lnTo>
                  <a:pt x="9174" y="1893"/>
                </a:lnTo>
                <a:lnTo>
                  <a:pt x="9091" y="1855"/>
                </a:lnTo>
                <a:lnTo>
                  <a:pt x="9006" y="1816"/>
                </a:lnTo>
                <a:lnTo>
                  <a:pt x="8923" y="1780"/>
                </a:lnTo>
                <a:lnTo>
                  <a:pt x="8840" y="1743"/>
                </a:lnTo>
                <a:lnTo>
                  <a:pt x="8759" y="1707"/>
                </a:lnTo>
                <a:lnTo>
                  <a:pt x="8679" y="1673"/>
                </a:lnTo>
                <a:lnTo>
                  <a:pt x="8600" y="1640"/>
                </a:lnTo>
                <a:lnTo>
                  <a:pt x="8523" y="1608"/>
                </a:lnTo>
                <a:lnTo>
                  <a:pt x="8472" y="1587"/>
                </a:lnTo>
                <a:lnTo>
                  <a:pt x="8417" y="1562"/>
                </a:lnTo>
                <a:lnTo>
                  <a:pt x="8360" y="1537"/>
                </a:lnTo>
                <a:lnTo>
                  <a:pt x="8300" y="1511"/>
                </a:lnTo>
                <a:lnTo>
                  <a:pt x="8242" y="1485"/>
                </a:lnTo>
                <a:lnTo>
                  <a:pt x="8184" y="1461"/>
                </a:lnTo>
                <a:lnTo>
                  <a:pt x="8156" y="1451"/>
                </a:lnTo>
                <a:lnTo>
                  <a:pt x="8129" y="1442"/>
                </a:lnTo>
                <a:lnTo>
                  <a:pt x="8102" y="1433"/>
                </a:lnTo>
                <a:lnTo>
                  <a:pt x="8078" y="1426"/>
                </a:lnTo>
                <a:close/>
              </a:path>
            </a:pathLst>
          </a:custGeom>
          <a:solidFill>
            <a:schemeClr val="bg1">
              <a:lumMod val="75000"/>
            </a:schemeClr>
          </a:solidFill>
          <a:ln cap="sq">
            <a:noFill/>
          </a:ln>
        </p:spPr>
        <p:txBody>
          <a:bodyPr vert="horz" wrap="square" lIns="91440" tIns="45720" rIns="91440" bIns="45720" rtlCol="0" anchor="t"/>
          <a:lstStyle/>
          <a:p>
            <a:pPr algn="l">
              <a:lnSpc>
                <a:spcPct val="100000"/>
              </a:lnSpc>
            </a:pPr>
            <a:endParaRPr kumimoji="1" lang="zh-CN" altLang="en-US" sz="2400"/>
          </a:p>
        </p:txBody>
      </p:sp>
      <p:sp>
        <p:nvSpPr>
          <p:cNvPr id="13" name="标题 1"/>
          <p:cNvSpPr txBox="1"/>
          <p:nvPr/>
        </p:nvSpPr>
        <p:spPr>
          <a:xfrm>
            <a:off x="861932" y="5162500"/>
            <a:ext cx="126854" cy="131412"/>
          </a:xfrm>
          <a:custGeom>
            <a:avLst/>
            <a:gdLst>
              <a:gd name="T0" fmla="*/ 7371 w 17675"/>
              <a:gd name="T1" fmla="*/ 1125 h 18310"/>
              <a:gd name="T2" fmla="*/ 5959 w 17675"/>
              <a:gd name="T3" fmla="*/ 593 h 18310"/>
              <a:gd name="T4" fmla="*/ 4735 w 17675"/>
              <a:gd name="T5" fmla="*/ 240 h 18310"/>
              <a:gd name="T6" fmla="*/ 3627 w 17675"/>
              <a:gd name="T7" fmla="*/ 54 h 18310"/>
              <a:gd name="T8" fmla="*/ 2806 w 17675"/>
              <a:gd name="T9" fmla="*/ 7 h 18310"/>
              <a:gd name="T10" fmla="*/ 2454 w 17675"/>
              <a:gd name="T11" fmla="*/ 85 h 18310"/>
              <a:gd name="T12" fmla="*/ 2132 w 17675"/>
              <a:gd name="T13" fmla="*/ 262 h 18310"/>
              <a:gd name="T14" fmla="*/ 1838 w 17675"/>
              <a:gd name="T15" fmla="*/ 533 h 18310"/>
              <a:gd name="T16" fmla="*/ 1454 w 17675"/>
              <a:gd name="T17" fmla="*/ 1111 h 18310"/>
              <a:gd name="T18" fmla="*/ 1261 w 17675"/>
              <a:gd name="T19" fmla="*/ 1545 h 18310"/>
              <a:gd name="T20" fmla="*/ 1008 w 17675"/>
              <a:gd name="T21" fmla="*/ 2315 h 18310"/>
              <a:gd name="T22" fmla="*/ 836 w 17675"/>
              <a:gd name="T23" fmla="*/ 2906 h 18310"/>
              <a:gd name="T24" fmla="*/ 683 w 17675"/>
              <a:gd name="T25" fmla="*/ 3519 h 18310"/>
              <a:gd name="T26" fmla="*/ 506 w 17675"/>
              <a:gd name="T27" fmla="*/ 4330 h 18310"/>
              <a:gd name="T28" fmla="*/ 356 w 17675"/>
              <a:gd name="T29" fmla="*/ 5177 h 18310"/>
              <a:gd name="T30" fmla="*/ 199 w 17675"/>
              <a:gd name="T31" fmla="*/ 6352 h 18310"/>
              <a:gd name="T32" fmla="*/ 65 w 17675"/>
              <a:gd name="T33" fmla="*/ 7805 h 18310"/>
              <a:gd name="T34" fmla="*/ 1 w 17675"/>
              <a:gd name="T35" fmla="*/ 9354 h 18310"/>
              <a:gd name="T36" fmla="*/ 54 w 17675"/>
              <a:gd name="T37" fmla="*/ 10490 h 18310"/>
              <a:gd name="T38" fmla="*/ 149 w 17675"/>
              <a:gd name="T39" fmla="*/ 11811 h 18310"/>
              <a:gd name="T40" fmla="*/ 298 w 17675"/>
              <a:gd name="T41" fmla="*/ 13066 h 18310"/>
              <a:gd name="T42" fmla="*/ 650 w 17675"/>
              <a:gd name="T43" fmla="*/ 14979 h 18310"/>
              <a:gd name="T44" fmla="*/ 991 w 17675"/>
              <a:gd name="T45" fmla="*/ 16266 h 18310"/>
              <a:gd name="T46" fmla="*/ 1332 w 17675"/>
              <a:gd name="T47" fmla="*/ 17156 h 18310"/>
              <a:gd name="T48" fmla="*/ 1598 w 17675"/>
              <a:gd name="T49" fmla="*/ 17614 h 18310"/>
              <a:gd name="T50" fmla="*/ 1917 w 17675"/>
              <a:gd name="T51" fmla="*/ 17970 h 18310"/>
              <a:gd name="T52" fmla="*/ 2349 w 17675"/>
              <a:gd name="T53" fmla="*/ 18232 h 18310"/>
              <a:gd name="T54" fmla="*/ 2745 w 17675"/>
              <a:gd name="T55" fmla="*/ 18309 h 18310"/>
              <a:gd name="T56" fmla="*/ 3384 w 17675"/>
              <a:gd name="T57" fmla="*/ 18287 h 18310"/>
              <a:gd name="T58" fmla="*/ 4157 w 17675"/>
              <a:gd name="T59" fmla="*/ 18192 h 18310"/>
              <a:gd name="T60" fmla="*/ 5006 w 17675"/>
              <a:gd name="T61" fmla="*/ 18009 h 18310"/>
              <a:gd name="T62" fmla="*/ 6483 w 17675"/>
              <a:gd name="T63" fmla="*/ 17544 h 18310"/>
              <a:gd name="T64" fmla="*/ 7200 w 17675"/>
              <a:gd name="T65" fmla="*/ 17277 h 18310"/>
              <a:gd name="T66" fmla="*/ 8295 w 17675"/>
              <a:gd name="T67" fmla="*/ 16841 h 18310"/>
              <a:gd name="T68" fmla="*/ 8872 w 17675"/>
              <a:gd name="T69" fmla="*/ 16605 h 18310"/>
              <a:gd name="T70" fmla="*/ 9346 w 17675"/>
              <a:gd name="T71" fmla="*/ 16391 h 18310"/>
              <a:gd name="T72" fmla="*/ 10057 w 17675"/>
              <a:gd name="T73" fmla="*/ 16048 h 18310"/>
              <a:gd name="T74" fmla="*/ 10903 w 17675"/>
              <a:gd name="T75" fmla="*/ 15584 h 18310"/>
              <a:gd name="T76" fmla="*/ 11867 w 17675"/>
              <a:gd name="T77" fmla="*/ 14997 h 18310"/>
              <a:gd name="T78" fmla="*/ 12590 w 17675"/>
              <a:gd name="T79" fmla="*/ 14528 h 18310"/>
              <a:gd name="T80" fmla="*/ 13212 w 17675"/>
              <a:gd name="T81" fmla="*/ 14088 h 18310"/>
              <a:gd name="T82" fmla="*/ 14481 w 17675"/>
              <a:gd name="T83" fmla="*/ 13112 h 18310"/>
              <a:gd name="T84" fmla="*/ 14802 w 17675"/>
              <a:gd name="T85" fmla="*/ 12854 h 18310"/>
              <a:gd name="T86" fmla="*/ 15451 w 17675"/>
              <a:gd name="T87" fmla="*/ 12291 h 18310"/>
              <a:gd name="T88" fmla="*/ 15927 w 17675"/>
              <a:gd name="T89" fmla="*/ 11853 h 18310"/>
              <a:gd name="T90" fmla="*/ 16443 w 17675"/>
              <a:gd name="T91" fmla="*/ 11335 h 18310"/>
              <a:gd name="T92" fmla="*/ 16856 w 17675"/>
              <a:gd name="T93" fmla="*/ 10896 h 18310"/>
              <a:gd name="T94" fmla="*/ 17295 w 17675"/>
              <a:gd name="T95" fmla="*/ 10296 h 18310"/>
              <a:gd name="T96" fmla="*/ 17543 w 17675"/>
              <a:gd name="T97" fmla="*/ 9805 h 18310"/>
              <a:gd name="T98" fmla="*/ 17675 w 17675"/>
              <a:gd name="T99" fmla="*/ 9283 h 18310"/>
              <a:gd name="T100" fmla="*/ 17609 w 17675"/>
              <a:gd name="T101" fmla="*/ 8895 h 18310"/>
              <a:gd name="T102" fmla="*/ 17328 w 17675"/>
              <a:gd name="T103" fmla="*/ 8254 h 18310"/>
              <a:gd name="T104" fmla="*/ 16958 w 17675"/>
              <a:gd name="T105" fmla="*/ 7727 h 18310"/>
              <a:gd name="T106" fmla="*/ 16207 w 17675"/>
              <a:gd name="T107" fmla="*/ 6899 h 18310"/>
              <a:gd name="T108" fmla="*/ 14144 w 17675"/>
              <a:gd name="T109" fmla="*/ 5052 h 18310"/>
              <a:gd name="T110" fmla="*/ 13172 w 17675"/>
              <a:gd name="T111" fmla="*/ 4299 h 18310"/>
              <a:gd name="T112" fmla="*/ 12177 w 17675"/>
              <a:gd name="T113" fmla="*/ 3589 h 18310"/>
              <a:gd name="T114" fmla="*/ 11125 w 17675"/>
              <a:gd name="T115" fmla="*/ 2920 h 18310"/>
              <a:gd name="T116" fmla="*/ 10015 w 17675"/>
              <a:gd name="T117" fmla="*/ 2305 h 18310"/>
              <a:gd name="T118" fmla="*/ 9091 w 17675"/>
              <a:gd name="T119" fmla="*/ 1855 h 18310"/>
              <a:gd name="T120" fmla="*/ 8300 w 17675"/>
              <a:gd name="T121" fmla="*/ 1511 h 18310"/>
            </a:gdLst>
            <a:ahLst/>
            <a:cxnLst/>
            <a:rect l="0" t="0" r="r" b="b"/>
            <a:pathLst>
              <a:path w="17675" h="18310">
                <a:moveTo>
                  <a:pt x="8078" y="1426"/>
                </a:moveTo>
                <a:lnTo>
                  <a:pt x="8047" y="1409"/>
                </a:lnTo>
                <a:lnTo>
                  <a:pt x="8014" y="1392"/>
                </a:lnTo>
                <a:lnTo>
                  <a:pt x="7978" y="1376"/>
                </a:lnTo>
                <a:lnTo>
                  <a:pt x="7940" y="1360"/>
                </a:lnTo>
                <a:lnTo>
                  <a:pt x="7901" y="1345"/>
                </a:lnTo>
                <a:lnTo>
                  <a:pt x="7862" y="1330"/>
                </a:lnTo>
                <a:lnTo>
                  <a:pt x="7825" y="1315"/>
                </a:lnTo>
                <a:lnTo>
                  <a:pt x="7791" y="1301"/>
                </a:lnTo>
                <a:lnTo>
                  <a:pt x="7583" y="1213"/>
                </a:lnTo>
                <a:lnTo>
                  <a:pt x="7371" y="1125"/>
                </a:lnTo>
                <a:lnTo>
                  <a:pt x="7158" y="1038"/>
                </a:lnTo>
                <a:lnTo>
                  <a:pt x="6943" y="953"/>
                </a:lnTo>
                <a:lnTo>
                  <a:pt x="6836" y="911"/>
                </a:lnTo>
                <a:lnTo>
                  <a:pt x="6727" y="869"/>
                </a:lnTo>
                <a:lnTo>
                  <a:pt x="6618" y="827"/>
                </a:lnTo>
                <a:lnTo>
                  <a:pt x="6508" y="787"/>
                </a:lnTo>
                <a:lnTo>
                  <a:pt x="6400" y="747"/>
                </a:lnTo>
                <a:lnTo>
                  <a:pt x="6290" y="707"/>
                </a:lnTo>
                <a:lnTo>
                  <a:pt x="6180" y="668"/>
                </a:lnTo>
                <a:lnTo>
                  <a:pt x="6070" y="631"/>
                </a:lnTo>
                <a:lnTo>
                  <a:pt x="5959" y="593"/>
                </a:lnTo>
                <a:lnTo>
                  <a:pt x="5848" y="556"/>
                </a:lnTo>
                <a:lnTo>
                  <a:pt x="5737" y="521"/>
                </a:lnTo>
                <a:lnTo>
                  <a:pt x="5626" y="485"/>
                </a:lnTo>
                <a:lnTo>
                  <a:pt x="5515" y="451"/>
                </a:lnTo>
                <a:lnTo>
                  <a:pt x="5404" y="418"/>
                </a:lnTo>
                <a:lnTo>
                  <a:pt x="5292" y="386"/>
                </a:lnTo>
                <a:lnTo>
                  <a:pt x="5181" y="355"/>
                </a:lnTo>
                <a:lnTo>
                  <a:pt x="5069" y="324"/>
                </a:lnTo>
                <a:lnTo>
                  <a:pt x="4958" y="295"/>
                </a:lnTo>
                <a:lnTo>
                  <a:pt x="4846" y="267"/>
                </a:lnTo>
                <a:lnTo>
                  <a:pt x="4735" y="240"/>
                </a:lnTo>
                <a:lnTo>
                  <a:pt x="4623" y="215"/>
                </a:lnTo>
                <a:lnTo>
                  <a:pt x="4511" y="191"/>
                </a:lnTo>
                <a:lnTo>
                  <a:pt x="4400" y="168"/>
                </a:lnTo>
                <a:lnTo>
                  <a:pt x="4287" y="146"/>
                </a:lnTo>
                <a:lnTo>
                  <a:pt x="4234" y="136"/>
                </a:lnTo>
                <a:lnTo>
                  <a:pt x="4162" y="125"/>
                </a:lnTo>
                <a:lnTo>
                  <a:pt x="4075" y="112"/>
                </a:lnTo>
                <a:lnTo>
                  <a:pt x="3975" y="98"/>
                </a:lnTo>
                <a:lnTo>
                  <a:pt x="3865" y="84"/>
                </a:lnTo>
                <a:lnTo>
                  <a:pt x="3749" y="69"/>
                </a:lnTo>
                <a:lnTo>
                  <a:pt x="3627" y="54"/>
                </a:lnTo>
                <a:lnTo>
                  <a:pt x="3504" y="40"/>
                </a:lnTo>
                <a:lnTo>
                  <a:pt x="3381" y="27"/>
                </a:lnTo>
                <a:lnTo>
                  <a:pt x="3262" y="17"/>
                </a:lnTo>
                <a:lnTo>
                  <a:pt x="3148" y="8"/>
                </a:lnTo>
                <a:lnTo>
                  <a:pt x="3043" y="2"/>
                </a:lnTo>
                <a:lnTo>
                  <a:pt x="2994" y="1"/>
                </a:lnTo>
                <a:lnTo>
                  <a:pt x="2949" y="0"/>
                </a:lnTo>
                <a:lnTo>
                  <a:pt x="2908" y="0"/>
                </a:lnTo>
                <a:lnTo>
                  <a:pt x="2869" y="1"/>
                </a:lnTo>
                <a:lnTo>
                  <a:pt x="2834" y="3"/>
                </a:lnTo>
                <a:lnTo>
                  <a:pt x="2806" y="7"/>
                </a:lnTo>
                <a:lnTo>
                  <a:pt x="2780" y="11"/>
                </a:lnTo>
                <a:lnTo>
                  <a:pt x="2761" y="17"/>
                </a:lnTo>
                <a:lnTo>
                  <a:pt x="2724" y="19"/>
                </a:lnTo>
                <a:lnTo>
                  <a:pt x="2689" y="24"/>
                </a:lnTo>
                <a:lnTo>
                  <a:pt x="2655" y="29"/>
                </a:lnTo>
                <a:lnTo>
                  <a:pt x="2620" y="35"/>
                </a:lnTo>
                <a:lnTo>
                  <a:pt x="2586" y="43"/>
                </a:lnTo>
                <a:lnTo>
                  <a:pt x="2552" y="53"/>
                </a:lnTo>
                <a:lnTo>
                  <a:pt x="2518" y="63"/>
                </a:lnTo>
                <a:lnTo>
                  <a:pt x="2486" y="73"/>
                </a:lnTo>
                <a:lnTo>
                  <a:pt x="2454" y="85"/>
                </a:lnTo>
                <a:lnTo>
                  <a:pt x="2423" y="97"/>
                </a:lnTo>
                <a:lnTo>
                  <a:pt x="2393" y="111"/>
                </a:lnTo>
                <a:lnTo>
                  <a:pt x="2363" y="125"/>
                </a:lnTo>
                <a:lnTo>
                  <a:pt x="2333" y="138"/>
                </a:lnTo>
                <a:lnTo>
                  <a:pt x="2306" y="153"/>
                </a:lnTo>
                <a:lnTo>
                  <a:pt x="2278" y="169"/>
                </a:lnTo>
                <a:lnTo>
                  <a:pt x="2252" y="184"/>
                </a:lnTo>
                <a:lnTo>
                  <a:pt x="2218" y="205"/>
                </a:lnTo>
                <a:lnTo>
                  <a:pt x="2187" y="224"/>
                </a:lnTo>
                <a:lnTo>
                  <a:pt x="2158" y="244"/>
                </a:lnTo>
                <a:lnTo>
                  <a:pt x="2132" y="262"/>
                </a:lnTo>
                <a:lnTo>
                  <a:pt x="2108" y="280"/>
                </a:lnTo>
                <a:lnTo>
                  <a:pt x="2086" y="298"/>
                </a:lnTo>
                <a:lnTo>
                  <a:pt x="2065" y="315"/>
                </a:lnTo>
                <a:lnTo>
                  <a:pt x="2046" y="332"/>
                </a:lnTo>
                <a:lnTo>
                  <a:pt x="2007" y="367"/>
                </a:lnTo>
                <a:lnTo>
                  <a:pt x="1968" y="405"/>
                </a:lnTo>
                <a:lnTo>
                  <a:pt x="1927" y="446"/>
                </a:lnTo>
                <a:lnTo>
                  <a:pt x="1878" y="491"/>
                </a:lnTo>
                <a:lnTo>
                  <a:pt x="1866" y="504"/>
                </a:lnTo>
                <a:lnTo>
                  <a:pt x="1853" y="517"/>
                </a:lnTo>
                <a:lnTo>
                  <a:pt x="1838" y="533"/>
                </a:lnTo>
                <a:lnTo>
                  <a:pt x="1823" y="550"/>
                </a:lnTo>
                <a:lnTo>
                  <a:pt x="1790" y="592"/>
                </a:lnTo>
                <a:lnTo>
                  <a:pt x="1754" y="637"/>
                </a:lnTo>
                <a:lnTo>
                  <a:pt x="1717" y="689"/>
                </a:lnTo>
                <a:lnTo>
                  <a:pt x="1679" y="744"/>
                </a:lnTo>
                <a:lnTo>
                  <a:pt x="1639" y="802"/>
                </a:lnTo>
                <a:lnTo>
                  <a:pt x="1600" y="863"/>
                </a:lnTo>
                <a:lnTo>
                  <a:pt x="1561" y="926"/>
                </a:lnTo>
                <a:lnTo>
                  <a:pt x="1524" y="988"/>
                </a:lnTo>
                <a:lnTo>
                  <a:pt x="1488" y="1051"/>
                </a:lnTo>
                <a:lnTo>
                  <a:pt x="1454" y="1111"/>
                </a:lnTo>
                <a:lnTo>
                  <a:pt x="1425" y="1170"/>
                </a:lnTo>
                <a:lnTo>
                  <a:pt x="1398" y="1226"/>
                </a:lnTo>
                <a:lnTo>
                  <a:pt x="1387" y="1252"/>
                </a:lnTo>
                <a:lnTo>
                  <a:pt x="1377" y="1277"/>
                </a:lnTo>
                <a:lnTo>
                  <a:pt x="1367" y="1301"/>
                </a:lnTo>
                <a:lnTo>
                  <a:pt x="1359" y="1323"/>
                </a:lnTo>
                <a:lnTo>
                  <a:pt x="1340" y="1362"/>
                </a:lnTo>
                <a:lnTo>
                  <a:pt x="1320" y="1404"/>
                </a:lnTo>
                <a:lnTo>
                  <a:pt x="1300" y="1449"/>
                </a:lnTo>
                <a:lnTo>
                  <a:pt x="1280" y="1496"/>
                </a:lnTo>
                <a:lnTo>
                  <a:pt x="1261" y="1545"/>
                </a:lnTo>
                <a:lnTo>
                  <a:pt x="1241" y="1596"/>
                </a:lnTo>
                <a:lnTo>
                  <a:pt x="1222" y="1648"/>
                </a:lnTo>
                <a:lnTo>
                  <a:pt x="1204" y="1702"/>
                </a:lnTo>
                <a:lnTo>
                  <a:pt x="1167" y="1808"/>
                </a:lnTo>
                <a:lnTo>
                  <a:pt x="1133" y="1915"/>
                </a:lnTo>
                <a:lnTo>
                  <a:pt x="1101" y="2016"/>
                </a:lnTo>
                <a:lnTo>
                  <a:pt x="1071" y="2110"/>
                </a:lnTo>
                <a:lnTo>
                  <a:pt x="1055" y="2162"/>
                </a:lnTo>
                <a:lnTo>
                  <a:pt x="1039" y="2213"/>
                </a:lnTo>
                <a:lnTo>
                  <a:pt x="1023" y="2264"/>
                </a:lnTo>
                <a:lnTo>
                  <a:pt x="1008" y="2315"/>
                </a:lnTo>
                <a:lnTo>
                  <a:pt x="992" y="2367"/>
                </a:lnTo>
                <a:lnTo>
                  <a:pt x="976" y="2418"/>
                </a:lnTo>
                <a:lnTo>
                  <a:pt x="960" y="2471"/>
                </a:lnTo>
                <a:lnTo>
                  <a:pt x="944" y="2523"/>
                </a:lnTo>
                <a:lnTo>
                  <a:pt x="929" y="2573"/>
                </a:lnTo>
                <a:lnTo>
                  <a:pt x="913" y="2626"/>
                </a:lnTo>
                <a:lnTo>
                  <a:pt x="896" y="2682"/>
                </a:lnTo>
                <a:lnTo>
                  <a:pt x="880" y="2740"/>
                </a:lnTo>
                <a:lnTo>
                  <a:pt x="864" y="2797"/>
                </a:lnTo>
                <a:lnTo>
                  <a:pt x="849" y="2852"/>
                </a:lnTo>
                <a:lnTo>
                  <a:pt x="836" y="2906"/>
                </a:lnTo>
                <a:lnTo>
                  <a:pt x="827" y="2955"/>
                </a:lnTo>
                <a:lnTo>
                  <a:pt x="818" y="2977"/>
                </a:lnTo>
                <a:lnTo>
                  <a:pt x="809" y="3003"/>
                </a:lnTo>
                <a:lnTo>
                  <a:pt x="800" y="3033"/>
                </a:lnTo>
                <a:lnTo>
                  <a:pt x="790" y="3067"/>
                </a:lnTo>
                <a:lnTo>
                  <a:pt x="770" y="3142"/>
                </a:lnTo>
                <a:lnTo>
                  <a:pt x="749" y="3225"/>
                </a:lnTo>
                <a:lnTo>
                  <a:pt x="730" y="3310"/>
                </a:lnTo>
                <a:lnTo>
                  <a:pt x="712" y="3390"/>
                </a:lnTo>
                <a:lnTo>
                  <a:pt x="696" y="3461"/>
                </a:lnTo>
                <a:lnTo>
                  <a:pt x="683" y="3519"/>
                </a:lnTo>
                <a:lnTo>
                  <a:pt x="666" y="3593"/>
                </a:lnTo>
                <a:lnTo>
                  <a:pt x="649" y="3667"/>
                </a:lnTo>
                <a:lnTo>
                  <a:pt x="633" y="3740"/>
                </a:lnTo>
                <a:lnTo>
                  <a:pt x="617" y="3813"/>
                </a:lnTo>
                <a:lnTo>
                  <a:pt x="601" y="3886"/>
                </a:lnTo>
                <a:lnTo>
                  <a:pt x="585" y="3960"/>
                </a:lnTo>
                <a:lnTo>
                  <a:pt x="569" y="4033"/>
                </a:lnTo>
                <a:lnTo>
                  <a:pt x="553" y="4108"/>
                </a:lnTo>
                <a:lnTo>
                  <a:pt x="537" y="4182"/>
                </a:lnTo>
                <a:lnTo>
                  <a:pt x="522" y="4256"/>
                </a:lnTo>
                <a:lnTo>
                  <a:pt x="506" y="4330"/>
                </a:lnTo>
                <a:lnTo>
                  <a:pt x="491" y="4406"/>
                </a:lnTo>
                <a:lnTo>
                  <a:pt x="476" y="4483"/>
                </a:lnTo>
                <a:lnTo>
                  <a:pt x="461" y="4559"/>
                </a:lnTo>
                <a:lnTo>
                  <a:pt x="447" y="4636"/>
                </a:lnTo>
                <a:lnTo>
                  <a:pt x="433" y="4714"/>
                </a:lnTo>
                <a:lnTo>
                  <a:pt x="419" y="4791"/>
                </a:lnTo>
                <a:lnTo>
                  <a:pt x="405" y="4868"/>
                </a:lnTo>
                <a:lnTo>
                  <a:pt x="392" y="4946"/>
                </a:lnTo>
                <a:lnTo>
                  <a:pt x="380" y="5024"/>
                </a:lnTo>
                <a:lnTo>
                  <a:pt x="367" y="5100"/>
                </a:lnTo>
                <a:lnTo>
                  <a:pt x="356" y="5177"/>
                </a:lnTo>
                <a:lnTo>
                  <a:pt x="346" y="5253"/>
                </a:lnTo>
                <a:lnTo>
                  <a:pt x="335" y="5328"/>
                </a:lnTo>
                <a:lnTo>
                  <a:pt x="320" y="5442"/>
                </a:lnTo>
                <a:lnTo>
                  <a:pt x="304" y="5555"/>
                </a:lnTo>
                <a:lnTo>
                  <a:pt x="289" y="5668"/>
                </a:lnTo>
                <a:lnTo>
                  <a:pt x="275" y="5781"/>
                </a:lnTo>
                <a:lnTo>
                  <a:pt x="259" y="5896"/>
                </a:lnTo>
                <a:lnTo>
                  <a:pt x="244" y="6009"/>
                </a:lnTo>
                <a:lnTo>
                  <a:pt x="229" y="6124"/>
                </a:lnTo>
                <a:lnTo>
                  <a:pt x="214" y="6238"/>
                </a:lnTo>
                <a:lnTo>
                  <a:pt x="199" y="6352"/>
                </a:lnTo>
                <a:lnTo>
                  <a:pt x="185" y="6467"/>
                </a:lnTo>
                <a:lnTo>
                  <a:pt x="173" y="6581"/>
                </a:lnTo>
                <a:lnTo>
                  <a:pt x="160" y="6697"/>
                </a:lnTo>
                <a:lnTo>
                  <a:pt x="148" y="6811"/>
                </a:lnTo>
                <a:lnTo>
                  <a:pt x="137" y="6927"/>
                </a:lnTo>
                <a:lnTo>
                  <a:pt x="127" y="7042"/>
                </a:lnTo>
                <a:lnTo>
                  <a:pt x="119" y="7158"/>
                </a:lnTo>
                <a:lnTo>
                  <a:pt x="105" y="7319"/>
                </a:lnTo>
                <a:lnTo>
                  <a:pt x="92" y="7481"/>
                </a:lnTo>
                <a:lnTo>
                  <a:pt x="79" y="7643"/>
                </a:lnTo>
                <a:lnTo>
                  <a:pt x="65" y="7805"/>
                </a:lnTo>
                <a:lnTo>
                  <a:pt x="54" y="7967"/>
                </a:lnTo>
                <a:lnTo>
                  <a:pt x="42" y="8130"/>
                </a:lnTo>
                <a:lnTo>
                  <a:pt x="31" y="8293"/>
                </a:lnTo>
                <a:lnTo>
                  <a:pt x="22" y="8456"/>
                </a:lnTo>
                <a:lnTo>
                  <a:pt x="14" y="8619"/>
                </a:lnTo>
                <a:lnTo>
                  <a:pt x="8" y="8782"/>
                </a:lnTo>
                <a:lnTo>
                  <a:pt x="3" y="8946"/>
                </a:lnTo>
                <a:lnTo>
                  <a:pt x="0" y="9109"/>
                </a:lnTo>
                <a:lnTo>
                  <a:pt x="0" y="9190"/>
                </a:lnTo>
                <a:lnTo>
                  <a:pt x="0" y="9273"/>
                </a:lnTo>
                <a:lnTo>
                  <a:pt x="1" y="9354"/>
                </a:lnTo>
                <a:lnTo>
                  <a:pt x="2" y="9437"/>
                </a:lnTo>
                <a:lnTo>
                  <a:pt x="3" y="9518"/>
                </a:lnTo>
                <a:lnTo>
                  <a:pt x="7" y="9599"/>
                </a:lnTo>
                <a:lnTo>
                  <a:pt x="10" y="9681"/>
                </a:lnTo>
                <a:lnTo>
                  <a:pt x="14" y="9763"/>
                </a:lnTo>
                <a:lnTo>
                  <a:pt x="21" y="9885"/>
                </a:lnTo>
                <a:lnTo>
                  <a:pt x="27" y="10006"/>
                </a:lnTo>
                <a:lnTo>
                  <a:pt x="34" y="10128"/>
                </a:lnTo>
                <a:lnTo>
                  <a:pt x="41" y="10249"/>
                </a:lnTo>
                <a:lnTo>
                  <a:pt x="47" y="10369"/>
                </a:lnTo>
                <a:lnTo>
                  <a:pt x="54" y="10490"/>
                </a:lnTo>
                <a:lnTo>
                  <a:pt x="61" y="10611"/>
                </a:lnTo>
                <a:lnTo>
                  <a:pt x="68" y="10731"/>
                </a:lnTo>
                <a:lnTo>
                  <a:pt x="74" y="10851"/>
                </a:lnTo>
                <a:lnTo>
                  <a:pt x="82" y="10971"/>
                </a:lnTo>
                <a:lnTo>
                  <a:pt x="90" y="11091"/>
                </a:lnTo>
                <a:lnTo>
                  <a:pt x="98" y="11213"/>
                </a:lnTo>
                <a:lnTo>
                  <a:pt x="108" y="11333"/>
                </a:lnTo>
                <a:lnTo>
                  <a:pt x="117" y="11454"/>
                </a:lnTo>
                <a:lnTo>
                  <a:pt x="127" y="11575"/>
                </a:lnTo>
                <a:lnTo>
                  <a:pt x="138" y="11697"/>
                </a:lnTo>
                <a:lnTo>
                  <a:pt x="149" y="11811"/>
                </a:lnTo>
                <a:lnTo>
                  <a:pt x="160" y="11926"/>
                </a:lnTo>
                <a:lnTo>
                  <a:pt x="172" y="12040"/>
                </a:lnTo>
                <a:lnTo>
                  <a:pt x="184" y="12154"/>
                </a:lnTo>
                <a:lnTo>
                  <a:pt x="197" y="12269"/>
                </a:lnTo>
                <a:lnTo>
                  <a:pt x="209" y="12383"/>
                </a:lnTo>
                <a:lnTo>
                  <a:pt x="223" y="12498"/>
                </a:lnTo>
                <a:lnTo>
                  <a:pt x="237" y="12611"/>
                </a:lnTo>
                <a:lnTo>
                  <a:pt x="252" y="12725"/>
                </a:lnTo>
                <a:lnTo>
                  <a:pt x="267" y="12839"/>
                </a:lnTo>
                <a:lnTo>
                  <a:pt x="281" y="12953"/>
                </a:lnTo>
                <a:lnTo>
                  <a:pt x="298" y="13066"/>
                </a:lnTo>
                <a:lnTo>
                  <a:pt x="314" y="13180"/>
                </a:lnTo>
                <a:lnTo>
                  <a:pt x="331" y="13293"/>
                </a:lnTo>
                <a:lnTo>
                  <a:pt x="349" y="13406"/>
                </a:lnTo>
                <a:lnTo>
                  <a:pt x="366" y="13519"/>
                </a:lnTo>
                <a:lnTo>
                  <a:pt x="398" y="13707"/>
                </a:lnTo>
                <a:lnTo>
                  <a:pt x="433" y="13905"/>
                </a:lnTo>
                <a:lnTo>
                  <a:pt x="470" y="14110"/>
                </a:lnTo>
                <a:lnTo>
                  <a:pt x="511" y="14322"/>
                </a:lnTo>
                <a:lnTo>
                  <a:pt x="555" y="14538"/>
                </a:lnTo>
                <a:lnTo>
                  <a:pt x="602" y="14757"/>
                </a:lnTo>
                <a:lnTo>
                  <a:pt x="650" y="14979"/>
                </a:lnTo>
                <a:lnTo>
                  <a:pt x="701" y="15200"/>
                </a:lnTo>
                <a:lnTo>
                  <a:pt x="729" y="15311"/>
                </a:lnTo>
                <a:lnTo>
                  <a:pt x="755" y="15420"/>
                </a:lnTo>
                <a:lnTo>
                  <a:pt x="784" y="15530"/>
                </a:lnTo>
                <a:lnTo>
                  <a:pt x="811" y="15639"/>
                </a:lnTo>
                <a:lnTo>
                  <a:pt x="840" y="15747"/>
                </a:lnTo>
                <a:lnTo>
                  <a:pt x="870" y="15854"/>
                </a:lnTo>
                <a:lnTo>
                  <a:pt x="899" y="15959"/>
                </a:lnTo>
                <a:lnTo>
                  <a:pt x="929" y="16064"/>
                </a:lnTo>
                <a:lnTo>
                  <a:pt x="960" y="16165"/>
                </a:lnTo>
                <a:lnTo>
                  <a:pt x="991" y="16266"/>
                </a:lnTo>
                <a:lnTo>
                  <a:pt x="1022" y="16365"/>
                </a:lnTo>
                <a:lnTo>
                  <a:pt x="1054" y="16461"/>
                </a:lnTo>
                <a:lnTo>
                  <a:pt x="1086" y="16556"/>
                </a:lnTo>
                <a:lnTo>
                  <a:pt x="1119" y="16646"/>
                </a:lnTo>
                <a:lnTo>
                  <a:pt x="1152" y="16735"/>
                </a:lnTo>
                <a:lnTo>
                  <a:pt x="1185" y="16821"/>
                </a:lnTo>
                <a:lnTo>
                  <a:pt x="1225" y="16920"/>
                </a:lnTo>
                <a:lnTo>
                  <a:pt x="1267" y="17017"/>
                </a:lnTo>
                <a:lnTo>
                  <a:pt x="1288" y="17064"/>
                </a:lnTo>
                <a:lnTo>
                  <a:pt x="1310" y="17111"/>
                </a:lnTo>
                <a:lnTo>
                  <a:pt x="1332" y="17156"/>
                </a:lnTo>
                <a:lnTo>
                  <a:pt x="1354" y="17202"/>
                </a:lnTo>
                <a:lnTo>
                  <a:pt x="1377" y="17247"/>
                </a:lnTo>
                <a:lnTo>
                  <a:pt x="1399" y="17290"/>
                </a:lnTo>
                <a:lnTo>
                  <a:pt x="1423" y="17334"/>
                </a:lnTo>
                <a:lnTo>
                  <a:pt x="1447" y="17376"/>
                </a:lnTo>
                <a:lnTo>
                  <a:pt x="1471" y="17417"/>
                </a:lnTo>
                <a:lnTo>
                  <a:pt x="1496" y="17459"/>
                </a:lnTo>
                <a:lnTo>
                  <a:pt x="1521" y="17499"/>
                </a:lnTo>
                <a:lnTo>
                  <a:pt x="1546" y="17538"/>
                </a:lnTo>
                <a:lnTo>
                  <a:pt x="1572" y="17576"/>
                </a:lnTo>
                <a:lnTo>
                  <a:pt x="1598" y="17614"/>
                </a:lnTo>
                <a:lnTo>
                  <a:pt x="1625" y="17651"/>
                </a:lnTo>
                <a:lnTo>
                  <a:pt x="1652" y="17687"/>
                </a:lnTo>
                <a:lnTo>
                  <a:pt x="1680" y="17722"/>
                </a:lnTo>
                <a:lnTo>
                  <a:pt x="1707" y="17756"/>
                </a:lnTo>
                <a:lnTo>
                  <a:pt x="1736" y="17789"/>
                </a:lnTo>
                <a:lnTo>
                  <a:pt x="1764" y="17822"/>
                </a:lnTo>
                <a:lnTo>
                  <a:pt x="1794" y="17853"/>
                </a:lnTo>
                <a:lnTo>
                  <a:pt x="1824" y="17884"/>
                </a:lnTo>
                <a:lnTo>
                  <a:pt x="1854" y="17914"/>
                </a:lnTo>
                <a:lnTo>
                  <a:pt x="1885" y="17943"/>
                </a:lnTo>
                <a:lnTo>
                  <a:pt x="1917" y="17970"/>
                </a:lnTo>
                <a:lnTo>
                  <a:pt x="1947" y="17998"/>
                </a:lnTo>
                <a:lnTo>
                  <a:pt x="1980" y="18023"/>
                </a:lnTo>
                <a:lnTo>
                  <a:pt x="2013" y="18048"/>
                </a:lnTo>
                <a:lnTo>
                  <a:pt x="2052" y="18075"/>
                </a:lnTo>
                <a:lnTo>
                  <a:pt x="2091" y="18102"/>
                </a:lnTo>
                <a:lnTo>
                  <a:pt x="2132" y="18127"/>
                </a:lnTo>
                <a:lnTo>
                  <a:pt x="2173" y="18151"/>
                </a:lnTo>
                <a:lnTo>
                  <a:pt x="2215" y="18174"/>
                </a:lnTo>
                <a:lnTo>
                  <a:pt x="2259" y="18194"/>
                </a:lnTo>
                <a:lnTo>
                  <a:pt x="2303" y="18214"/>
                </a:lnTo>
                <a:lnTo>
                  <a:pt x="2349" y="18232"/>
                </a:lnTo>
                <a:lnTo>
                  <a:pt x="2397" y="18249"/>
                </a:lnTo>
                <a:lnTo>
                  <a:pt x="2446" y="18264"/>
                </a:lnTo>
                <a:lnTo>
                  <a:pt x="2497" y="18277"/>
                </a:lnTo>
                <a:lnTo>
                  <a:pt x="2549" y="18287"/>
                </a:lnTo>
                <a:lnTo>
                  <a:pt x="2576" y="18292"/>
                </a:lnTo>
                <a:lnTo>
                  <a:pt x="2603" y="18296"/>
                </a:lnTo>
                <a:lnTo>
                  <a:pt x="2631" y="18300"/>
                </a:lnTo>
                <a:lnTo>
                  <a:pt x="2658" y="18303"/>
                </a:lnTo>
                <a:lnTo>
                  <a:pt x="2687" y="18305"/>
                </a:lnTo>
                <a:lnTo>
                  <a:pt x="2716" y="18308"/>
                </a:lnTo>
                <a:lnTo>
                  <a:pt x="2745" y="18309"/>
                </a:lnTo>
                <a:lnTo>
                  <a:pt x="2776" y="18309"/>
                </a:lnTo>
                <a:lnTo>
                  <a:pt x="2835" y="18310"/>
                </a:lnTo>
                <a:lnTo>
                  <a:pt x="2896" y="18310"/>
                </a:lnTo>
                <a:lnTo>
                  <a:pt x="2957" y="18309"/>
                </a:lnTo>
                <a:lnTo>
                  <a:pt x="3017" y="18308"/>
                </a:lnTo>
                <a:lnTo>
                  <a:pt x="3079" y="18305"/>
                </a:lnTo>
                <a:lnTo>
                  <a:pt x="3140" y="18303"/>
                </a:lnTo>
                <a:lnTo>
                  <a:pt x="3200" y="18300"/>
                </a:lnTo>
                <a:lnTo>
                  <a:pt x="3262" y="18296"/>
                </a:lnTo>
                <a:lnTo>
                  <a:pt x="3323" y="18292"/>
                </a:lnTo>
                <a:lnTo>
                  <a:pt x="3384" y="18287"/>
                </a:lnTo>
                <a:lnTo>
                  <a:pt x="3444" y="18283"/>
                </a:lnTo>
                <a:lnTo>
                  <a:pt x="3505" y="18277"/>
                </a:lnTo>
                <a:lnTo>
                  <a:pt x="3565" y="18271"/>
                </a:lnTo>
                <a:lnTo>
                  <a:pt x="3625" y="18264"/>
                </a:lnTo>
                <a:lnTo>
                  <a:pt x="3686" y="18257"/>
                </a:lnTo>
                <a:lnTo>
                  <a:pt x="3745" y="18250"/>
                </a:lnTo>
                <a:lnTo>
                  <a:pt x="3829" y="18240"/>
                </a:lnTo>
                <a:lnTo>
                  <a:pt x="3912" y="18230"/>
                </a:lnTo>
                <a:lnTo>
                  <a:pt x="3995" y="18218"/>
                </a:lnTo>
                <a:lnTo>
                  <a:pt x="4076" y="18206"/>
                </a:lnTo>
                <a:lnTo>
                  <a:pt x="4157" y="18192"/>
                </a:lnTo>
                <a:lnTo>
                  <a:pt x="4236" y="18178"/>
                </a:lnTo>
                <a:lnTo>
                  <a:pt x="4316" y="18165"/>
                </a:lnTo>
                <a:lnTo>
                  <a:pt x="4395" y="18150"/>
                </a:lnTo>
                <a:lnTo>
                  <a:pt x="4473" y="18134"/>
                </a:lnTo>
                <a:lnTo>
                  <a:pt x="4549" y="18118"/>
                </a:lnTo>
                <a:lnTo>
                  <a:pt x="4627" y="18101"/>
                </a:lnTo>
                <a:lnTo>
                  <a:pt x="4704" y="18083"/>
                </a:lnTo>
                <a:lnTo>
                  <a:pt x="4779" y="18066"/>
                </a:lnTo>
                <a:lnTo>
                  <a:pt x="4855" y="18048"/>
                </a:lnTo>
                <a:lnTo>
                  <a:pt x="4931" y="18028"/>
                </a:lnTo>
                <a:lnTo>
                  <a:pt x="5006" y="18009"/>
                </a:lnTo>
                <a:lnTo>
                  <a:pt x="5156" y="17969"/>
                </a:lnTo>
                <a:lnTo>
                  <a:pt x="5305" y="17927"/>
                </a:lnTo>
                <a:lnTo>
                  <a:pt x="5455" y="17882"/>
                </a:lnTo>
                <a:lnTo>
                  <a:pt x="5603" y="17836"/>
                </a:lnTo>
                <a:lnTo>
                  <a:pt x="5753" y="17789"/>
                </a:lnTo>
                <a:lnTo>
                  <a:pt x="5904" y="17741"/>
                </a:lnTo>
                <a:lnTo>
                  <a:pt x="6056" y="17691"/>
                </a:lnTo>
                <a:lnTo>
                  <a:pt x="6211" y="17639"/>
                </a:lnTo>
                <a:lnTo>
                  <a:pt x="6273" y="17619"/>
                </a:lnTo>
                <a:lnTo>
                  <a:pt x="6368" y="17586"/>
                </a:lnTo>
                <a:lnTo>
                  <a:pt x="6483" y="17544"/>
                </a:lnTo>
                <a:lnTo>
                  <a:pt x="6608" y="17501"/>
                </a:lnTo>
                <a:lnTo>
                  <a:pt x="6729" y="17456"/>
                </a:lnTo>
                <a:lnTo>
                  <a:pt x="6837" y="17415"/>
                </a:lnTo>
                <a:lnTo>
                  <a:pt x="6881" y="17398"/>
                </a:lnTo>
                <a:lnTo>
                  <a:pt x="6917" y="17382"/>
                </a:lnTo>
                <a:lnTo>
                  <a:pt x="6943" y="17369"/>
                </a:lnTo>
                <a:lnTo>
                  <a:pt x="6959" y="17361"/>
                </a:lnTo>
                <a:lnTo>
                  <a:pt x="6994" y="17351"/>
                </a:lnTo>
                <a:lnTo>
                  <a:pt x="7046" y="17333"/>
                </a:lnTo>
                <a:lnTo>
                  <a:pt x="7116" y="17308"/>
                </a:lnTo>
                <a:lnTo>
                  <a:pt x="7200" y="17277"/>
                </a:lnTo>
                <a:lnTo>
                  <a:pt x="7294" y="17240"/>
                </a:lnTo>
                <a:lnTo>
                  <a:pt x="7397" y="17200"/>
                </a:lnTo>
                <a:lnTo>
                  <a:pt x="7507" y="17156"/>
                </a:lnTo>
                <a:lnTo>
                  <a:pt x="7621" y="17112"/>
                </a:lnTo>
                <a:lnTo>
                  <a:pt x="7734" y="17066"/>
                </a:lnTo>
                <a:lnTo>
                  <a:pt x="7846" y="17021"/>
                </a:lnTo>
                <a:lnTo>
                  <a:pt x="7955" y="16977"/>
                </a:lnTo>
                <a:lnTo>
                  <a:pt x="8057" y="16937"/>
                </a:lnTo>
                <a:lnTo>
                  <a:pt x="8148" y="16899"/>
                </a:lnTo>
                <a:lnTo>
                  <a:pt x="8228" y="16867"/>
                </a:lnTo>
                <a:lnTo>
                  <a:pt x="8295" y="16841"/>
                </a:lnTo>
                <a:lnTo>
                  <a:pt x="8344" y="16821"/>
                </a:lnTo>
                <a:lnTo>
                  <a:pt x="8396" y="16799"/>
                </a:lnTo>
                <a:lnTo>
                  <a:pt x="8454" y="16778"/>
                </a:lnTo>
                <a:lnTo>
                  <a:pt x="8513" y="16755"/>
                </a:lnTo>
                <a:lnTo>
                  <a:pt x="8574" y="16731"/>
                </a:lnTo>
                <a:lnTo>
                  <a:pt x="8633" y="16707"/>
                </a:lnTo>
                <a:lnTo>
                  <a:pt x="8690" y="16682"/>
                </a:lnTo>
                <a:lnTo>
                  <a:pt x="8744" y="16658"/>
                </a:lnTo>
                <a:lnTo>
                  <a:pt x="8792" y="16633"/>
                </a:lnTo>
                <a:lnTo>
                  <a:pt x="8829" y="16621"/>
                </a:lnTo>
                <a:lnTo>
                  <a:pt x="8872" y="16605"/>
                </a:lnTo>
                <a:lnTo>
                  <a:pt x="8918" y="16587"/>
                </a:lnTo>
                <a:lnTo>
                  <a:pt x="8965" y="16565"/>
                </a:lnTo>
                <a:lnTo>
                  <a:pt x="9013" y="16543"/>
                </a:lnTo>
                <a:lnTo>
                  <a:pt x="9059" y="16522"/>
                </a:lnTo>
                <a:lnTo>
                  <a:pt x="9100" y="16502"/>
                </a:lnTo>
                <a:lnTo>
                  <a:pt x="9137" y="16485"/>
                </a:lnTo>
                <a:lnTo>
                  <a:pt x="9178" y="16465"/>
                </a:lnTo>
                <a:lnTo>
                  <a:pt x="9220" y="16447"/>
                </a:lnTo>
                <a:lnTo>
                  <a:pt x="9263" y="16429"/>
                </a:lnTo>
                <a:lnTo>
                  <a:pt x="9304" y="16409"/>
                </a:lnTo>
                <a:lnTo>
                  <a:pt x="9346" y="16391"/>
                </a:lnTo>
                <a:lnTo>
                  <a:pt x="9388" y="16371"/>
                </a:lnTo>
                <a:lnTo>
                  <a:pt x="9430" y="16352"/>
                </a:lnTo>
                <a:lnTo>
                  <a:pt x="9471" y="16331"/>
                </a:lnTo>
                <a:lnTo>
                  <a:pt x="9550" y="16292"/>
                </a:lnTo>
                <a:lnTo>
                  <a:pt x="9633" y="16254"/>
                </a:lnTo>
                <a:lnTo>
                  <a:pt x="9720" y="16214"/>
                </a:lnTo>
                <a:lnTo>
                  <a:pt x="9807" y="16173"/>
                </a:lnTo>
                <a:lnTo>
                  <a:pt x="9894" y="16132"/>
                </a:lnTo>
                <a:lnTo>
                  <a:pt x="9978" y="16091"/>
                </a:lnTo>
                <a:lnTo>
                  <a:pt x="10018" y="16069"/>
                </a:lnTo>
                <a:lnTo>
                  <a:pt x="10057" y="16048"/>
                </a:lnTo>
                <a:lnTo>
                  <a:pt x="10093" y="16026"/>
                </a:lnTo>
                <a:lnTo>
                  <a:pt x="10129" y="16004"/>
                </a:lnTo>
                <a:lnTo>
                  <a:pt x="10153" y="15994"/>
                </a:lnTo>
                <a:lnTo>
                  <a:pt x="10184" y="15979"/>
                </a:lnTo>
                <a:lnTo>
                  <a:pt x="10220" y="15962"/>
                </a:lnTo>
                <a:lnTo>
                  <a:pt x="10263" y="15939"/>
                </a:lnTo>
                <a:lnTo>
                  <a:pt x="10363" y="15886"/>
                </a:lnTo>
                <a:lnTo>
                  <a:pt x="10482" y="15821"/>
                </a:lnTo>
                <a:lnTo>
                  <a:pt x="10614" y="15748"/>
                </a:lnTo>
                <a:lnTo>
                  <a:pt x="10756" y="15669"/>
                </a:lnTo>
                <a:lnTo>
                  <a:pt x="10903" y="15584"/>
                </a:lnTo>
                <a:lnTo>
                  <a:pt x="11053" y="15498"/>
                </a:lnTo>
                <a:lnTo>
                  <a:pt x="11202" y="15411"/>
                </a:lnTo>
                <a:lnTo>
                  <a:pt x="11344" y="15328"/>
                </a:lnTo>
                <a:lnTo>
                  <a:pt x="11477" y="15249"/>
                </a:lnTo>
                <a:lnTo>
                  <a:pt x="11597" y="15176"/>
                </a:lnTo>
                <a:lnTo>
                  <a:pt x="11700" y="15111"/>
                </a:lnTo>
                <a:lnTo>
                  <a:pt x="11781" y="15060"/>
                </a:lnTo>
                <a:lnTo>
                  <a:pt x="11813" y="15038"/>
                </a:lnTo>
                <a:lnTo>
                  <a:pt x="11838" y="15021"/>
                </a:lnTo>
                <a:lnTo>
                  <a:pt x="11857" y="15007"/>
                </a:lnTo>
                <a:lnTo>
                  <a:pt x="11867" y="14997"/>
                </a:lnTo>
                <a:lnTo>
                  <a:pt x="11879" y="14991"/>
                </a:lnTo>
                <a:lnTo>
                  <a:pt x="11898" y="14982"/>
                </a:lnTo>
                <a:lnTo>
                  <a:pt x="11919" y="14970"/>
                </a:lnTo>
                <a:lnTo>
                  <a:pt x="11947" y="14954"/>
                </a:lnTo>
                <a:lnTo>
                  <a:pt x="12012" y="14913"/>
                </a:lnTo>
                <a:lnTo>
                  <a:pt x="12090" y="14864"/>
                </a:lnTo>
                <a:lnTo>
                  <a:pt x="12179" y="14806"/>
                </a:lnTo>
                <a:lnTo>
                  <a:pt x="12276" y="14741"/>
                </a:lnTo>
                <a:lnTo>
                  <a:pt x="12379" y="14672"/>
                </a:lnTo>
                <a:lnTo>
                  <a:pt x="12485" y="14600"/>
                </a:lnTo>
                <a:lnTo>
                  <a:pt x="12590" y="14528"/>
                </a:lnTo>
                <a:lnTo>
                  <a:pt x="12694" y="14457"/>
                </a:lnTo>
                <a:lnTo>
                  <a:pt x="12791" y="14388"/>
                </a:lnTo>
                <a:lnTo>
                  <a:pt x="12883" y="14324"/>
                </a:lnTo>
                <a:lnTo>
                  <a:pt x="12963" y="14267"/>
                </a:lnTo>
                <a:lnTo>
                  <a:pt x="13031" y="14218"/>
                </a:lnTo>
                <a:lnTo>
                  <a:pt x="13083" y="14179"/>
                </a:lnTo>
                <a:lnTo>
                  <a:pt x="13116" y="14152"/>
                </a:lnTo>
                <a:lnTo>
                  <a:pt x="13131" y="14143"/>
                </a:lnTo>
                <a:lnTo>
                  <a:pt x="13152" y="14131"/>
                </a:lnTo>
                <a:lnTo>
                  <a:pt x="13179" y="14112"/>
                </a:lnTo>
                <a:lnTo>
                  <a:pt x="13212" y="14088"/>
                </a:lnTo>
                <a:lnTo>
                  <a:pt x="13294" y="14030"/>
                </a:lnTo>
                <a:lnTo>
                  <a:pt x="13392" y="13958"/>
                </a:lnTo>
                <a:lnTo>
                  <a:pt x="13505" y="13873"/>
                </a:lnTo>
                <a:lnTo>
                  <a:pt x="13628" y="13779"/>
                </a:lnTo>
                <a:lnTo>
                  <a:pt x="13758" y="13680"/>
                </a:lnTo>
                <a:lnTo>
                  <a:pt x="13891" y="13578"/>
                </a:lnTo>
                <a:lnTo>
                  <a:pt x="14024" y="13475"/>
                </a:lnTo>
                <a:lnTo>
                  <a:pt x="14153" y="13374"/>
                </a:lnTo>
                <a:lnTo>
                  <a:pt x="14274" y="13278"/>
                </a:lnTo>
                <a:lnTo>
                  <a:pt x="14385" y="13190"/>
                </a:lnTo>
                <a:lnTo>
                  <a:pt x="14481" y="13112"/>
                </a:lnTo>
                <a:lnTo>
                  <a:pt x="14559" y="13048"/>
                </a:lnTo>
                <a:lnTo>
                  <a:pt x="14590" y="13022"/>
                </a:lnTo>
                <a:lnTo>
                  <a:pt x="14615" y="13000"/>
                </a:lnTo>
                <a:lnTo>
                  <a:pt x="14634" y="12982"/>
                </a:lnTo>
                <a:lnTo>
                  <a:pt x="14645" y="12970"/>
                </a:lnTo>
                <a:lnTo>
                  <a:pt x="14658" y="12963"/>
                </a:lnTo>
                <a:lnTo>
                  <a:pt x="14673" y="12954"/>
                </a:lnTo>
                <a:lnTo>
                  <a:pt x="14690" y="12942"/>
                </a:lnTo>
                <a:lnTo>
                  <a:pt x="14708" y="12928"/>
                </a:lnTo>
                <a:lnTo>
                  <a:pt x="14751" y="12895"/>
                </a:lnTo>
                <a:lnTo>
                  <a:pt x="14802" y="12854"/>
                </a:lnTo>
                <a:lnTo>
                  <a:pt x="14857" y="12807"/>
                </a:lnTo>
                <a:lnTo>
                  <a:pt x="14917" y="12756"/>
                </a:lnTo>
                <a:lnTo>
                  <a:pt x="14979" y="12701"/>
                </a:lnTo>
                <a:lnTo>
                  <a:pt x="15044" y="12645"/>
                </a:lnTo>
                <a:lnTo>
                  <a:pt x="15110" y="12587"/>
                </a:lnTo>
                <a:lnTo>
                  <a:pt x="15175" y="12530"/>
                </a:lnTo>
                <a:lnTo>
                  <a:pt x="15238" y="12475"/>
                </a:lnTo>
                <a:lnTo>
                  <a:pt x="15298" y="12421"/>
                </a:lnTo>
                <a:lnTo>
                  <a:pt x="15354" y="12372"/>
                </a:lnTo>
                <a:lnTo>
                  <a:pt x="15405" y="12328"/>
                </a:lnTo>
                <a:lnTo>
                  <a:pt x="15451" y="12291"/>
                </a:lnTo>
                <a:lnTo>
                  <a:pt x="15487" y="12261"/>
                </a:lnTo>
                <a:lnTo>
                  <a:pt x="15508" y="12245"/>
                </a:lnTo>
                <a:lnTo>
                  <a:pt x="15520" y="12233"/>
                </a:lnTo>
                <a:lnTo>
                  <a:pt x="15534" y="12220"/>
                </a:lnTo>
                <a:lnTo>
                  <a:pt x="15555" y="12200"/>
                </a:lnTo>
                <a:lnTo>
                  <a:pt x="15765" y="12013"/>
                </a:lnTo>
                <a:lnTo>
                  <a:pt x="15798" y="11979"/>
                </a:lnTo>
                <a:lnTo>
                  <a:pt x="15830" y="11947"/>
                </a:lnTo>
                <a:lnTo>
                  <a:pt x="15863" y="11915"/>
                </a:lnTo>
                <a:lnTo>
                  <a:pt x="15895" y="11884"/>
                </a:lnTo>
                <a:lnTo>
                  <a:pt x="15927" y="11853"/>
                </a:lnTo>
                <a:lnTo>
                  <a:pt x="15959" y="11823"/>
                </a:lnTo>
                <a:lnTo>
                  <a:pt x="15992" y="11790"/>
                </a:lnTo>
                <a:lnTo>
                  <a:pt x="16025" y="11758"/>
                </a:lnTo>
                <a:lnTo>
                  <a:pt x="16052" y="11733"/>
                </a:lnTo>
                <a:lnTo>
                  <a:pt x="16089" y="11696"/>
                </a:lnTo>
                <a:lnTo>
                  <a:pt x="16136" y="11649"/>
                </a:lnTo>
                <a:lnTo>
                  <a:pt x="16190" y="11595"/>
                </a:lnTo>
                <a:lnTo>
                  <a:pt x="16248" y="11535"/>
                </a:lnTo>
                <a:lnTo>
                  <a:pt x="16311" y="11470"/>
                </a:lnTo>
                <a:lnTo>
                  <a:pt x="16377" y="11403"/>
                </a:lnTo>
                <a:lnTo>
                  <a:pt x="16443" y="11335"/>
                </a:lnTo>
                <a:lnTo>
                  <a:pt x="16508" y="11268"/>
                </a:lnTo>
                <a:lnTo>
                  <a:pt x="16571" y="11202"/>
                </a:lnTo>
                <a:lnTo>
                  <a:pt x="16629" y="11140"/>
                </a:lnTo>
                <a:lnTo>
                  <a:pt x="16681" y="11084"/>
                </a:lnTo>
                <a:lnTo>
                  <a:pt x="16726" y="11036"/>
                </a:lnTo>
                <a:lnTo>
                  <a:pt x="16761" y="10997"/>
                </a:lnTo>
                <a:lnTo>
                  <a:pt x="16786" y="10969"/>
                </a:lnTo>
                <a:lnTo>
                  <a:pt x="16797" y="10953"/>
                </a:lnTo>
                <a:lnTo>
                  <a:pt x="16818" y="10935"/>
                </a:lnTo>
                <a:lnTo>
                  <a:pt x="16837" y="10915"/>
                </a:lnTo>
                <a:lnTo>
                  <a:pt x="16856" y="10896"/>
                </a:lnTo>
                <a:lnTo>
                  <a:pt x="16874" y="10875"/>
                </a:lnTo>
                <a:lnTo>
                  <a:pt x="16908" y="10833"/>
                </a:lnTo>
                <a:lnTo>
                  <a:pt x="16943" y="10789"/>
                </a:lnTo>
                <a:lnTo>
                  <a:pt x="17006" y="10707"/>
                </a:lnTo>
                <a:lnTo>
                  <a:pt x="17067" y="10626"/>
                </a:lnTo>
                <a:lnTo>
                  <a:pt x="17128" y="10543"/>
                </a:lnTo>
                <a:lnTo>
                  <a:pt x="17185" y="10462"/>
                </a:lnTo>
                <a:lnTo>
                  <a:pt x="17214" y="10421"/>
                </a:lnTo>
                <a:lnTo>
                  <a:pt x="17241" y="10379"/>
                </a:lnTo>
                <a:lnTo>
                  <a:pt x="17269" y="10337"/>
                </a:lnTo>
                <a:lnTo>
                  <a:pt x="17295" y="10296"/>
                </a:lnTo>
                <a:lnTo>
                  <a:pt x="17321" y="10254"/>
                </a:lnTo>
                <a:lnTo>
                  <a:pt x="17347" y="10211"/>
                </a:lnTo>
                <a:lnTo>
                  <a:pt x="17372" y="10169"/>
                </a:lnTo>
                <a:lnTo>
                  <a:pt x="17396" y="10125"/>
                </a:lnTo>
                <a:lnTo>
                  <a:pt x="17419" y="10081"/>
                </a:lnTo>
                <a:lnTo>
                  <a:pt x="17442" y="10037"/>
                </a:lnTo>
                <a:lnTo>
                  <a:pt x="17463" y="9992"/>
                </a:lnTo>
                <a:lnTo>
                  <a:pt x="17485" y="9946"/>
                </a:lnTo>
                <a:lnTo>
                  <a:pt x="17505" y="9900"/>
                </a:lnTo>
                <a:lnTo>
                  <a:pt x="17524" y="9853"/>
                </a:lnTo>
                <a:lnTo>
                  <a:pt x="17543" y="9805"/>
                </a:lnTo>
                <a:lnTo>
                  <a:pt x="17561" y="9757"/>
                </a:lnTo>
                <a:lnTo>
                  <a:pt x="17578" y="9708"/>
                </a:lnTo>
                <a:lnTo>
                  <a:pt x="17594" y="9657"/>
                </a:lnTo>
                <a:lnTo>
                  <a:pt x="17609" y="9606"/>
                </a:lnTo>
                <a:lnTo>
                  <a:pt x="17622" y="9553"/>
                </a:lnTo>
                <a:lnTo>
                  <a:pt x="17636" y="9501"/>
                </a:lnTo>
                <a:lnTo>
                  <a:pt x="17648" y="9446"/>
                </a:lnTo>
                <a:lnTo>
                  <a:pt x="17659" y="9391"/>
                </a:lnTo>
                <a:lnTo>
                  <a:pt x="17669" y="9334"/>
                </a:lnTo>
                <a:lnTo>
                  <a:pt x="17673" y="9309"/>
                </a:lnTo>
                <a:lnTo>
                  <a:pt x="17675" y="9283"/>
                </a:lnTo>
                <a:lnTo>
                  <a:pt x="17675" y="9255"/>
                </a:lnTo>
                <a:lnTo>
                  <a:pt x="17674" y="9226"/>
                </a:lnTo>
                <a:lnTo>
                  <a:pt x="17672" y="9196"/>
                </a:lnTo>
                <a:lnTo>
                  <a:pt x="17669" y="9165"/>
                </a:lnTo>
                <a:lnTo>
                  <a:pt x="17665" y="9133"/>
                </a:lnTo>
                <a:lnTo>
                  <a:pt x="17659" y="9101"/>
                </a:lnTo>
                <a:lnTo>
                  <a:pt x="17653" y="9068"/>
                </a:lnTo>
                <a:lnTo>
                  <a:pt x="17645" y="9034"/>
                </a:lnTo>
                <a:lnTo>
                  <a:pt x="17637" y="8999"/>
                </a:lnTo>
                <a:lnTo>
                  <a:pt x="17629" y="8965"/>
                </a:lnTo>
                <a:lnTo>
                  <a:pt x="17609" y="8895"/>
                </a:lnTo>
                <a:lnTo>
                  <a:pt x="17587" y="8825"/>
                </a:lnTo>
                <a:lnTo>
                  <a:pt x="17563" y="8757"/>
                </a:lnTo>
                <a:lnTo>
                  <a:pt x="17539" y="8689"/>
                </a:lnTo>
                <a:lnTo>
                  <a:pt x="17513" y="8624"/>
                </a:lnTo>
                <a:lnTo>
                  <a:pt x="17487" y="8563"/>
                </a:lnTo>
                <a:lnTo>
                  <a:pt x="17462" y="8506"/>
                </a:lnTo>
                <a:lnTo>
                  <a:pt x="17437" y="8455"/>
                </a:lnTo>
                <a:lnTo>
                  <a:pt x="17415" y="8408"/>
                </a:lnTo>
                <a:lnTo>
                  <a:pt x="17394" y="8369"/>
                </a:lnTo>
                <a:lnTo>
                  <a:pt x="17360" y="8310"/>
                </a:lnTo>
                <a:lnTo>
                  <a:pt x="17328" y="8254"/>
                </a:lnTo>
                <a:lnTo>
                  <a:pt x="17297" y="8203"/>
                </a:lnTo>
                <a:lnTo>
                  <a:pt x="17268" y="8155"/>
                </a:lnTo>
                <a:lnTo>
                  <a:pt x="17239" y="8109"/>
                </a:lnTo>
                <a:lnTo>
                  <a:pt x="17210" y="8066"/>
                </a:lnTo>
                <a:lnTo>
                  <a:pt x="17182" y="8023"/>
                </a:lnTo>
                <a:lnTo>
                  <a:pt x="17153" y="7981"/>
                </a:lnTo>
                <a:lnTo>
                  <a:pt x="17123" y="7941"/>
                </a:lnTo>
                <a:lnTo>
                  <a:pt x="17093" y="7900"/>
                </a:lnTo>
                <a:lnTo>
                  <a:pt x="17062" y="7858"/>
                </a:lnTo>
                <a:lnTo>
                  <a:pt x="17029" y="7816"/>
                </a:lnTo>
                <a:lnTo>
                  <a:pt x="16958" y="7727"/>
                </a:lnTo>
                <a:lnTo>
                  <a:pt x="16877" y="7627"/>
                </a:lnTo>
                <a:lnTo>
                  <a:pt x="16843" y="7585"/>
                </a:lnTo>
                <a:lnTo>
                  <a:pt x="16805" y="7540"/>
                </a:lnTo>
                <a:lnTo>
                  <a:pt x="16766" y="7493"/>
                </a:lnTo>
                <a:lnTo>
                  <a:pt x="16725" y="7446"/>
                </a:lnTo>
                <a:lnTo>
                  <a:pt x="16641" y="7350"/>
                </a:lnTo>
                <a:lnTo>
                  <a:pt x="16551" y="7253"/>
                </a:lnTo>
                <a:lnTo>
                  <a:pt x="16462" y="7157"/>
                </a:lnTo>
                <a:lnTo>
                  <a:pt x="16373" y="7065"/>
                </a:lnTo>
                <a:lnTo>
                  <a:pt x="16287" y="6978"/>
                </a:lnTo>
                <a:lnTo>
                  <a:pt x="16207" y="6899"/>
                </a:lnTo>
                <a:lnTo>
                  <a:pt x="16179" y="6872"/>
                </a:lnTo>
                <a:lnTo>
                  <a:pt x="16153" y="6842"/>
                </a:lnTo>
                <a:lnTo>
                  <a:pt x="16127" y="6811"/>
                </a:lnTo>
                <a:lnTo>
                  <a:pt x="16099" y="6779"/>
                </a:lnTo>
                <a:lnTo>
                  <a:pt x="16071" y="6747"/>
                </a:lnTo>
                <a:lnTo>
                  <a:pt x="16042" y="6715"/>
                </a:lnTo>
                <a:lnTo>
                  <a:pt x="16011" y="6683"/>
                </a:lnTo>
                <a:lnTo>
                  <a:pt x="15979" y="6652"/>
                </a:lnTo>
                <a:lnTo>
                  <a:pt x="14313" y="5186"/>
                </a:lnTo>
                <a:lnTo>
                  <a:pt x="14230" y="5121"/>
                </a:lnTo>
                <a:lnTo>
                  <a:pt x="14144" y="5052"/>
                </a:lnTo>
                <a:lnTo>
                  <a:pt x="14058" y="4981"/>
                </a:lnTo>
                <a:lnTo>
                  <a:pt x="13972" y="4911"/>
                </a:lnTo>
                <a:lnTo>
                  <a:pt x="13885" y="4840"/>
                </a:lnTo>
                <a:lnTo>
                  <a:pt x="13797" y="4769"/>
                </a:lnTo>
                <a:lnTo>
                  <a:pt x="13709" y="4700"/>
                </a:lnTo>
                <a:lnTo>
                  <a:pt x="13622" y="4634"/>
                </a:lnTo>
                <a:lnTo>
                  <a:pt x="13528" y="4565"/>
                </a:lnTo>
                <a:lnTo>
                  <a:pt x="13437" y="4496"/>
                </a:lnTo>
                <a:lnTo>
                  <a:pt x="13348" y="4430"/>
                </a:lnTo>
                <a:lnTo>
                  <a:pt x="13259" y="4364"/>
                </a:lnTo>
                <a:lnTo>
                  <a:pt x="13172" y="4299"/>
                </a:lnTo>
                <a:lnTo>
                  <a:pt x="13085" y="4234"/>
                </a:lnTo>
                <a:lnTo>
                  <a:pt x="12999" y="4170"/>
                </a:lnTo>
                <a:lnTo>
                  <a:pt x="12913" y="4107"/>
                </a:lnTo>
                <a:lnTo>
                  <a:pt x="12826" y="4043"/>
                </a:lnTo>
                <a:lnTo>
                  <a:pt x="12738" y="3980"/>
                </a:lnTo>
                <a:lnTo>
                  <a:pt x="12650" y="3916"/>
                </a:lnTo>
                <a:lnTo>
                  <a:pt x="12559" y="3852"/>
                </a:lnTo>
                <a:lnTo>
                  <a:pt x="12468" y="3787"/>
                </a:lnTo>
                <a:lnTo>
                  <a:pt x="12373" y="3722"/>
                </a:lnTo>
                <a:lnTo>
                  <a:pt x="12276" y="3655"/>
                </a:lnTo>
                <a:lnTo>
                  <a:pt x="12177" y="3589"/>
                </a:lnTo>
                <a:lnTo>
                  <a:pt x="12083" y="3525"/>
                </a:lnTo>
                <a:lnTo>
                  <a:pt x="11988" y="3463"/>
                </a:lnTo>
                <a:lnTo>
                  <a:pt x="11893" y="3402"/>
                </a:lnTo>
                <a:lnTo>
                  <a:pt x="11798" y="3340"/>
                </a:lnTo>
                <a:lnTo>
                  <a:pt x="11702" y="3280"/>
                </a:lnTo>
                <a:lnTo>
                  <a:pt x="11606" y="3219"/>
                </a:lnTo>
                <a:lnTo>
                  <a:pt x="11509" y="3158"/>
                </a:lnTo>
                <a:lnTo>
                  <a:pt x="11411" y="3097"/>
                </a:lnTo>
                <a:lnTo>
                  <a:pt x="11318" y="3037"/>
                </a:lnTo>
                <a:lnTo>
                  <a:pt x="11222" y="2979"/>
                </a:lnTo>
                <a:lnTo>
                  <a:pt x="11125" y="2920"/>
                </a:lnTo>
                <a:lnTo>
                  <a:pt x="11028" y="2863"/>
                </a:lnTo>
                <a:lnTo>
                  <a:pt x="10930" y="2806"/>
                </a:lnTo>
                <a:lnTo>
                  <a:pt x="10831" y="2749"/>
                </a:lnTo>
                <a:lnTo>
                  <a:pt x="10732" y="2692"/>
                </a:lnTo>
                <a:lnTo>
                  <a:pt x="10631" y="2635"/>
                </a:lnTo>
                <a:lnTo>
                  <a:pt x="10529" y="2579"/>
                </a:lnTo>
                <a:lnTo>
                  <a:pt x="10427" y="2523"/>
                </a:lnTo>
                <a:lnTo>
                  <a:pt x="10326" y="2468"/>
                </a:lnTo>
                <a:lnTo>
                  <a:pt x="10223" y="2413"/>
                </a:lnTo>
                <a:lnTo>
                  <a:pt x="10120" y="2359"/>
                </a:lnTo>
                <a:lnTo>
                  <a:pt x="10015" y="2305"/>
                </a:lnTo>
                <a:lnTo>
                  <a:pt x="9911" y="2251"/>
                </a:lnTo>
                <a:lnTo>
                  <a:pt x="9807" y="2198"/>
                </a:lnTo>
                <a:lnTo>
                  <a:pt x="9735" y="2162"/>
                </a:lnTo>
                <a:lnTo>
                  <a:pt x="9660" y="2124"/>
                </a:lnTo>
                <a:lnTo>
                  <a:pt x="9583" y="2086"/>
                </a:lnTo>
                <a:lnTo>
                  <a:pt x="9504" y="2047"/>
                </a:lnTo>
                <a:lnTo>
                  <a:pt x="9423" y="2010"/>
                </a:lnTo>
                <a:lnTo>
                  <a:pt x="9340" y="1971"/>
                </a:lnTo>
                <a:lnTo>
                  <a:pt x="9258" y="1932"/>
                </a:lnTo>
                <a:lnTo>
                  <a:pt x="9174" y="1893"/>
                </a:lnTo>
                <a:lnTo>
                  <a:pt x="9091" y="1855"/>
                </a:lnTo>
                <a:lnTo>
                  <a:pt x="9006" y="1816"/>
                </a:lnTo>
                <a:lnTo>
                  <a:pt x="8923" y="1780"/>
                </a:lnTo>
                <a:lnTo>
                  <a:pt x="8840" y="1743"/>
                </a:lnTo>
                <a:lnTo>
                  <a:pt x="8759" y="1707"/>
                </a:lnTo>
                <a:lnTo>
                  <a:pt x="8679" y="1673"/>
                </a:lnTo>
                <a:lnTo>
                  <a:pt x="8600" y="1640"/>
                </a:lnTo>
                <a:lnTo>
                  <a:pt x="8523" y="1608"/>
                </a:lnTo>
                <a:lnTo>
                  <a:pt x="8472" y="1587"/>
                </a:lnTo>
                <a:lnTo>
                  <a:pt x="8417" y="1562"/>
                </a:lnTo>
                <a:lnTo>
                  <a:pt x="8360" y="1537"/>
                </a:lnTo>
                <a:lnTo>
                  <a:pt x="8300" y="1511"/>
                </a:lnTo>
                <a:lnTo>
                  <a:pt x="8242" y="1485"/>
                </a:lnTo>
                <a:lnTo>
                  <a:pt x="8184" y="1461"/>
                </a:lnTo>
                <a:lnTo>
                  <a:pt x="8156" y="1451"/>
                </a:lnTo>
                <a:lnTo>
                  <a:pt x="8129" y="1442"/>
                </a:lnTo>
                <a:lnTo>
                  <a:pt x="8102" y="1433"/>
                </a:lnTo>
                <a:lnTo>
                  <a:pt x="8078" y="1426"/>
                </a:lnTo>
                <a:close/>
              </a:path>
            </a:pathLst>
          </a:custGeom>
          <a:solidFill>
            <a:schemeClr val="bg1">
              <a:lumMod val="65000"/>
            </a:schemeClr>
          </a:solidFill>
          <a:ln cap="sq">
            <a:noFill/>
          </a:ln>
        </p:spPr>
        <p:txBody>
          <a:bodyPr vert="horz" wrap="square" lIns="91440" tIns="45720" rIns="91440" bIns="45720" rtlCol="0" anchor="t"/>
          <a:lstStyle/>
          <a:p>
            <a:pPr algn="l">
              <a:lnSpc>
                <a:spcPct val="100000"/>
              </a:lnSpc>
            </a:pPr>
            <a:endParaRPr kumimoji="1" lang="zh-CN" altLang="en-US" sz="2400"/>
          </a:p>
        </p:txBody>
      </p:sp>
      <p:sp>
        <p:nvSpPr>
          <p:cNvPr id="14" name="标题 1"/>
          <p:cNvSpPr txBox="1"/>
          <p:nvPr/>
        </p:nvSpPr>
        <p:spPr>
          <a:xfrm>
            <a:off x="1055536" y="5162500"/>
            <a:ext cx="126854" cy="131412"/>
          </a:xfrm>
          <a:custGeom>
            <a:avLst/>
            <a:gdLst>
              <a:gd name="T0" fmla="*/ 7371 w 17675"/>
              <a:gd name="T1" fmla="*/ 1125 h 18310"/>
              <a:gd name="T2" fmla="*/ 5959 w 17675"/>
              <a:gd name="T3" fmla="*/ 593 h 18310"/>
              <a:gd name="T4" fmla="*/ 4735 w 17675"/>
              <a:gd name="T5" fmla="*/ 240 h 18310"/>
              <a:gd name="T6" fmla="*/ 3627 w 17675"/>
              <a:gd name="T7" fmla="*/ 54 h 18310"/>
              <a:gd name="T8" fmla="*/ 2806 w 17675"/>
              <a:gd name="T9" fmla="*/ 7 h 18310"/>
              <a:gd name="T10" fmla="*/ 2454 w 17675"/>
              <a:gd name="T11" fmla="*/ 85 h 18310"/>
              <a:gd name="T12" fmla="*/ 2132 w 17675"/>
              <a:gd name="T13" fmla="*/ 262 h 18310"/>
              <a:gd name="T14" fmla="*/ 1838 w 17675"/>
              <a:gd name="T15" fmla="*/ 533 h 18310"/>
              <a:gd name="T16" fmla="*/ 1454 w 17675"/>
              <a:gd name="T17" fmla="*/ 1111 h 18310"/>
              <a:gd name="T18" fmla="*/ 1261 w 17675"/>
              <a:gd name="T19" fmla="*/ 1545 h 18310"/>
              <a:gd name="T20" fmla="*/ 1008 w 17675"/>
              <a:gd name="T21" fmla="*/ 2315 h 18310"/>
              <a:gd name="T22" fmla="*/ 836 w 17675"/>
              <a:gd name="T23" fmla="*/ 2906 h 18310"/>
              <a:gd name="T24" fmla="*/ 683 w 17675"/>
              <a:gd name="T25" fmla="*/ 3519 h 18310"/>
              <a:gd name="T26" fmla="*/ 506 w 17675"/>
              <a:gd name="T27" fmla="*/ 4330 h 18310"/>
              <a:gd name="T28" fmla="*/ 356 w 17675"/>
              <a:gd name="T29" fmla="*/ 5177 h 18310"/>
              <a:gd name="T30" fmla="*/ 199 w 17675"/>
              <a:gd name="T31" fmla="*/ 6352 h 18310"/>
              <a:gd name="T32" fmla="*/ 65 w 17675"/>
              <a:gd name="T33" fmla="*/ 7805 h 18310"/>
              <a:gd name="T34" fmla="*/ 1 w 17675"/>
              <a:gd name="T35" fmla="*/ 9354 h 18310"/>
              <a:gd name="T36" fmla="*/ 54 w 17675"/>
              <a:gd name="T37" fmla="*/ 10490 h 18310"/>
              <a:gd name="T38" fmla="*/ 149 w 17675"/>
              <a:gd name="T39" fmla="*/ 11811 h 18310"/>
              <a:gd name="T40" fmla="*/ 298 w 17675"/>
              <a:gd name="T41" fmla="*/ 13066 h 18310"/>
              <a:gd name="T42" fmla="*/ 650 w 17675"/>
              <a:gd name="T43" fmla="*/ 14979 h 18310"/>
              <a:gd name="T44" fmla="*/ 991 w 17675"/>
              <a:gd name="T45" fmla="*/ 16266 h 18310"/>
              <a:gd name="T46" fmla="*/ 1332 w 17675"/>
              <a:gd name="T47" fmla="*/ 17156 h 18310"/>
              <a:gd name="T48" fmla="*/ 1598 w 17675"/>
              <a:gd name="T49" fmla="*/ 17614 h 18310"/>
              <a:gd name="T50" fmla="*/ 1917 w 17675"/>
              <a:gd name="T51" fmla="*/ 17970 h 18310"/>
              <a:gd name="T52" fmla="*/ 2349 w 17675"/>
              <a:gd name="T53" fmla="*/ 18232 h 18310"/>
              <a:gd name="T54" fmla="*/ 2745 w 17675"/>
              <a:gd name="T55" fmla="*/ 18309 h 18310"/>
              <a:gd name="T56" fmla="*/ 3384 w 17675"/>
              <a:gd name="T57" fmla="*/ 18287 h 18310"/>
              <a:gd name="T58" fmla="*/ 4157 w 17675"/>
              <a:gd name="T59" fmla="*/ 18192 h 18310"/>
              <a:gd name="T60" fmla="*/ 5006 w 17675"/>
              <a:gd name="T61" fmla="*/ 18009 h 18310"/>
              <a:gd name="T62" fmla="*/ 6483 w 17675"/>
              <a:gd name="T63" fmla="*/ 17544 h 18310"/>
              <a:gd name="T64" fmla="*/ 7200 w 17675"/>
              <a:gd name="T65" fmla="*/ 17277 h 18310"/>
              <a:gd name="T66" fmla="*/ 8295 w 17675"/>
              <a:gd name="T67" fmla="*/ 16841 h 18310"/>
              <a:gd name="T68" fmla="*/ 8872 w 17675"/>
              <a:gd name="T69" fmla="*/ 16605 h 18310"/>
              <a:gd name="T70" fmla="*/ 9346 w 17675"/>
              <a:gd name="T71" fmla="*/ 16391 h 18310"/>
              <a:gd name="T72" fmla="*/ 10057 w 17675"/>
              <a:gd name="T73" fmla="*/ 16048 h 18310"/>
              <a:gd name="T74" fmla="*/ 10903 w 17675"/>
              <a:gd name="T75" fmla="*/ 15584 h 18310"/>
              <a:gd name="T76" fmla="*/ 11867 w 17675"/>
              <a:gd name="T77" fmla="*/ 14997 h 18310"/>
              <a:gd name="T78" fmla="*/ 12590 w 17675"/>
              <a:gd name="T79" fmla="*/ 14528 h 18310"/>
              <a:gd name="T80" fmla="*/ 13212 w 17675"/>
              <a:gd name="T81" fmla="*/ 14088 h 18310"/>
              <a:gd name="T82" fmla="*/ 14481 w 17675"/>
              <a:gd name="T83" fmla="*/ 13112 h 18310"/>
              <a:gd name="T84" fmla="*/ 14802 w 17675"/>
              <a:gd name="T85" fmla="*/ 12854 h 18310"/>
              <a:gd name="T86" fmla="*/ 15451 w 17675"/>
              <a:gd name="T87" fmla="*/ 12291 h 18310"/>
              <a:gd name="T88" fmla="*/ 15927 w 17675"/>
              <a:gd name="T89" fmla="*/ 11853 h 18310"/>
              <a:gd name="T90" fmla="*/ 16443 w 17675"/>
              <a:gd name="T91" fmla="*/ 11335 h 18310"/>
              <a:gd name="T92" fmla="*/ 16856 w 17675"/>
              <a:gd name="T93" fmla="*/ 10896 h 18310"/>
              <a:gd name="T94" fmla="*/ 17295 w 17675"/>
              <a:gd name="T95" fmla="*/ 10296 h 18310"/>
              <a:gd name="T96" fmla="*/ 17543 w 17675"/>
              <a:gd name="T97" fmla="*/ 9805 h 18310"/>
              <a:gd name="T98" fmla="*/ 17675 w 17675"/>
              <a:gd name="T99" fmla="*/ 9283 h 18310"/>
              <a:gd name="T100" fmla="*/ 17609 w 17675"/>
              <a:gd name="T101" fmla="*/ 8895 h 18310"/>
              <a:gd name="T102" fmla="*/ 17328 w 17675"/>
              <a:gd name="T103" fmla="*/ 8254 h 18310"/>
              <a:gd name="T104" fmla="*/ 16958 w 17675"/>
              <a:gd name="T105" fmla="*/ 7727 h 18310"/>
              <a:gd name="T106" fmla="*/ 16207 w 17675"/>
              <a:gd name="T107" fmla="*/ 6899 h 18310"/>
              <a:gd name="T108" fmla="*/ 14144 w 17675"/>
              <a:gd name="T109" fmla="*/ 5052 h 18310"/>
              <a:gd name="T110" fmla="*/ 13172 w 17675"/>
              <a:gd name="T111" fmla="*/ 4299 h 18310"/>
              <a:gd name="T112" fmla="*/ 12177 w 17675"/>
              <a:gd name="T113" fmla="*/ 3589 h 18310"/>
              <a:gd name="T114" fmla="*/ 11125 w 17675"/>
              <a:gd name="T115" fmla="*/ 2920 h 18310"/>
              <a:gd name="T116" fmla="*/ 10015 w 17675"/>
              <a:gd name="T117" fmla="*/ 2305 h 18310"/>
              <a:gd name="T118" fmla="*/ 9091 w 17675"/>
              <a:gd name="T119" fmla="*/ 1855 h 18310"/>
              <a:gd name="T120" fmla="*/ 8300 w 17675"/>
              <a:gd name="T121" fmla="*/ 1511 h 18310"/>
            </a:gdLst>
            <a:ahLst/>
            <a:cxnLst/>
            <a:rect l="0" t="0" r="r" b="b"/>
            <a:pathLst>
              <a:path w="17675" h="18310">
                <a:moveTo>
                  <a:pt x="8078" y="1426"/>
                </a:moveTo>
                <a:lnTo>
                  <a:pt x="8047" y="1409"/>
                </a:lnTo>
                <a:lnTo>
                  <a:pt x="8014" y="1392"/>
                </a:lnTo>
                <a:lnTo>
                  <a:pt x="7978" y="1376"/>
                </a:lnTo>
                <a:lnTo>
                  <a:pt x="7940" y="1360"/>
                </a:lnTo>
                <a:lnTo>
                  <a:pt x="7901" y="1345"/>
                </a:lnTo>
                <a:lnTo>
                  <a:pt x="7862" y="1330"/>
                </a:lnTo>
                <a:lnTo>
                  <a:pt x="7825" y="1315"/>
                </a:lnTo>
                <a:lnTo>
                  <a:pt x="7791" y="1301"/>
                </a:lnTo>
                <a:lnTo>
                  <a:pt x="7583" y="1213"/>
                </a:lnTo>
                <a:lnTo>
                  <a:pt x="7371" y="1125"/>
                </a:lnTo>
                <a:lnTo>
                  <a:pt x="7158" y="1038"/>
                </a:lnTo>
                <a:lnTo>
                  <a:pt x="6943" y="953"/>
                </a:lnTo>
                <a:lnTo>
                  <a:pt x="6836" y="911"/>
                </a:lnTo>
                <a:lnTo>
                  <a:pt x="6727" y="869"/>
                </a:lnTo>
                <a:lnTo>
                  <a:pt x="6618" y="827"/>
                </a:lnTo>
                <a:lnTo>
                  <a:pt x="6508" y="787"/>
                </a:lnTo>
                <a:lnTo>
                  <a:pt x="6400" y="747"/>
                </a:lnTo>
                <a:lnTo>
                  <a:pt x="6290" y="707"/>
                </a:lnTo>
                <a:lnTo>
                  <a:pt x="6180" y="668"/>
                </a:lnTo>
                <a:lnTo>
                  <a:pt x="6070" y="631"/>
                </a:lnTo>
                <a:lnTo>
                  <a:pt x="5959" y="593"/>
                </a:lnTo>
                <a:lnTo>
                  <a:pt x="5848" y="556"/>
                </a:lnTo>
                <a:lnTo>
                  <a:pt x="5737" y="521"/>
                </a:lnTo>
                <a:lnTo>
                  <a:pt x="5626" y="485"/>
                </a:lnTo>
                <a:lnTo>
                  <a:pt x="5515" y="451"/>
                </a:lnTo>
                <a:lnTo>
                  <a:pt x="5404" y="418"/>
                </a:lnTo>
                <a:lnTo>
                  <a:pt x="5292" y="386"/>
                </a:lnTo>
                <a:lnTo>
                  <a:pt x="5181" y="355"/>
                </a:lnTo>
                <a:lnTo>
                  <a:pt x="5069" y="324"/>
                </a:lnTo>
                <a:lnTo>
                  <a:pt x="4958" y="295"/>
                </a:lnTo>
                <a:lnTo>
                  <a:pt x="4846" y="267"/>
                </a:lnTo>
                <a:lnTo>
                  <a:pt x="4735" y="240"/>
                </a:lnTo>
                <a:lnTo>
                  <a:pt x="4623" y="215"/>
                </a:lnTo>
                <a:lnTo>
                  <a:pt x="4511" y="191"/>
                </a:lnTo>
                <a:lnTo>
                  <a:pt x="4400" y="168"/>
                </a:lnTo>
                <a:lnTo>
                  <a:pt x="4287" y="146"/>
                </a:lnTo>
                <a:lnTo>
                  <a:pt x="4234" y="136"/>
                </a:lnTo>
                <a:lnTo>
                  <a:pt x="4162" y="125"/>
                </a:lnTo>
                <a:lnTo>
                  <a:pt x="4075" y="112"/>
                </a:lnTo>
                <a:lnTo>
                  <a:pt x="3975" y="98"/>
                </a:lnTo>
                <a:lnTo>
                  <a:pt x="3865" y="84"/>
                </a:lnTo>
                <a:lnTo>
                  <a:pt x="3749" y="69"/>
                </a:lnTo>
                <a:lnTo>
                  <a:pt x="3627" y="54"/>
                </a:lnTo>
                <a:lnTo>
                  <a:pt x="3504" y="40"/>
                </a:lnTo>
                <a:lnTo>
                  <a:pt x="3381" y="27"/>
                </a:lnTo>
                <a:lnTo>
                  <a:pt x="3262" y="17"/>
                </a:lnTo>
                <a:lnTo>
                  <a:pt x="3148" y="8"/>
                </a:lnTo>
                <a:lnTo>
                  <a:pt x="3043" y="2"/>
                </a:lnTo>
                <a:lnTo>
                  <a:pt x="2994" y="1"/>
                </a:lnTo>
                <a:lnTo>
                  <a:pt x="2949" y="0"/>
                </a:lnTo>
                <a:lnTo>
                  <a:pt x="2908" y="0"/>
                </a:lnTo>
                <a:lnTo>
                  <a:pt x="2869" y="1"/>
                </a:lnTo>
                <a:lnTo>
                  <a:pt x="2834" y="3"/>
                </a:lnTo>
                <a:lnTo>
                  <a:pt x="2806" y="7"/>
                </a:lnTo>
                <a:lnTo>
                  <a:pt x="2780" y="11"/>
                </a:lnTo>
                <a:lnTo>
                  <a:pt x="2761" y="17"/>
                </a:lnTo>
                <a:lnTo>
                  <a:pt x="2724" y="19"/>
                </a:lnTo>
                <a:lnTo>
                  <a:pt x="2689" y="24"/>
                </a:lnTo>
                <a:lnTo>
                  <a:pt x="2655" y="29"/>
                </a:lnTo>
                <a:lnTo>
                  <a:pt x="2620" y="35"/>
                </a:lnTo>
                <a:lnTo>
                  <a:pt x="2586" y="43"/>
                </a:lnTo>
                <a:lnTo>
                  <a:pt x="2552" y="53"/>
                </a:lnTo>
                <a:lnTo>
                  <a:pt x="2518" y="63"/>
                </a:lnTo>
                <a:lnTo>
                  <a:pt x="2486" y="73"/>
                </a:lnTo>
                <a:lnTo>
                  <a:pt x="2454" y="85"/>
                </a:lnTo>
                <a:lnTo>
                  <a:pt x="2423" y="97"/>
                </a:lnTo>
                <a:lnTo>
                  <a:pt x="2393" y="111"/>
                </a:lnTo>
                <a:lnTo>
                  <a:pt x="2363" y="125"/>
                </a:lnTo>
                <a:lnTo>
                  <a:pt x="2333" y="138"/>
                </a:lnTo>
                <a:lnTo>
                  <a:pt x="2306" y="153"/>
                </a:lnTo>
                <a:lnTo>
                  <a:pt x="2278" y="169"/>
                </a:lnTo>
                <a:lnTo>
                  <a:pt x="2252" y="184"/>
                </a:lnTo>
                <a:lnTo>
                  <a:pt x="2218" y="205"/>
                </a:lnTo>
                <a:lnTo>
                  <a:pt x="2187" y="224"/>
                </a:lnTo>
                <a:lnTo>
                  <a:pt x="2158" y="244"/>
                </a:lnTo>
                <a:lnTo>
                  <a:pt x="2132" y="262"/>
                </a:lnTo>
                <a:lnTo>
                  <a:pt x="2108" y="280"/>
                </a:lnTo>
                <a:lnTo>
                  <a:pt x="2086" y="298"/>
                </a:lnTo>
                <a:lnTo>
                  <a:pt x="2065" y="315"/>
                </a:lnTo>
                <a:lnTo>
                  <a:pt x="2046" y="332"/>
                </a:lnTo>
                <a:lnTo>
                  <a:pt x="2007" y="367"/>
                </a:lnTo>
                <a:lnTo>
                  <a:pt x="1968" y="405"/>
                </a:lnTo>
                <a:lnTo>
                  <a:pt x="1927" y="446"/>
                </a:lnTo>
                <a:lnTo>
                  <a:pt x="1878" y="491"/>
                </a:lnTo>
                <a:lnTo>
                  <a:pt x="1866" y="504"/>
                </a:lnTo>
                <a:lnTo>
                  <a:pt x="1853" y="517"/>
                </a:lnTo>
                <a:lnTo>
                  <a:pt x="1838" y="533"/>
                </a:lnTo>
                <a:lnTo>
                  <a:pt x="1823" y="550"/>
                </a:lnTo>
                <a:lnTo>
                  <a:pt x="1790" y="592"/>
                </a:lnTo>
                <a:lnTo>
                  <a:pt x="1754" y="637"/>
                </a:lnTo>
                <a:lnTo>
                  <a:pt x="1717" y="689"/>
                </a:lnTo>
                <a:lnTo>
                  <a:pt x="1679" y="744"/>
                </a:lnTo>
                <a:lnTo>
                  <a:pt x="1639" y="802"/>
                </a:lnTo>
                <a:lnTo>
                  <a:pt x="1600" y="863"/>
                </a:lnTo>
                <a:lnTo>
                  <a:pt x="1561" y="926"/>
                </a:lnTo>
                <a:lnTo>
                  <a:pt x="1524" y="988"/>
                </a:lnTo>
                <a:lnTo>
                  <a:pt x="1488" y="1051"/>
                </a:lnTo>
                <a:lnTo>
                  <a:pt x="1454" y="1111"/>
                </a:lnTo>
                <a:lnTo>
                  <a:pt x="1425" y="1170"/>
                </a:lnTo>
                <a:lnTo>
                  <a:pt x="1398" y="1226"/>
                </a:lnTo>
                <a:lnTo>
                  <a:pt x="1387" y="1252"/>
                </a:lnTo>
                <a:lnTo>
                  <a:pt x="1377" y="1277"/>
                </a:lnTo>
                <a:lnTo>
                  <a:pt x="1367" y="1301"/>
                </a:lnTo>
                <a:lnTo>
                  <a:pt x="1359" y="1323"/>
                </a:lnTo>
                <a:lnTo>
                  <a:pt x="1340" y="1362"/>
                </a:lnTo>
                <a:lnTo>
                  <a:pt x="1320" y="1404"/>
                </a:lnTo>
                <a:lnTo>
                  <a:pt x="1300" y="1449"/>
                </a:lnTo>
                <a:lnTo>
                  <a:pt x="1280" y="1496"/>
                </a:lnTo>
                <a:lnTo>
                  <a:pt x="1261" y="1545"/>
                </a:lnTo>
                <a:lnTo>
                  <a:pt x="1241" y="1596"/>
                </a:lnTo>
                <a:lnTo>
                  <a:pt x="1222" y="1648"/>
                </a:lnTo>
                <a:lnTo>
                  <a:pt x="1204" y="1702"/>
                </a:lnTo>
                <a:lnTo>
                  <a:pt x="1167" y="1808"/>
                </a:lnTo>
                <a:lnTo>
                  <a:pt x="1133" y="1915"/>
                </a:lnTo>
                <a:lnTo>
                  <a:pt x="1101" y="2016"/>
                </a:lnTo>
                <a:lnTo>
                  <a:pt x="1071" y="2110"/>
                </a:lnTo>
                <a:lnTo>
                  <a:pt x="1055" y="2162"/>
                </a:lnTo>
                <a:lnTo>
                  <a:pt x="1039" y="2213"/>
                </a:lnTo>
                <a:lnTo>
                  <a:pt x="1023" y="2264"/>
                </a:lnTo>
                <a:lnTo>
                  <a:pt x="1008" y="2315"/>
                </a:lnTo>
                <a:lnTo>
                  <a:pt x="992" y="2367"/>
                </a:lnTo>
                <a:lnTo>
                  <a:pt x="976" y="2418"/>
                </a:lnTo>
                <a:lnTo>
                  <a:pt x="960" y="2471"/>
                </a:lnTo>
                <a:lnTo>
                  <a:pt x="944" y="2523"/>
                </a:lnTo>
                <a:lnTo>
                  <a:pt x="929" y="2573"/>
                </a:lnTo>
                <a:lnTo>
                  <a:pt x="913" y="2626"/>
                </a:lnTo>
                <a:lnTo>
                  <a:pt x="896" y="2682"/>
                </a:lnTo>
                <a:lnTo>
                  <a:pt x="880" y="2740"/>
                </a:lnTo>
                <a:lnTo>
                  <a:pt x="864" y="2797"/>
                </a:lnTo>
                <a:lnTo>
                  <a:pt x="849" y="2852"/>
                </a:lnTo>
                <a:lnTo>
                  <a:pt x="836" y="2906"/>
                </a:lnTo>
                <a:lnTo>
                  <a:pt x="827" y="2955"/>
                </a:lnTo>
                <a:lnTo>
                  <a:pt x="818" y="2977"/>
                </a:lnTo>
                <a:lnTo>
                  <a:pt x="809" y="3003"/>
                </a:lnTo>
                <a:lnTo>
                  <a:pt x="800" y="3033"/>
                </a:lnTo>
                <a:lnTo>
                  <a:pt x="790" y="3067"/>
                </a:lnTo>
                <a:lnTo>
                  <a:pt x="770" y="3142"/>
                </a:lnTo>
                <a:lnTo>
                  <a:pt x="749" y="3225"/>
                </a:lnTo>
                <a:lnTo>
                  <a:pt x="730" y="3310"/>
                </a:lnTo>
                <a:lnTo>
                  <a:pt x="712" y="3390"/>
                </a:lnTo>
                <a:lnTo>
                  <a:pt x="696" y="3461"/>
                </a:lnTo>
                <a:lnTo>
                  <a:pt x="683" y="3519"/>
                </a:lnTo>
                <a:lnTo>
                  <a:pt x="666" y="3593"/>
                </a:lnTo>
                <a:lnTo>
                  <a:pt x="649" y="3667"/>
                </a:lnTo>
                <a:lnTo>
                  <a:pt x="633" y="3740"/>
                </a:lnTo>
                <a:lnTo>
                  <a:pt x="617" y="3813"/>
                </a:lnTo>
                <a:lnTo>
                  <a:pt x="601" y="3886"/>
                </a:lnTo>
                <a:lnTo>
                  <a:pt x="585" y="3960"/>
                </a:lnTo>
                <a:lnTo>
                  <a:pt x="569" y="4033"/>
                </a:lnTo>
                <a:lnTo>
                  <a:pt x="553" y="4108"/>
                </a:lnTo>
                <a:lnTo>
                  <a:pt x="537" y="4182"/>
                </a:lnTo>
                <a:lnTo>
                  <a:pt x="522" y="4256"/>
                </a:lnTo>
                <a:lnTo>
                  <a:pt x="506" y="4330"/>
                </a:lnTo>
                <a:lnTo>
                  <a:pt x="491" y="4406"/>
                </a:lnTo>
                <a:lnTo>
                  <a:pt x="476" y="4483"/>
                </a:lnTo>
                <a:lnTo>
                  <a:pt x="461" y="4559"/>
                </a:lnTo>
                <a:lnTo>
                  <a:pt x="447" y="4636"/>
                </a:lnTo>
                <a:lnTo>
                  <a:pt x="433" y="4714"/>
                </a:lnTo>
                <a:lnTo>
                  <a:pt x="419" y="4791"/>
                </a:lnTo>
                <a:lnTo>
                  <a:pt x="405" y="4868"/>
                </a:lnTo>
                <a:lnTo>
                  <a:pt x="392" y="4946"/>
                </a:lnTo>
                <a:lnTo>
                  <a:pt x="380" y="5024"/>
                </a:lnTo>
                <a:lnTo>
                  <a:pt x="367" y="5100"/>
                </a:lnTo>
                <a:lnTo>
                  <a:pt x="356" y="5177"/>
                </a:lnTo>
                <a:lnTo>
                  <a:pt x="346" y="5253"/>
                </a:lnTo>
                <a:lnTo>
                  <a:pt x="335" y="5328"/>
                </a:lnTo>
                <a:lnTo>
                  <a:pt x="320" y="5442"/>
                </a:lnTo>
                <a:lnTo>
                  <a:pt x="304" y="5555"/>
                </a:lnTo>
                <a:lnTo>
                  <a:pt x="289" y="5668"/>
                </a:lnTo>
                <a:lnTo>
                  <a:pt x="275" y="5781"/>
                </a:lnTo>
                <a:lnTo>
                  <a:pt x="259" y="5896"/>
                </a:lnTo>
                <a:lnTo>
                  <a:pt x="244" y="6009"/>
                </a:lnTo>
                <a:lnTo>
                  <a:pt x="229" y="6124"/>
                </a:lnTo>
                <a:lnTo>
                  <a:pt x="214" y="6238"/>
                </a:lnTo>
                <a:lnTo>
                  <a:pt x="199" y="6352"/>
                </a:lnTo>
                <a:lnTo>
                  <a:pt x="185" y="6467"/>
                </a:lnTo>
                <a:lnTo>
                  <a:pt x="173" y="6581"/>
                </a:lnTo>
                <a:lnTo>
                  <a:pt x="160" y="6697"/>
                </a:lnTo>
                <a:lnTo>
                  <a:pt x="148" y="6811"/>
                </a:lnTo>
                <a:lnTo>
                  <a:pt x="137" y="6927"/>
                </a:lnTo>
                <a:lnTo>
                  <a:pt x="127" y="7042"/>
                </a:lnTo>
                <a:lnTo>
                  <a:pt x="119" y="7158"/>
                </a:lnTo>
                <a:lnTo>
                  <a:pt x="105" y="7319"/>
                </a:lnTo>
                <a:lnTo>
                  <a:pt x="92" y="7481"/>
                </a:lnTo>
                <a:lnTo>
                  <a:pt x="79" y="7643"/>
                </a:lnTo>
                <a:lnTo>
                  <a:pt x="65" y="7805"/>
                </a:lnTo>
                <a:lnTo>
                  <a:pt x="54" y="7967"/>
                </a:lnTo>
                <a:lnTo>
                  <a:pt x="42" y="8130"/>
                </a:lnTo>
                <a:lnTo>
                  <a:pt x="31" y="8293"/>
                </a:lnTo>
                <a:lnTo>
                  <a:pt x="22" y="8456"/>
                </a:lnTo>
                <a:lnTo>
                  <a:pt x="14" y="8619"/>
                </a:lnTo>
                <a:lnTo>
                  <a:pt x="8" y="8782"/>
                </a:lnTo>
                <a:lnTo>
                  <a:pt x="3" y="8946"/>
                </a:lnTo>
                <a:lnTo>
                  <a:pt x="0" y="9109"/>
                </a:lnTo>
                <a:lnTo>
                  <a:pt x="0" y="9190"/>
                </a:lnTo>
                <a:lnTo>
                  <a:pt x="0" y="9273"/>
                </a:lnTo>
                <a:lnTo>
                  <a:pt x="1" y="9354"/>
                </a:lnTo>
                <a:lnTo>
                  <a:pt x="2" y="9437"/>
                </a:lnTo>
                <a:lnTo>
                  <a:pt x="3" y="9518"/>
                </a:lnTo>
                <a:lnTo>
                  <a:pt x="7" y="9599"/>
                </a:lnTo>
                <a:lnTo>
                  <a:pt x="10" y="9681"/>
                </a:lnTo>
                <a:lnTo>
                  <a:pt x="14" y="9763"/>
                </a:lnTo>
                <a:lnTo>
                  <a:pt x="21" y="9885"/>
                </a:lnTo>
                <a:lnTo>
                  <a:pt x="27" y="10006"/>
                </a:lnTo>
                <a:lnTo>
                  <a:pt x="34" y="10128"/>
                </a:lnTo>
                <a:lnTo>
                  <a:pt x="41" y="10249"/>
                </a:lnTo>
                <a:lnTo>
                  <a:pt x="47" y="10369"/>
                </a:lnTo>
                <a:lnTo>
                  <a:pt x="54" y="10490"/>
                </a:lnTo>
                <a:lnTo>
                  <a:pt x="61" y="10611"/>
                </a:lnTo>
                <a:lnTo>
                  <a:pt x="68" y="10731"/>
                </a:lnTo>
                <a:lnTo>
                  <a:pt x="74" y="10851"/>
                </a:lnTo>
                <a:lnTo>
                  <a:pt x="82" y="10971"/>
                </a:lnTo>
                <a:lnTo>
                  <a:pt x="90" y="11091"/>
                </a:lnTo>
                <a:lnTo>
                  <a:pt x="98" y="11213"/>
                </a:lnTo>
                <a:lnTo>
                  <a:pt x="108" y="11333"/>
                </a:lnTo>
                <a:lnTo>
                  <a:pt x="117" y="11454"/>
                </a:lnTo>
                <a:lnTo>
                  <a:pt x="127" y="11575"/>
                </a:lnTo>
                <a:lnTo>
                  <a:pt x="138" y="11697"/>
                </a:lnTo>
                <a:lnTo>
                  <a:pt x="149" y="11811"/>
                </a:lnTo>
                <a:lnTo>
                  <a:pt x="160" y="11926"/>
                </a:lnTo>
                <a:lnTo>
                  <a:pt x="172" y="12040"/>
                </a:lnTo>
                <a:lnTo>
                  <a:pt x="184" y="12154"/>
                </a:lnTo>
                <a:lnTo>
                  <a:pt x="197" y="12269"/>
                </a:lnTo>
                <a:lnTo>
                  <a:pt x="209" y="12383"/>
                </a:lnTo>
                <a:lnTo>
                  <a:pt x="223" y="12498"/>
                </a:lnTo>
                <a:lnTo>
                  <a:pt x="237" y="12611"/>
                </a:lnTo>
                <a:lnTo>
                  <a:pt x="252" y="12725"/>
                </a:lnTo>
                <a:lnTo>
                  <a:pt x="267" y="12839"/>
                </a:lnTo>
                <a:lnTo>
                  <a:pt x="281" y="12953"/>
                </a:lnTo>
                <a:lnTo>
                  <a:pt x="298" y="13066"/>
                </a:lnTo>
                <a:lnTo>
                  <a:pt x="314" y="13180"/>
                </a:lnTo>
                <a:lnTo>
                  <a:pt x="331" y="13293"/>
                </a:lnTo>
                <a:lnTo>
                  <a:pt x="349" y="13406"/>
                </a:lnTo>
                <a:lnTo>
                  <a:pt x="366" y="13519"/>
                </a:lnTo>
                <a:lnTo>
                  <a:pt x="398" y="13707"/>
                </a:lnTo>
                <a:lnTo>
                  <a:pt x="433" y="13905"/>
                </a:lnTo>
                <a:lnTo>
                  <a:pt x="470" y="14110"/>
                </a:lnTo>
                <a:lnTo>
                  <a:pt x="511" y="14322"/>
                </a:lnTo>
                <a:lnTo>
                  <a:pt x="555" y="14538"/>
                </a:lnTo>
                <a:lnTo>
                  <a:pt x="602" y="14757"/>
                </a:lnTo>
                <a:lnTo>
                  <a:pt x="650" y="14979"/>
                </a:lnTo>
                <a:lnTo>
                  <a:pt x="701" y="15200"/>
                </a:lnTo>
                <a:lnTo>
                  <a:pt x="729" y="15311"/>
                </a:lnTo>
                <a:lnTo>
                  <a:pt x="755" y="15420"/>
                </a:lnTo>
                <a:lnTo>
                  <a:pt x="784" y="15530"/>
                </a:lnTo>
                <a:lnTo>
                  <a:pt x="811" y="15639"/>
                </a:lnTo>
                <a:lnTo>
                  <a:pt x="840" y="15747"/>
                </a:lnTo>
                <a:lnTo>
                  <a:pt x="870" y="15854"/>
                </a:lnTo>
                <a:lnTo>
                  <a:pt x="899" y="15959"/>
                </a:lnTo>
                <a:lnTo>
                  <a:pt x="929" y="16064"/>
                </a:lnTo>
                <a:lnTo>
                  <a:pt x="960" y="16165"/>
                </a:lnTo>
                <a:lnTo>
                  <a:pt x="991" y="16266"/>
                </a:lnTo>
                <a:lnTo>
                  <a:pt x="1022" y="16365"/>
                </a:lnTo>
                <a:lnTo>
                  <a:pt x="1054" y="16461"/>
                </a:lnTo>
                <a:lnTo>
                  <a:pt x="1086" y="16556"/>
                </a:lnTo>
                <a:lnTo>
                  <a:pt x="1119" y="16646"/>
                </a:lnTo>
                <a:lnTo>
                  <a:pt x="1152" y="16735"/>
                </a:lnTo>
                <a:lnTo>
                  <a:pt x="1185" y="16821"/>
                </a:lnTo>
                <a:lnTo>
                  <a:pt x="1225" y="16920"/>
                </a:lnTo>
                <a:lnTo>
                  <a:pt x="1267" y="17017"/>
                </a:lnTo>
                <a:lnTo>
                  <a:pt x="1288" y="17064"/>
                </a:lnTo>
                <a:lnTo>
                  <a:pt x="1310" y="17111"/>
                </a:lnTo>
                <a:lnTo>
                  <a:pt x="1332" y="17156"/>
                </a:lnTo>
                <a:lnTo>
                  <a:pt x="1354" y="17202"/>
                </a:lnTo>
                <a:lnTo>
                  <a:pt x="1377" y="17247"/>
                </a:lnTo>
                <a:lnTo>
                  <a:pt x="1399" y="17290"/>
                </a:lnTo>
                <a:lnTo>
                  <a:pt x="1423" y="17334"/>
                </a:lnTo>
                <a:lnTo>
                  <a:pt x="1447" y="17376"/>
                </a:lnTo>
                <a:lnTo>
                  <a:pt x="1471" y="17417"/>
                </a:lnTo>
                <a:lnTo>
                  <a:pt x="1496" y="17459"/>
                </a:lnTo>
                <a:lnTo>
                  <a:pt x="1521" y="17499"/>
                </a:lnTo>
                <a:lnTo>
                  <a:pt x="1546" y="17538"/>
                </a:lnTo>
                <a:lnTo>
                  <a:pt x="1572" y="17576"/>
                </a:lnTo>
                <a:lnTo>
                  <a:pt x="1598" y="17614"/>
                </a:lnTo>
                <a:lnTo>
                  <a:pt x="1625" y="17651"/>
                </a:lnTo>
                <a:lnTo>
                  <a:pt x="1652" y="17687"/>
                </a:lnTo>
                <a:lnTo>
                  <a:pt x="1680" y="17722"/>
                </a:lnTo>
                <a:lnTo>
                  <a:pt x="1707" y="17756"/>
                </a:lnTo>
                <a:lnTo>
                  <a:pt x="1736" y="17789"/>
                </a:lnTo>
                <a:lnTo>
                  <a:pt x="1764" y="17822"/>
                </a:lnTo>
                <a:lnTo>
                  <a:pt x="1794" y="17853"/>
                </a:lnTo>
                <a:lnTo>
                  <a:pt x="1824" y="17884"/>
                </a:lnTo>
                <a:lnTo>
                  <a:pt x="1854" y="17914"/>
                </a:lnTo>
                <a:lnTo>
                  <a:pt x="1885" y="17943"/>
                </a:lnTo>
                <a:lnTo>
                  <a:pt x="1917" y="17970"/>
                </a:lnTo>
                <a:lnTo>
                  <a:pt x="1947" y="17998"/>
                </a:lnTo>
                <a:lnTo>
                  <a:pt x="1980" y="18023"/>
                </a:lnTo>
                <a:lnTo>
                  <a:pt x="2013" y="18048"/>
                </a:lnTo>
                <a:lnTo>
                  <a:pt x="2052" y="18075"/>
                </a:lnTo>
                <a:lnTo>
                  <a:pt x="2091" y="18102"/>
                </a:lnTo>
                <a:lnTo>
                  <a:pt x="2132" y="18127"/>
                </a:lnTo>
                <a:lnTo>
                  <a:pt x="2173" y="18151"/>
                </a:lnTo>
                <a:lnTo>
                  <a:pt x="2215" y="18174"/>
                </a:lnTo>
                <a:lnTo>
                  <a:pt x="2259" y="18194"/>
                </a:lnTo>
                <a:lnTo>
                  <a:pt x="2303" y="18214"/>
                </a:lnTo>
                <a:lnTo>
                  <a:pt x="2349" y="18232"/>
                </a:lnTo>
                <a:lnTo>
                  <a:pt x="2397" y="18249"/>
                </a:lnTo>
                <a:lnTo>
                  <a:pt x="2446" y="18264"/>
                </a:lnTo>
                <a:lnTo>
                  <a:pt x="2497" y="18277"/>
                </a:lnTo>
                <a:lnTo>
                  <a:pt x="2549" y="18287"/>
                </a:lnTo>
                <a:lnTo>
                  <a:pt x="2576" y="18292"/>
                </a:lnTo>
                <a:lnTo>
                  <a:pt x="2603" y="18296"/>
                </a:lnTo>
                <a:lnTo>
                  <a:pt x="2631" y="18300"/>
                </a:lnTo>
                <a:lnTo>
                  <a:pt x="2658" y="18303"/>
                </a:lnTo>
                <a:lnTo>
                  <a:pt x="2687" y="18305"/>
                </a:lnTo>
                <a:lnTo>
                  <a:pt x="2716" y="18308"/>
                </a:lnTo>
                <a:lnTo>
                  <a:pt x="2745" y="18309"/>
                </a:lnTo>
                <a:lnTo>
                  <a:pt x="2776" y="18309"/>
                </a:lnTo>
                <a:lnTo>
                  <a:pt x="2835" y="18310"/>
                </a:lnTo>
                <a:lnTo>
                  <a:pt x="2896" y="18310"/>
                </a:lnTo>
                <a:lnTo>
                  <a:pt x="2957" y="18309"/>
                </a:lnTo>
                <a:lnTo>
                  <a:pt x="3017" y="18308"/>
                </a:lnTo>
                <a:lnTo>
                  <a:pt x="3079" y="18305"/>
                </a:lnTo>
                <a:lnTo>
                  <a:pt x="3140" y="18303"/>
                </a:lnTo>
                <a:lnTo>
                  <a:pt x="3200" y="18300"/>
                </a:lnTo>
                <a:lnTo>
                  <a:pt x="3262" y="18296"/>
                </a:lnTo>
                <a:lnTo>
                  <a:pt x="3323" y="18292"/>
                </a:lnTo>
                <a:lnTo>
                  <a:pt x="3384" y="18287"/>
                </a:lnTo>
                <a:lnTo>
                  <a:pt x="3444" y="18283"/>
                </a:lnTo>
                <a:lnTo>
                  <a:pt x="3505" y="18277"/>
                </a:lnTo>
                <a:lnTo>
                  <a:pt x="3565" y="18271"/>
                </a:lnTo>
                <a:lnTo>
                  <a:pt x="3625" y="18264"/>
                </a:lnTo>
                <a:lnTo>
                  <a:pt x="3686" y="18257"/>
                </a:lnTo>
                <a:lnTo>
                  <a:pt x="3745" y="18250"/>
                </a:lnTo>
                <a:lnTo>
                  <a:pt x="3829" y="18240"/>
                </a:lnTo>
                <a:lnTo>
                  <a:pt x="3912" y="18230"/>
                </a:lnTo>
                <a:lnTo>
                  <a:pt x="3995" y="18218"/>
                </a:lnTo>
                <a:lnTo>
                  <a:pt x="4076" y="18206"/>
                </a:lnTo>
                <a:lnTo>
                  <a:pt x="4157" y="18192"/>
                </a:lnTo>
                <a:lnTo>
                  <a:pt x="4236" y="18178"/>
                </a:lnTo>
                <a:lnTo>
                  <a:pt x="4316" y="18165"/>
                </a:lnTo>
                <a:lnTo>
                  <a:pt x="4395" y="18150"/>
                </a:lnTo>
                <a:lnTo>
                  <a:pt x="4473" y="18134"/>
                </a:lnTo>
                <a:lnTo>
                  <a:pt x="4549" y="18118"/>
                </a:lnTo>
                <a:lnTo>
                  <a:pt x="4627" y="18101"/>
                </a:lnTo>
                <a:lnTo>
                  <a:pt x="4704" y="18083"/>
                </a:lnTo>
                <a:lnTo>
                  <a:pt x="4779" y="18066"/>
                </a:lnTo>
                <a:lnTo>
                  <a:pt x="4855" y="18048"/>
                </a:lnTo>
                <a:lnTo>
                  <a:pt x="4931" y="18028"/>
                </a:lnTo>
                <a:lnTo>
                  <a:pt x="5006" y="18009"/>
                </a:lnTo>
                <a:lnTo>
                  <a:pt x="5156" y="17969"/>
                </a:lnTo>
                <a:lnTo>
                  <a:pt x="5305" y="17927"/>
                </a:lnTo>
                <a:lnTo>
                  <a:pt x="5455" y="17882"/>
                </a:lnTo>
                <a:lnTo>
                  <a:pt x="5603" y="17836"/>
                </a:lnTo>
                <a:lnTo>
                  <a:pt x="5753" y="17789"/>
                </a:lnTo>
                <a:lnTo>
                  <a:pt x="5904" y="17741"/>
                </a:lnTo>
                <a:lnTo>
                  <a:pt x="6056" y="17691"/>
                </a:lnTo>
                <a:lnTo>
                  <a:pt x="6211" y="17639"/>
                </a:lnTo>
                <a:lnTo>
                  <a:pt x="6273" y="17619"/>
                </a:lnTo>
                <a:lnTo>
                  <a:pt x="6368" y="17586"/>
                </a:lnTo>
                <a:lnTo>
                  <a:pt x="6483" y="17544"/>
                </a:lnTo>
                <a:lnTo>
                  <a:pt x="6608" y="17501"/>
                </a:lnTo>
                <a:lnTo>
                  <a:pt x="6729" y="17456"/>
                </a:lnTo>
                <a:lnTo>
                  <a:pt x="6837" y="17415"/>
                </a:lnTo>
                <a:lnTo>
                  <a:pt x="6881" y="17398"/>
                </a:lnTo>
                <a:lnTo>
                  <a:pt x="6917" y="17382"/>
                </a:lnTo>
                <a:lnTo>
                  <a:pt x="6943" y="17369"/>
                </a:lnTo>
                <a:lnTo>
                  <a:pt x="6959" y="17361"/>
                </a:lnTo>
                <a:lnTo>
                  <a:pt x="6994" y="17351"/>
                </a:lnTo>
                <a:lnTo>
                  <a:pt x="7046" y="17333"/>
                </a:lnTo>
                <a:lnTo>
                  <a:pt x="7116" y="17308"/>
                </a:lnTo>
                <a:lnTo>
                  <a:pt x="7200" y="17277"/>
                </a:lnTo>
                <a:lnTo>
                  <a:pt x="7294" y="17240"/>
                </a:lnTo>
                <a:lnTo>
                  <a:pt x="7397" y="17200"/>
                </a:lnTo>
                <a:lnTo>
                  <a:pt x="7507" y="17156"/>
                </a:lnTo>
                <a:lnTo>
                  <a:pt x="7621" y="17112"/>
                </a:lnTo>
                <a:lnTo>
                  <a:pt x="7734" y="17066"/>
                </a:lnTo>
                <a:lnTo>
                  <a:pt x="7846" y="17021"/>
                </a:lnTo>
                <a:lnTo>
                  <a:pt x="7955" y="16977"/>
                </a:lnTo>
                <a:lnTo>
                  <a:pt x="8057" y="16937"/>
                </a:lnTo>
                <a:lnTo>
                  <a:pt x="8148" y="16899"/>
                </a:lnTo>
                <a:lnTo>
                  <a:pt x="8228" y="16867"/>
                </a:lnTo>
                <a:lnTo>
                  <a:pt x="8295" y="16841"/>
                </a:lnTo>
                <a:lnTo>
                  <a:pt x="8344" y="16821"/>
                </a:lnTo>
                <a:lnTo>
                  <a:pt x="8396" y="16799"/>
                </a:lnTo>
                <a:lnTo>
                  <a:pt x="8454" y="16778"/>
                </a:lnTo>
                <a:lnTo>
                  <a:pt x="8513" y="16755"/>
                </a:lnTo>
                <a:lnTo>
                  <a:pt x="8574" y="16731"/>
                </a:lnTo>
                <a:lnTo>
                  <a:pt x="8633" y="16707"/>
                </a:lnTo>
                <a:lnTo>
                  <a:pt x="8690" y="16682"/>
                </a:lnTo>
                <a:lnTo>
                  <a:pt x="8744" y="16658"/>
                </a:lnTo>
                <a:lnTo>
                  <a:pt x="8792" y="16633"/>
                </a:lnTo>
                <a:lnTo>
                  <a:pt x="8829" y="16621"/>
                </a:lnTo>
                <a:lnTo>
                  <a:pt x="8872" y="16605"/>
                </a:lnTo>
                <a:lnTo>
                  <a:pt x="8918" y="16587"/>
                </a:lnTo>
                <a:lnTo>
                  <a:pt x="8965" y="16565"/>
                </a:lnTo>
                <a:lnTo>
                  <a:pt x="9013" y="16543"/>
                </a:lnTo>
                <a:lnTo>
                  <a:pt x="9059" y="16522"/>
                </a:lnTo>
                <a:lnTo>
                  <a:pt x="9100" y="16502"/>
                </a:lnTo>
                <a:lnTo>
                  <a:pt x="9137" y="16485"/>
                </a:lnTo>
                <a:lnTo>
                  <a:pt x="9178" y="16465"/>
                </a:lnTo>
                <a:lnTo>
                  <a:pt x="9220" y="16447"/>
                </a:lnTo>
                <a:lnTo>
                  <a:pt x="9263" y="16429"/>
                </a:lnTo>
                <a:lnTo>
                  <a:pt x="9304" y="16409"/>
                </a:lnTo>
                <a:lnTo>
                  <a:pt x="9346" y="16391"/>
                </a:lnTo>
                <a:lnTo>
                  <a:pt x="9388" y="16371"/>
                </a:lnTo>
                <a:lnTo>
                  <a:pt x="9430" y="16352"/>
                </a:lnTo>
                <a:lnTo>
                  <a:pt x="9471" y="16331"/>
                </a:lnTo>
                <a:lnTo>
                  <a:pt x="9550" y="16292"/>
                </a:lnTo>
                <a:lnTo>
                  <a:pt x="9633" y="16254"/>
                </a:lnTo>
                <a:lnTo>
                  <a:pt x="9720" y="16214"/>
                </a:lnTo>
                <a:lnTo>
                  <a:pt x="9807" y="16173"/>
                </a:lnTo>
                <a:lnTo>
                  <a:pt x="9894" y="16132"/>
                </a:lnTo>
                <a:lnTo>
                  <a:pt x="9978" y="16091"/>
                </a:lnTo>
                <a:lnTo>
                  <a:pt x="10018" y="16069"/>
                </a:lnTo>
                <a:lnTo>
                  <a:pt x="10057" y="16048"/>
                </a:lnTo>
                <a:lnTo>
                  <a:pt x="10093" y="16026"/>
                </a:lnTo>
                <a:lnTo>
                  <a:pt x="10129" y="16004"/>
                </a:lnTo>
                <a:lnTo>
                  <a:pt x="10153" y="15994"/>
                </a:lnTo>
                <a:lnTo>
                  <a:pt x="10184" y="15979"/>
                </a:lnTo>
                <a:lnTo>
                  <a:pt x="10220" y="15962"/>
                </a:lnTo>
                <a:lnTo>
                  <a:pt x="10263" y="15939"/>
                </a:lnTo>
                <a:lnTo>
                  <a:pt x="10363" y="15886"/>
                </a:lnTo>
                <a:lnTo>
                  <a:pt x="10482" y="15821"/>
                </a:lnTo>
                <a:lnTo>
                  <a:pt x="10614" y="15748"/>
                </a:lnTo>
                <a:lnTo>
                  <a:pt x="10756" y="15669"/>
                </a:lnTo>
                <a:lnTo>
                  <a:pt x="10903" y="15584"/>
                </a:lnTo>
                <a:lnTo>
                  <a:pt x="11053" y="15498"/>
                </a:lnTo>
                <a:lnTo>
                  <a:pt x="11202" y="15411"/>
                </a:lnTo>
                <a:lnTo>
                  <a:pt x="11344" y="15328"/>
                </a:lnTo>
                <a:lnTo>
                  <a:pt x="11477" y="15249"/>
                </a:lnTo>
                <a:lnTo>
                  <a:pt x="11597" y="15176"/>
                </a:lnTo>
                <a:lnTo>
                  <a:pt x="11700" y="15111"/>
                </a:lnTo>
                <a:lnTo>
                  <a:pt x="11781" y="15060"/>
                </a:lnTo>
                <a:lnTo>
                  <a:pt x="11813" y="15038"/>
                </a:lnTo>
                <a:lnTo>
                  <a:pt x="11838" y="15021"/>
                </a:lnTo>
                <a:lnTo>
                  <a:pt x="11857" y="15007"/>
                </a:lnTo>
                <a:lnTo>
                  <a:pt x="11867" y="14997"/>
                </a:lnTo>
                <a:lnTo>
                  <a:pt x="11879" y="14991"/>
                </a:lnTo>
                <a:lnTo>
                  <a:pt x="11898" y="14982"/>
                </a:lnTo>
                <a:lnTo>
                  <a:pt x="11919" y="14970"/>
                </a:lnTo>
                <a:lnTo>
                  <a:pt x="11947" y="14954"/>
                </a:lnTo>
                <a:lnTo>
                  <a:pt x="12012" y="14913"/>
                </a:lnTo>
                <a:lnTo>
                  <a:pt x="12090" y="14864"/>
                </a:lnTo>
                <a:lnTo>
                  <a:pt x="12179" y="14806"/>
                </a:lnTo>
                <a:lnTo>
                  <a:pt x="12276" y="14741"/>
                </a:lnTo>
                <a:lnTo>
                  <a:pt x="12379" y="14672"/>
                </a:lnTo>
                <a:lnTo>
                  <a:pt x="12485" y="14600"/>
                </a:lnTo>
                <a:lnTo>
                  <a:pt x="12590" y="14528"/>
                </a:lnTo>
                <a:lnTo>
                  <a:pt x="12694" y="14457"/>
                </a:lnTo>
                <a:lnTo>
                  <a:pt x="12791" y="14388"/>
                </a:lnTo>
                <a:lnTo>
                  <a:pt x="12883" y="14324"/>
                </a:lnTo>
                <a:lnTo>
                  <a:pt x="12963" y="14267"/>
                </a:lnTo>
                <a:lnTo>
                  <a:pt x="13031" y="14218"/>
                </a:lnTo>
                <a:lnTo>
                  <a:pt x="13083" y="14179"/>
                </a:lnTo>
                <a:lnTo>
                  <a:pt x="13116" y="14152"/>
                </a:lnTo>
                <a:lnTo>
                  <a:pt x="13131" y="14143"/>
                </a:lnTo>
                <a:lnTo>
                  <a:pt x="13152" y="14131"/>
                </a:lnTo>
                <a:lnTo>
                  <a:pt x="13179" y="14112"/>
                </a:lnTo>
                <a:lnTo>
                  <a:pt x="13212" y="14088"/>
                </a:lnTo>
                <a:lnTo>
                  <a:pt x="13294" y="14030"/>
                </a:lnTo>
                <a:lnTo>
                  <a:pt x="13392" y="13958"/>
                </a:lnTo>
                <a:lnTo>
                  <a:pt x="13505" y="13873"/>
                </a:lnTo>
                <a:lnTo>
                  <a:pt x="13628" y="13779"/>
                </a:lnTo>
                <a:lnTo>
                  <a:pt x="13758" y="13680"/>
                </a:lnTo>
                <a:lnTo>
                  <a:pt x="13891" y="13578"/>
                </a:lnTo>
                <a:lnTo>
                  <a:pt x="14024" y="13475"/>
                </a:lnTo>
                <a:lnTo>
                  <a:pt x="14153" y="13374"/>
                </a:lnTo>
                <a:lnTo>
                  <a:pt x="14274" y="13278"/>
                </a:lnTo>
                <a:lnTo>
                  <a:pt x="14385" y="13190"/>
                </a:lnTo>
                <a:lnTo>
                  <a:pt x="14481" y="13112"/>
                </a:lnTo>
                <a:lnTo>
                  <a:pt x="14559" y="13048"/>
                </a:lnTo>
                <a:lnTo>
                  <a:pt x="14590" y="13022"/>
                </a:lnTo>
                <a:lnTo>
                  <a:pt x="14615" y="13000"/>
                </a:lnTo>
                <a:lnTo>
                  <a:pt x="14634" y="12982"/>
                </a:lnTo>
                <a:lnTo>
                  <a:pt x="14645" y="12970"/>
                </a:lnTo>
                <a:lnTo>
                  <a:pt x="14658" y="12963"/>
                </a:lnTo>
                <a:lnTo>
                  <a:pt x="14673" y="12954"/>
                </a:lnTo>
                <a:lnTo>
                  <a:pt x="14690" y="12942"/>
                </a:lnTo>
                <a:lnTo>
                  <a:pt x="14708" y="12928"/>
                </a:lnTo>
                <a:lnTo>
                  <a:pt x="14751" y="12895"/>
                </a:lnTo>
                <a:lnTo>
                  <a:pt x="14802" y="12854"/>
                </a:lnTo>
                <a:lnTo>
                  <a:pt x="14857" y="12807"/>
                </a:lnTo>
                <a:lnTo>
                  <a:pt x="14917" y="12756"/>
                </a:lnTo>
                <a:lnTo>
                  <a:pt x="14979" y="12701"/>
                </a:lnTo>
                <a:lnTo>
                  <a:pt x="15044" y="12645"/>
                </a:lnTo>
                <a:lnTo>
                  <a:pt x="15110" y="12587"/>
                </a:lnTo>
                <a:lnTo>
                  <a:pt x="15175" y="12530"/>
                </a:lnTo>
                <a:lnTo>
                  <a:pt x="15238" y="12475"/>
                </a:lnTo>
                <a:lnTo>
                  <a:pt x="15298" y="12421"/>
                </a:lnTo>
                <a:lnTo>
                  <a:pt x="15354" y="12372"/>
                </a:lnTo>
                <a:lnTo>
                  <a:pt x="15405" y="12328"/>
                </a:lnTo>
                <a:lnTo>
                  <a:pt x="15451" y="12291"/>
                </a:lnTo>
                <a:lnTo>
                  <a:pt x="15487" y="12261"/>
                </a:lnTo>
                <a:lnTo>
                  <a:pt x="15508" y="12245"/>
                </a:lnTo>
                <a:lnTo>
                  <a:pt x="15520" y="12233"/>
                </a:lnTo>
                <a:lnTo>
                  <a:pt x="15534" y="12220"/>
                </a:lnTo>
                <a:lnTo>
                  <a:pt x="15555" y="12200"/>
                </a:lnTo>
                <a:lnTo>
                  <a:pt x="15765" y="12013"/>
                </a:lnTo>
                <a:lnTo>
                  <a:pt x="15798" y="11979"/>
                </a:lnTo>
                <a:lnTo>
                  <a:pt x="15830" y="11947"/>
                </a:lnTo>
                <a:lnTo>
                  <a:pt x="15863" y="11915"/>
                </a:lnTo>
                <a:lnTo>
                  <a:pt x="15895" y="11884"/>
                </a:lnTo>
                <a:lnTo>
                  <a:pt x="15927" y="11853"/>
                </a:lnTo>
                <a:lnTo>
                  <a:pt x="15959" y="11823"/>
                </a:lnTo>
                <a:lnTo>
                  <a:pt x="15992" y="11790"/>
                </a:lnTo>
                <a:lnTo>
                  <a:pt x="16025" y="11758"/>
                </a:lnTo>
                <a:lnTo>
                  <a:pt x="16052" y="11733"/>
                </a:lnTo>
                <a:lnTo>
                  <a:pt x="16089" y="11696"/>
                </a:lnTo>
                <a:lnTo>
                  <a:pt x="16136" y="11649"/>
                </a:lnTo>
                <a:lnTo>
                  <a:pt x="16190" y="11595"/>
                </a:lnTo>
                <a:lnTo>
                  <a:pt x="16248" y="11535"/>
                </a:lnTo>
                <a:lnTo>
                  <a:pt x="16311" y="11470"/>
                </a:lnTo>
                <a:lnTo>
                  <a:pt x="16377" y="11403"/>
                </a:lnTo>
                <a:lnTo>
                  <a:pt x="16443" y="11335"/>
                </a:lnTo>
                <a:lnTo>
                  <a:pt x="16508" y="11268"/>
                </a:lnTo>
                <a:lnTo>
                  <a:pt x="16571" y="11202"/>
                </a:lnTo>
                <a:lnTo>
                  <a:pt x="16629" y="11140"/>
                </a:lnTo>
                <a:lnTo>
                  <a:pt x="16681" y="11084"/>
                </a:lnTo>
                <a:lnTo>
                  <a:pt x="16726" y="11036"/>
                </a:lnTo>
                <a:lnTo>
                  <a:pt x="16761" y="10997"/>
                </a:lnTo>
                <a:lnTo>
                  <a:pt x="16786" y="10969"/>
                </a:lnTo>
                <a:lnTo>
                  <a:pt x="16797" y="10953"/>
                </a:lnTo>
                <a:lnTo>
                  <a:pt x="16818" y="10935"/>
                </a:lnTo>
                <a:lnTo>
                  <a:pt x="16837" y="10915"/>
                </a:lnTo>
                <a:lnTo>
                  <a:pt x="16856" y="10896"/>
                </a:lnTo>
                <a:lnTo>
                  <a:pt x="16874" y="10875"/>
                </a:lnTo>
                <a:lnTo>
                  <a:pt x="16908" y="10833"/>
                </a:lnTo>
                <a:lnTo>
                  <a:pt x="16943" y="10789"/>
                </a:lnTo>
                <a:lnTo>
                  <a:pt x="17006" y="10707"/>
                </a:lnTo>
                <a:lnTo>
                  <a:pt x="17067" y="10626"/>
                </a:lnTo>
                <a:lnTo>
                  <a:pt x="17128" y="10543"/>
                </a:lnTo>
                <a:lnTo>
                  <a:pt x="17185" y="10462"/>
                </a:lnTo>
                <a:lnTo>
                  <a:pt x="17214" y="10421"/>
                </a:lnTo>
                <a:lnTo>
                  <a:pt x="17241" y="10379"/>
                </a:lnTo>
                <a:lnTo>
                  <a:pt x="17269" y="10337"/>
                </a:lnTo>
                <a:lnTo>
                  <a:pt x="17295" y="10296"/>
                </a:lnTo>
                <a:lnTo>
                  <a:pt x="17321" y="10254"/>
                </a:lnTo>
                <a:lnTo>
                  <a:pt x="17347" y="10211"/>
                </a:lnTo>
                <a:lnTo>
                  <a:pt x="17372" y="10169"/>
                </a:lnTo>
                <a:lnTo>
                  <a:pt x="17396" y="10125"/>
                </a:lnTo>
                <a:lnTo>
                  <a:pt x="17419" y="10081"/>
                </a:lnTo>
                <a:lnTo>
                  <a:pt x="17442" y="10037"/>
                </a:lnTo>
                <a:lnTo>
                  <a:pt x="17463" y="9992"/>
                </a:lnTo>
                <a:lnTo>
                  <a:pt x="17485" y="9946"/>
                </a:lnTo>
                <a:lnTo>
                  <a:pt x="17505" y="9900"/>
                </a:lnTo>
                <a:lnTo>
                  <a:pt x="17524" y="9853"/>
                </a:lnTo>
                <a:lnTo>
                  <a:pt x="17543" y="9805"/>
                </a:lnTo>
                <a:lnTo>
                  <a:pt x="17561" y="9757"/>
                </a:lnTo>
                <a:lnTo>
                  <a:pt x="17578" y="9708"/>
                </a:lnTo>
                <a:lnTo>
                  <a:pt x="17594" y="9657"/>
                </a:lnTo>
                <a:lnTo>
                  <a:pt x="17609" y="9606"/>
                </a:lnTo>
                <a:lnTo>
                  <a:pt x="17622" y="9553"/>
                </a:lnTo>
                <a:lnTo>
                  <a:pt x="17636" y="9501"/>
                </a:lnTo>
                <a:lnTo>
                  <a:pt x="17648" y="9446"/>
                </a:lnTo>
                <a:lnTo>
                  <a:pt x="17659" y="9391"/>
                </a:lnTo>
                <a:lnTo>
                  <a:pt x="17669" y="9334"/>
                </a:lnTo>
                <a:lnTo>
                  <a:pt x="17673" y="9309"/>
                </a:lnTo>
                <a:lnTo>
                  <a:pt x="17675" y="9283"/>
                </a:lnTo>
                <a:lnTo>
                  <a:pt x="17675" y="9255"/>
                </a:lnTo>
                <a:lnTo>
                  <a:pt x="17674" y="9226"/>
                </a:lnTo>
                <a:lnTo>
                  <a:pt x="17672" y="9196"/>
                </a:lnTo>
                <a:lnTo>
                  <a:pt x="17669" y="9165"/>
                </a:lnTo>
                <a:lnTo>
                  <a:pt x="17665" y="9133"/>
                </a:lnTo>
                <a:lnTo>
                  <a:pt x="17659" y="9101"/>
                </a:lnTo>
                <a:lnTo>
                  <a:pt x="17653" y="9068"/>
                </a:lnTo>
                <a:lnTo>
                  <a:pt x="17645" y="9034"/>
                </a:lnTo>
                <a:lnTo>
                  <a:pt x="17637" y="8999"/>
                </a:lnTo>
                <a:lnTo>
                  <a:pt x="17629" y="8965"/>
                </a:lnTo>
                <a:lnTo>
                  <a:pt x="17609" y="8895"/>
                </a:lnTo>
                <a:lnTo>
                  <a:pt x="17587" y="8825"/>
                </a:lnTo>
                <a:lnTo>
                  <a:pt x="17563" y="8757"/>
                </a:lnTo>
                <a:lnTo>
                  <a:pt x="17539" y="8689"/>
                </a:lnTo>
                <a:lnTo>
                  <a:pt x="17513" y="8624"/>
                </a:lnTo>
                <a:lnTo>
                  <a:pt x="17487" y="8563"/>
                </a:lnTo>
                <a:lnTo>
                  <a:pt x="17462" y="8506"/>
                </a:lnTo>
                <a:lnTo>
                  <a:pt x="17437" y="8455"/>
                </a:lnTo>
                <a:lnTo>
                  <a:pt x="17415" y="8408"/>
                </a:lnTo>
                <a:lnTo>
                  <a:pt x="17394" y="8369"/>
                </a:lnTo>
                <a:lnTo>
                  <a:pt x="17360" y="8310"/>
                </a:lnTo>
                <a:lnTo>
                  <a:pt x="17328" y="8254"/>
                </a:lnTo>
                <a:lnTo>
                  <a:pt x="17297" y="8203"/>
                </a:lnTo>
                <a:lnTo>
                  <a:pt x="17268" y="8155"/>
                </a:lnTo>
                <a:lnTo>
                  <a:pt x="17239" y="8109"/>
                </a:lnTo>
                <a:lnTo>
                  <a:pt x="17210" y="8066"/>
                </a:lnTo>
                <a:lnTo>
                  <a:pt x="17182" y="8023"/>
                </a:lnTo>
                <a:lnTo>
                  <a:pt x="17153" y="7981"/>
                </a:lnTo>
                <a:lnTo>
                  <a:pt x="17123" y="7941"/>
                </a:lnTo>
                <a:lnTo>
                  <a:pt x="17093" y="7900"/>
                </a:lnTo>
                <a:lnTo>
                  <a:pt x="17062" y="7858"/>
                </a:lnTo>
                <a:lnTo>
                  <a:pt x="17029" y="7816"/>
                </a:lnTo>
                <a:lnTo>
                  <a:pt x="16958" y="7727"/>
                </a:lnTo>
                <a:lnTo>
                  <a:pt x="16877" y="7627"/>
                </a:lnTo>
                <a:lnTo>
                  <a:pt x="16843" y="7585"/>
                </a:lnTo>
                <a:lnTo>
                  <a:pt x="16805" y="7540"/>
                </a:lnTo>
                <a:lnTo>
                  <a:pt x="16766" y="7493"/>
                </a:lnTo>
                <a:lnTo>
                  <a:pt x="16725" y="7446"/>
                </a:lnTo>
                <a:lnTo>
                  <a:pt x="16641" y="7350"/>
                </a:lnTo>
                <a:lnTo>
                  <a:pt x="16551" y="7253"/>
                </a:lnTo>
                <a:lnTo>
                  <a:pt x="16462" y="7157"/>
                </a:lnTo>
                <a:lnTo>
                  <a:pt x="16373" y="7065"/>
                </a:lnTo>
                <a:lnTo>
                  <a:pt x="16287" y="6978"/>
                </a:lnTo>
                <a:lnTo>
                  <a:pt x="16207" y="6899"/>
                </a:lnTo>
                <a:lnTo>
                  <a:pt x="16179" y="6872"/>
                </a:lnTo>
                <a:lnTo>
                  <a:pt x="16153" y="6842"/>
                </a:lnTo>
                <a:lnTo>
                  <a:pt x="16127" y="6811"/>
                </a:lnTo>
                <a:lnTo>
                  <a:pt x="16099" y="6779"/>
                </a:lnTo>
                <a:lnTo>
                  <a:pt x="16071" y="6747"/>
                </a:lnTo>
                <a:lnTo>
                  <a:pt x="16042" y="6715"/>
                </a:lnTo>
                <a:lnTo>
                  <a:pt x="16011" y="6683"/>
                </a:lnTo>
                <a:lnTo>
                  <a:pt x="15979" y="6652"/>
                </a:lnTo>
                <a:lnTo>
                  <a:pt x="14313" y="5186"/>
                </a:lnTo>
                <a:lnTo>
                  <a:pt x="14230" y="5121"/>
                </a:lnTo>
                <a:lnTo>
                  <a:pt x="14144" y="5052"/>
                </a:lnTo>
                <a:lnTo>
                  <a:pt x="14058" y="4981"/>
                </a:lnTo>
                <a:lnTo>
                  <a:pt x="13972" y="4911"/>
                </a:lnTo>
                <a:lnTo>
                  <a:pt x="13885" y="4840"/>
                </a:lnTo>
                <a:lnTo>
                  <a:pt x="13797" y="4769"/>
                </a:lnTo>
                <a:lnTo>
                  <a:pt x="13709" y="4700"/>
                </a:lnTo>
                <a:lnTo>
                  <a:pt x="13622" y="4634"/>
                </a:lnTo>
                <a:lnTo>
                  <a:pt x="13528" y="4565"/>
                </a:lnTo>
                <a:lnTo>
                  <a:pt x="13437" y="4496"/>
                </a:lnTo>
                <a:lnTo>
                  <a:pt x="13348" y="4430"/>
                </a:lnTo>
                <a:lnTo>
                  <a:pt x="13259" y="4364"/>
                </a:lnTo>
                <a:lnTo>
                  <a:pt x="13172" y="4299"/>
                </a:lnTo>
                <a:lnTo>
                  <a:pt x="13085" y="4234"/>
                </a:lnTo>
                <a:lnTo>
                  <a:pt x="12999" y="4170"/>
                </a:lnTo>
                <a:lnTo>
                  <a:pt x="12913" y="4107"/>
                </a:lnTo>
                <a:lnTo>
                  <a:pt x="12826" y="4043"/>
                </a:lnTo>
                <a:lnTo>
                  <a:pt x="12738" y="3980"/>
                </a:lnTo>
                <a:lnTo>
                  <a:pt x="12650" y="3916"/>
                </a:lnTo>
                <a:lnTo>
                  <a:pt x="12559" y="3852"/>
                </a:lnTo>
                <a:lnTo>
                  <a:pt x="12468" y="3787"/>
                </a:lnTo>
                <a:lnTo>
                  <a:pt x="12373" y="3722"/>
                </a:lnTo>
                <a:lnTo>
                  <a:pt x="12276" y="3655"/>
                </a:lnTo>
                <a:lnTo>
                  <a:pt x="12177" y="3589"/>
                </a:lnTo>
                <a:lnTo>
                  <a:pt x="12083" y="3525"/>
                </a:lnTo>
                <a:lnTo>
                  <a:pt x="11988" y="3463"/>
                </a:lnTo>
                <a:lnTo>
                  <a:pt x="11893" y="3402"/>
                </a:lnTo>
                <a:lnTo>
                  <a:pt x="11798" y="3340"/>
                </a:lnTo>
                <a:lnTo>
                  <a:pt x="11702" y="3280"/>
                </a:lnTo>
                <a:lnTo>
                  <a:pt x="11606" y="3219"/>
                </a:lnTo>
                <a:lnTo>
                  <a:pt x="11509" y="3158"/>
                </a:lnTo>
                <a:lnTo>
                  <a:pt x="11411" y="3097"/>
                </a:lnTo>
                <a:lnTo>
                  <a:pt x="11318" y="3037"/>
                </a:lnTo>
                <a:lnTo>
                  <a:pt x="11222" y="2979"/>
                </a:lnTo>
                <a:lnTo>
                  <a:pt x="11125" y="2920"/>
                </a:lnTo>
                <a:lnTo>
                  <a:pt x="11028" y="2863"/>
                </a:lnTo>
                <a:lnTo>
                  <a:pt x="10930" y="2806"/>
                </a:lnTo>
                <a:lnTo>
                  <a:pt x="10831" y="2749"/>
                </a:lnTo>
                <a:lnTo>
                  <a:pt x="10732" y="2692"/>
                </a:lnTo>
                <a:lnTo>
                  <a:pt x="10631" y="2635"/>
                </a:lnTo>
                <a:lnTo>
                  <a:pt x="10529" y="2579"/>
                </a:lnTo>
                <a:lnTo>
                  <a:pt x="10427" y="2523"/>
                </a:lnTo>
                <a:lnTo>
                  <a:pt x="10326" y="2468"/>
                </a:lnTo>
                <a:lnTo>
                  <a:pt x="10223" y="2413"/>
                </a:lnTo>
                <a:lnTo>
                  <a:pt x="10120" y="2359"/>
                </a:lnTo>
                <a:lnTo>
                  <a:pt x="10015" y="2305"/>
                </a:lnTo>
                <a:lnTo>
                  <a:pt x="9911" y="2251"/>
                </a:lnTo>
                <a:lnTo>
                  <a:pt x="9807" y="2198"/>
                </a:lnTo>
                <a:lnTo>
                  <a:pt x="9735" y="2162"/>
                </a:lnTo>
                <a:lnTo>
                  <a:pt x="9660" y="2124"/>
                </a:lnTo>
                <a:lnTo>
                  <a:pt x="9583" y="2086"/>
                </a:lnTo>
                <a:lnTo>
                  <a:pt x="9504" y="2047"/>
                </a:lnTo>
                <a:lnTo>
                  <a:pt x="9423" y="2010"/>
                </a:lnTo>
                <a:lnTo>
                  <a:pt x="9340" y="1971"/>
                </a:lnTo>
                <a:lnTo>
                  <a:pt x="9258" y="1932"/>
                </a:lnTo>
                <a:lnTo>
                  <a:pt x="9174" y="1893"/>
                </a:lnTo>
                <a:lnTo>
                  <a:pt x="9091" y="1855"/>
                </a:lnTo>
                <a:lnTo>
                  <a:pt x="9006" y="1816"/>
                </a:lnTo>
                <a:lnTo>
                  <a:pt x="8923" y="1780"/>
                </a:lnTo>
                <a:lnTo>
                  <a:pt x="8840" y="1743"/>
                </a:lnTo>
                <a:lnTo>
                  <a:pt x="8759" y="1707"/>
                </a:lnTo>
                <a:lnTo>
                  <a:pt x="8679" y="1673"/>
                </a:lnTo>
                <a:lnTo>
                  <a:pt x="8600" y="1640"/>
                </a:lnTo>
                <a:lnTo>
                  <a:pt x="8523" y="1608"/>
                </a:lnTo>
                <a:lnTo>
                  <a:pt x="8472" y="1587"/>
                </a:lnTo>
                <a:lnTo>
                  <a:pt x="8417" y="1562"/>
                </a:lnTo>
                <a:lnTo>
                  <a:pt x="8360" y="1537"/>
                </a:lnTo>
                <a:lnTo>
                  <a:pt x="8300" y="1511"/>
                </a:lnTo>
                <a:lnTo>
                  <a:pt x="8242" y="1485"/>
                </a:lnTo>
                <a:lnTo>
                  <a:pt x="8184" y="1461"/>
                </a:lnTo>
                <a:lnTo>
                  <a:pt x="8156" y="1451"/>
                </a:lnTo>
                <a:lnTo>
                  <a:pt x="8129" y="1442"/>
                </a:lnTo>
                <a:lnTo>
                  <a:pt x="8102" y="1433"/>
                </a:lnTo>
                <a:lnTo>
                  <a:pt x="8078" y="1426"/>
                </a:lnTo>
                <a:close/>
              </a:path>
            </a:pathLst>
          </a:custGeom>
          <a:solidFill>
            <a:schemeClr val="accent1"/>
          </a:solidFill>
          <a:ln cap="sq">
            <a:noFill/>
          </a:ln>
        </p:spPr>
        <p:txBody>
          <a:bodyPr vert="horz" wrap="square" lIns="91440" tIns="45720" rIns="91440" bIns="45720" rtlCol="0" anchor="t"/>
          <a:lstStyle/>
          <a:p>
            <a:pPr algn="l">
              <a:lnSpc>
                <a:spcPct val="100000"/>
              </a:lnSpc>
            </a:pPr>
            <a:endParaRPr kumimoji="1" lang="zh-CN" altLang="en-US" sz="2400"/>
          </a:p>
        </p:txBody>
      </p:sp>
      <p:sp>
        <p:nvSpPr>
          <p:cNvPr id="15" name="标题 1"/>
          <p:cNvSpPr txBox="1"/>
          <p:nvPr/>
        </p:nvSpPr>
        <p:spPr>
          <a:xfrm>
            <a:off x="4748346" y="1763995"/>
            <a:ext cx="271242" cy="57150"/>
          </a:xfrm>
          <a:prstGeom prst="rect">
            <a:avLst/>
          </a:prstGeom>
          <a:solidFill>
            <a:schemeClr val="accent1">
              <a:lumMod val="20000"/>
              <a:lumOff val="80000"/>
            </a:schemeClr>
          </a:solidFill>
          <a:ln w="31750" cap="sq">
            <a:noFill/>
            <a:miter/>
          </a:ln>
        </p:spPr>
        <p:txBody>
          <a:bodyPr vert="horz" wrap="square" lIns="91440" tIns="45720" rIns="91440" bIns="45720" rtlCol="0" anchor="ctr"/>
          <a:lstStyle/>
          <a:p>
            <a:pPr algn="ctr">
              <a:lnSpc>
                <a:spcPct val="110000"/>
              </a:lnSpc>
            </a:pPr>
            <a:endParaRPr kumimoji="1" lang="zh-CN" altLang="en-US" sz="2400"/>
          </a:p>
        </p:txBody>
      </p:sp>
      <p:sp>
        <p:nvSpPr>
          <p:cNvPr id="16" name="标题 1"/>
          <p:cNvSpPr txBox="1"/>
          <p:nvPr/>
        </p:nvSpPr>
        <p:spPr>
          <a:xfrm>
            <a:off x="7116896" y="1763995"/>
            <a:ext cx="271242" cy="57150"/>
          </a:xfrm>
          <a:prstGeom prst="rect">
            <a:avLst/>
          </a:prstGeom>
          <a:solidFill>
            <a:schemeClr val="tx2">
              <a:lumMod val="20000"/>
              <a:lumOff val="80000"/>
            </a:schemeClr>
          </a:solidFill>
          <a:ln w="31750" cap="sq">
            <a:noFill/>
            <a:miter/>
          </a:ln>
        </p:spPr>
        <p:txBody>
          <a:bodyPr vert="horz" wrap="square" lIns="91440" tIns="45720" rIns="91440" bIns="45720" rtlCol="0" anchor="ctr"/>
          <a:lstStyle/>
          <a:p>
            <a:pPr algn="ctr">
              <a:lnSpc>
                <a:spcPct val="110000"/>
              </a:lnSpc>
            </a:pPr>
            <a:endParaRPr kumimoji="1" lang="zh-CN" altLang="en-US" sz="2400"/>
          </a:p>
        </p:txBody>
      </p:sp>
      <p:sp>
        <p:nvSpPr>
          <p:cNvPr id="17" name="标题 1"/>
          <p:cNvSpPr txBox="1"/>
          <p:nvPr/>
        </p:nvSpPr>
        <p:spPr>
          <a:xfrm>
            <a:off x="9485446" y="1763995"/>
            <a:ext cx="271242" cy="57150"/>
          </a:xfrm>
          <a:prstGeom prst="rect">
            <a:avLst/>
          </a:prstGeom>
          <a:solidFill>
            <a:schemeClr val="accent1">
              <a:lumMod val="20000"/>
              <a:lumOff val="80000"/>
            </a:schemeClr>
          </a:solidFill>
          <a:ln w="31750" cap="sq">
            <a:noFill/>
            <a:miter/>
          </a:ln>
        </p:spPr>
        <p:txBody>
          <a:bodyPr vert="horz" wrap="square" lIns="91440" tIns="45720" rIns="91440" bIns="45720" rtlCol="0" anchor="ctr"/>
          <a:lstStyle/>
          <a:p>
            <a:pPr algn="ctr">
              <a:lnSpc>
                <a:spcPct val="110000"/>
              </a:lnSpc>
            </a:pPr>
            <a:endParaRPr kumimoji="1" lang="zh-CN" altLang="en-US" sz="2400"/>
          </a:p>
        </p:txBody>
      </p:sp>
      <p:sp>
        <p:nvSpPr>
          <p:cNvPr id="18" name="标题 1"/>
          <p:cNvSpPr txBox="1"/>
          <p:nvPr/>
        </p:nvSpPr>
        <p:spPr>
          <a:xfrm>
            <a:off x="660399" y="1833789"/>
            <a:ext cx="3271928" cy="2405041"/>
          </a:xfrm>
          <a:prstGeom prst="rect">
            <a:avLst/>
          </a:prstGeom>
          <a:noFill/>
          <a:ln>
            <a:noFill/>
          </a:ln>
        </p:spPr>
        <p:txBody>
          <a:bodyPr vert="horz" wrap="square" lIns="0" tIns="0" rIns="0" bIns="0" rtlCol="0" anchor="ctr"/>
          <a:lstStyle/>
          <a:p>
            <a:pPr algn="l">
              <a:lnSpc>
                <a:spcPct val="150000"/>
              </a:lnSpc>
            </a:pPr>
            <a:r>
              <a:rPr kumimoji="1" lang="en-US" altLang="zh-CN" sz="2400">
                <a:ln w="12700">
                  <a:noFill/>
                </a:ln>
                <a:solidFill>
                  <a:srgbClr val="262626">
                    <a:alpha val="100000"/>
                  </a:srgbClr>
                </a:solidFill>
                <a:latin typeface="Source Han Sans CN Bold" panose="020B0800000000000000" charset="-122"/>
                <a:ea typeface="Source Han Sans CN Bold" panose="020B0800000000000000" charset="-122"/>
                <a:cs typeface="Source Han Sans CN Bold" panose="020B0800000000000000" charset="-122"/>
              </a:rPr>
              <a:t>优先级管理的艺术</a:t>
            </a:r>
          </a:p>
        </p:txBody>
      </p:sp>
      <p:sp>
        <p:nvSpPr>
          <p:cNvPr id="19" name="标题 1"/>
          <p:cNvSpPr txBox="1"/>
          <p:nvPr/>
        </p:nvSpPr>
        <p:spPr>
          <a:xfrm>
            <a:off x="4597576" y="3787625"/>
            <a:ext cx="2171524" cy="2405041"/>
          </a:xfrm>
          <a:prstGeom prst="snip2DiagRect">
            <a:avLst/>
          </a:prstGeom>
          <a:solidFill>
            <a:schemeClr val="bg1"/>
          </a:solidFill>
          <a:ln w="12700" cap="flat">
            <a:solidFill>
              <a:schemeClr val="accent1"/>
            </a:solidFill>
            <a:miter/>
          </a:ln>
          <a:effectLst>
            <a:outerShdw dist="50800" dir="2700000" algn="ctr" rotWithShape="0">
              <a:schemeClr val="accent1"/>
            </a:outerShdw>
          </a:effectLst>
        </p:spPr>
        <p:txBody>
          <a:bodyPr vert="horz" wrap="square" lIns="91440" tIns="45720" rIns="91440" bIns="45720" rtlCol="0" anchor="ctr"/>
          <a:lstStyle/>
          <a:p>
            <a:pPr algn="l">
              <a:lnSpc>
                <a:spcPct val="110000"/>
              </a:lnSpc>
            </a:pPr>
            <a:endParaRPr kumimoji="1" lang="zh-CN" altLang="en-US" sz="2400"/>
          </a:p>
        </p:txBody>
      </p:sp>
      <p:sp>
        <p:nvSpPr>
          <p:cNvPr id="20" name="标题 1"/>
          <p:cNvSpPr txBox="1"/>
          <p:nvPr/>
        </p:nvSpPr>
        <p:spPr>
          <a:xfrm>
            <a:off x="6966126" y="3787625"/>
            <a:ext cx="2171524" cy="2405041"/>
          </a:xfrm>
          <a:prstGeom prst="snip2DiagRect">
            <a:avLst/>
          </a:prstGeom>
          <a:solidFill>
            <a:schemeClr val="bg1"/>
          </a:solidFill>
          <a:ln w="12700" cap="flat">
            <a:solidFill>
              <a:schemeClr val="tx2"/>
            </a:solidFill>
            <a:miter/>
          </a:ln>
          <a:effectLst>
            <a:outerShdw dist="50800" dir="2700000" algn="ctr" rotWithShape="0">
              <a:schemeClr val="tx2"/>
            </a:outerShdw>
          </a:effectLst>
        </p:spPr>
        <p:txBody>
          <a:bodyPr vert="horz" wrap="square" lIns="91440" tIns="45720" rIns="91440" bIns="45720" rtlCol="0" anchor="ctr"/>
          <a:lstStyle/>
          <a:p>
            <a:pPr algn="l">
              <a:lnSpc>
                <a:spcPct val="110000"/>
              </a:lnSpc>
            </a:pPr>
            <a:endParaRPr kumimoji="1" lang="zh-CN" altLang="en-US" sz="2400"/>
          </a:p>
        </p:txBody>
      </p:sp>
      <p:sp>
        <p:nvSpPr>
          <p:cNvPr id="21" name="标题 1"/>
          <p:cNvSpPr txBox="1"/>
          <p:nvPr/>
        </p:nvSpPr>
        <p:spPr>
          <a:xfrm>
            <a:off x="4748346" y="4688873"/>
            <a:ext cx="1914074" cy="1134331"/>
          </a:xfrm>
          <a:prstGeom prst="rect">
            <a:avLst/>
          </a:prstGeom>
          <a:noFill/>
          <a:ln>
            <a:noFill/>
          </a:ln>
        </p:spPr>
        <p:txBody>
          <a:bodyPr vert="horz" wrap="square" lIns="0" tIns="0" rIns="0" bIns="0" rtlCol="0" anchor="t"/>
          <a:lstStyle/>
          <a:p>
            <a:pPr algn="l">
              <a:lnSpc>
                <a:spcPct val="130000"/>
              </a:lnSpc>
            </a:pPr>
            <a:r>
              <a:rPr kumimoji="1" lang="en-US" altLang="zh-CN">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基于四象限法则排列工作优先级顺序。</a:t>
            </a:r>
          </a:p>
        </p:txBody>
      </p:sp>
      <p:sp>
        <p:nvSpPr>
          <p:cNvPr id="22" name="标题 1"/>
          <p:cNvSpPr txBox="1"/>
          <p:nvPr/>
        </p:nvSpPr>
        <p:spPr>
          <a:xfrm>
            <a:off x="7116896" y="4688873"/>
            <a:ext cx="1914074" cy="1134331"/>
          </a:xfrm>
          <a:prstGeom prst="rect">
            <a:avLst/>
          </a:prstGeom>
          <a:noFill/>
          <a:ln>
            <a:noFill/>
          </a:ln>
        </p:spPr>
        <p:txBody>
          <a:bodyPr vert="horz" wrap="square" lIns="0" tIns="0" rIns="0" bIns="0" rtlCol="0" anchor="t"/>
          <a:lstStyle/>
          <a:p>
            <a:pPr algn="l">
              <a:lnSpc>
                <a:spcPct val="130000"/>
              </a:lnSpc>
            </a:pPr>
            <a:r>
              <a:rPr kumimoji="1" lang="en-US" altLang="zh-CN">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学习更简单的方法快速应用优先级思维。</a:t>
            </a:r>
          </a:p>
        </p:txBody>
      </p:sp>
      <p:sp>
        <p:nvSpPr>
          <p:cNvPr id="23" name="标题 1"/>
          <p:cNvSpPr txBox="1"/>
          <p:nvPr/>
        </p:nvSpPr>
        <p:spPr>
          <a:xfrm>
            <a:off x="4748346" y="4510311"/>
            <a:ext cx="271242" cy="57150"/>
          </a:xfrm>
          <a:prstGeom prst="rect">
            <a:avLst/>
          </a:prstGeom>
          <a:solidFill>
            <a:schemeClr val="accent1">
              <a:lumMod val="20000"/>
              <a:lumOff val="80000"/>
            </a:schemeClr>
          </a:solidFill>
          <a:ln w="31750" cap="sq">
            <a:noFill/>
            <a:miter/>
          </a:ln>
        </p:spPr>
        <p:txBody>
          <a:bodyPr vert="horz" wrap="square" lIns="91440" tIns="45720" rIns="91440" bIns="45720" rtlCol="0" anchor="ctr"/>
          <a:lstStyle/>
          <a:p>
            <a:pPr algn="ctr">
              <a:lnSpc>
                <a:spcPct val="110000"/>
              </a:lnSpc>
            </a:pPr>
            <a:endParaRPr kumimoji="1" lang="zh-CN" altLang="en-US" sz="2400"/>
          </a:p>
        </p:txBody>
      </p:sp>
      <p:sp>
        <p:nvSpPr>
          <p:cNvPr id="24" name="标题 1"/>
          <p:cNvSpPr txBox="1"/>
          <p:nvPr/>
        </p:nvSpPr>
        <p:spPr>
          <a:xfrm>
            <a:off x="7116896" y="4510311"/>
            <a:ext cx="271242" cy="57150"/>
          </a:xfrm>
          <a:prstGeom prst="rect">
            <a:avLst/>
          </a:prstGeom>
          <a:solidFill>
            <a:schemeClr val="tx2">
              <a:lumMod val="20000"/>
              <a:lumOff val="80000"/>
            </a:schemeClr>
          </a:solidFill>
          <a:ln w="31750" cap="sq">
            <a:noFill/>
            <a:miter/>
          </a:ln>
        </p:spPr>
        <p:txBody>
          <a:bodyPr vert="horz" wrap="square" lIns="91440" tIns="45720" rIns="91440" bIns="45720" rtlCol="0" anchor="ctr"/>
          <a:lstStyle/>
          <a:p>
            <a:pPr algn="ctr">
              <a:lnSpc>
                <a:spcPct val="110000"/>
              </a:lnSpc>
            </a:pPr>
            <a:endParaRPr kumimoji="1" lang="zh-CN" altLang="en-US" sz="2400"/>
          </a:p>
        </p:txBody>
      </p:sp>
      <p:sp>
        <p:nvSpPr>
          <p:cNvPr id="25" name="标题 1"/>
          <p:cNvSpPr txBox="1"/>
          <p:nvPr/>
        </p:nvSpPr>
        <p:spPr>
          <a:xfrm>
            <a:off x="4748346" y="3932172"/>
            <a:ext cx="357424" cy="357424"/>
          </a:xfrm>
          <a:custGeom>
            <a:avLst/>
            <a:gdLst>
              <a:gd name="connsiteX0" fmla="*/ 438553 w 720000"/>
              <a:gd name="connsiteY0" fmla="*/ 189601 h 720000"/>
              <a:gd name="connsiteX1" fmla="*/ 373556 w 720000"/>
              <a:gd name="connsiteY1" fmla="*/ 216451 h 720000"/>
              <a:gd name="connsiteX2" fmla="*/ 232180 w 720000"/>
              <a:gd name="connsiteY2" fmla="*/ 357827 h 720000"/>
              <a:gd name="connsiteX3" fmla="*/ 191861 w 720000"/>
              <a:gd name="connsiteY3" fmla="*/ 528226 h 720000"/>
              <a:gd name="connsiteX4" fmla="*/ 362260 w 720000"/>
              <a:gd name="connsiteY4" fmla="*/ 487907 h 720000"/>
              <a:gd name="connsiteX5" fmla="*/ 503636 w 720000"/>
              <a:gd name="connsiteY5" fmla="*/ 346444 h 720000"/>
              <a:gd name="connsiteX6" fmla="*/ 503636 w 720000"/>
              <a:gd name="connsiteY6" fmla="*/ 216365 h 720000"/>
              <a:gd name="connsiteX7" fmla="*/ 438553 w 720000"/>
              <a:gd name="connsiteY7" fmla="*/ 189601 h 720000"/>
              <a:gd name="connsiteX8" fmla="*/ 438553 w 720000"/>
              <a:gd name="connsiteY8" fmla="*/ 141636 h 720000"/>
              <a:gd name="connsiteX9" fmla="*/ 537524 w 720000"/>
              <a:gd name="connsiteY9" fmla="*/ 182476 h 720000"/>
              <a:gd name="connsiteX10" fmla="*/ 537524 w 720000"/>
              <a:gd name="connsiteY10" fmla="*/ 380420 h 720000"/>
              <a:gd name="connsiteX11" fmla="*/ 396149 w 720000"/>
              <a:gd name="connsiteY11" fmla="*/ 521796 h 720000"/>
              <a:gd name="connsiteX12" fmla="*/ 141637 w 720000"/>
              <a:gd name="connsiteY12" fmla="*/ 578364 h 720000"/>
              <a:gd name="connsiteX13" fmla="*/ 198205 w 720000"/>
              <a:gd name="connsiteY13" fmla="*/ 323852 h 720000"/>
              <a:gd name="connsiteX14" fmla="*/ 339581 w 720000"/>
              <a:gd name="connsiteY14" fmla="*/ 182476 h 720000"/>
              <a:gd name="connsiteX15" fmla="*/ 438553 w 720000"/>
              <a:gd name="connsiteY15" fmla="*/ 141636 h 720000"/>
              <a:gd name="connsiteX16" fmla="*/ 120000 w 720000"/>
              <a:gd name="connsiteY16" fmla="*/ 47965 h 720000"/>
              <a:gd name="connsiteX17" fmla="*/ 47965 w 720000"/>
              <a:gd name="connsiteY17" fmla="*/ 120000 h 720000"/>
              <a:gd name="connsiteX18" fmla="*/ 47965 w 720000"/>
              <a:gd name="connsiteY18" fmla="*/ 600000 h 720000"/>
              <a:gd name="connsiteX19" fmla="*/ 120000 w 720000"/>
              <a:gd name="connsiteY19" fmla="*/ 672035 h 720000"/>
              <a:gd name="connsiteX20" fmla="*/ 600000 w 720000"/>
              <a:gd name="connsiteY20" fmla="*/ 672035 h 720000"/>
              <a:gd name="connsiteX21" fmla="*/ 672035 w 720000"/>
              <a:gd name="connsiteY21" fmla="*/ 600000 h 720000"/>
              <a:gd name="connsiteX22" fmla="*/ 672035 w 720000"/>
              <a:gd name="connsiteY22" fmla="*/ 120000 h 720000"/>
              <a:gd name="connsiteX23" fmla="*/ 600000 w 720000"/>
              <a:gd name="connsiteY23" fmla="*/ 47965 h 720000"/>
              <a:gd name="connsiteX24" fmla="*/ 120000 w 720000"/>
              <a:gd name="connsiteY24" fmla="*/ 0 h 720000"/>
              <a:gd name="connsiteX25" fmla="*/ 600000 w 720000"/>
              <a:gd name="connsiteY25" fmla="*/ 0 h 720000"/>
              <a:gd name="connsiteX26" fmla="*/ 720000 w 720000"/>
              <a:gd name="connsiteY26" fmla="*/ 120000 h 720000"/>
              <a:gd name="connsiteX27" fmla="*/ 720000 w 720000"/>
              <a:gd name="connsiteY27" fmla="*/ 600000 h 720000"/>
              <a:gd name="connsiteX28" fmla="*/ 600000 w 720000"/>
              <a:gd name="connsiteY28" fmla="*/ 720000 h 720000"/>
              <a:gd name="connsiteX29" fmla="*/ 120000 w 720000"/>
              <a:gd name="connsiteY29" fmla="*/ 720000 h 720000"/>
              <a:gd name="connsiteX30" fmla="*/ 0 w 720000"/>
              <a:gd name="connsiteY30" fmla="*/ 600000 h 720000"/>
              <a:gd name="connsiteX31" fmla="*/ 0 w 720000"/>
              <a:gd name="connsiteY31" fmla="*/ 120000 h 720000"/>
              <a:gd name="connsiteX32" fmla="*/ 120000 w 720000"/>
              <a:gd name="connsiteY32" fmla="*/ 0 h 720000"/>
            </a:gdLst>
            <a:ahLst/>
            <a:cxnLst/>
            <a:rect l="l" t="t" r="r" b="b"/>
            <a:pathLst>
              <a:path w="720000" h="720000">
                <a:moveTo>
                  <a:pt x="438553" y="189601"/>
                </a:moveTo>
                <a:cubicBezTo>
                  <a:pt x="413875" y="189601"/>
                  <a:pt x="390761" y="199073"/>
                  <a:pt x="373556" y="216451"/>
                </a:cubicBezTo>
                <a:lnTo>
                  <a:pt x="232180" y="357827"/>
                </a:lnTo>
                <a:cubicBezTo>
                  <a:pt x="212456" y="377465"/>
                  <a:pt x="197336" y="453584"/>
                  <a:pt x="191861" y="528226"/>
                </a:cubicBezTo>
                <a:cubicBezTo>
                  <a:pt x="266503" y="522665"/>
                  <a:pt x="342622" y="507545"/>
                  <a:pt x="362260" y="487907"/>
                </a:cubicBezTo>
                <a:lnTo>
                  <a:pt x="503636" y="346444"/>
                </a:lnTo>
                <a:cubicBezTo>
                  <a:pt x="539523" y="310557"/>
                  <a:pt x="539523" y="252252"/>
                  <a:pt x="503636" y="216365"/>
                </a:cubicBezTo>
                <a:cubicBezTo>
                  <a:pt x="486344" y="199073"/>
                  <a:pt x="463230" y="189601"/>
                  <a:pt x="438553" y="189601"/>
                </a:cubicBezTo>
                <a:close/>
                <a:moveTo>
                  <a:pt x="438553" y="141636"/>
                </a:moveTo>
                <a:cubicBezTo>
                  <a:pt x="474440" y="141636"/>
                  <a:pt x="510327" y="155191"/>
                  <a:pt x="537524" y="182476"/>
                </a:cubicBezTo>
                <a:cubicBezTo>
                  <a:pt x="592007" y="236872"/>
                  <a:pt x="592007" y="325938"/>
                  <a:pt x="537524" y="380420"/>
                </a:cubicBezTo>
                <a:lnTo>
                  <a:pt x="396149" y="521796"/>
                </a:lnTo>
                <a:cubicBezTo>
                  <a:pt x="341753" y="576278"/>
                  <a:pt x="141637" y="578364"/>
                  <a:pt x="141637" y="578364"/>
                </a:cubicBezTo>
                <a:cubicBezTo>
                  <a:pt x="141637" y="578364"/>
                  <a:pt x="143723" y="378334"/>
                  <a:pt x="198205" y="323852"/>
                </a:cubicBezTo>
                <a:lnTo>
                  <a:pt x="339581" y="182476"/>
                </a:lnTo>
                <a:cubicBezTo>
                  <a:pt x="366778" y="155278"/>
                  <a:pt x="402666" y="141636"/>
                  <a:pt x="438553" y="141636"/>
                </a:cubicBezTo>
                <a:close/>
                <a:moveTo>
                  <a:pt x="120000" y="47965"/>
                </a:moveTo>
                <a:cubicBezTo>
                  <a:pt x="80290" y="47965"/>
                  <a:pt x="47965" y="80290"/>
                  <a:pt x="47965" y="120000"/>
                </a:cubicBezTo>
                <a:lnTo>
                  <a:pt x="47965" y="600000"/>
                </a:lnTo>
                <a:cubicBezTo>
                  <a:pt x="47965" y="639711"/>
                  <a:pt x="80290" y="672035"/>
                  <a:pt x="120000" y="672035"/>
                </a:cubicBezTo>
                <a:lnTo>
                  <a:pt x="600000" y="672035"/>
                </a:lnTo>
                <a:cubicBezTo>
                  <a:pt x="639711" y="672035"/>
                  <a:pt x="672035" y="639711"/>
                  <a:pt x="672035" y="600000"/>
                </a:cubicBezTo>
                <a:lnTo>
                  <a:pt x="672035" y="120000"/>
                </a:lnTo>
                <a:cubicBezTo>
                  <a:pt x="672035" y="80290"/>
                  <a:pt x="639711" y="47965"/>
                  <a:pt x="600000" y="47965"/>
                </a:cubicBezTo>
                <a:close/>
                <a:moveTo>
                  <a:pt x="120000" y="0"/>
                </a:moveTo>
                <a:lnTo>
                  <a:pt x="600000" y="0"/>
                </a:lnTo>
                <a:cubicBezTo>
                  <a:pt x="666040" y="0"/>
                  <a:pt x="720000" y="54048"/>
                  <a:pt x="720000" y="120000"/>
                </a:cubicBezTo>
                <a:lnTo>
                  <a:pt x="720000" y="600000"/>
                </a:lnTo>
                <a:cubicBezTo>
                  <a:pt x="720000" y="666039"/>
                  <a:pt x="666040" y="720000"/>
                  <a:pt x="600000" y="720000"/>
                </a:cubicBezTo>
                <a:lnTo>
                  <a:pt x="120000" y="720000"/>
                </a:lnTo>
                <a:cubicBezTo>
                  <a:pt x="53961" y="720000"/>
                  <a:pt x="0" y="666039"/>
                  <a:pt x="0" y="600000"/>
                </a:cubicBezTo>
                <a:lnTo>
                  <a:pt x="0" y="120000"/>
                </a:lnTo>
                <a:cubicBezTo>
                  <a:pt x="0" y="53961"/>
                  <a:pt x="53961" y="0"/>
                  <a:pt x="120000" y="0"/>
                </a:cubicBezTo>
                <a:close/>
              </a:path>
            </a:pathLst>
          </a:custGeom>
          <a:solidFill>
            <a:schemeClr val="accent1"/>
          </a:solidFill>
          <a:ln w="1860" cap="flat">
            <a:noFill/>
            <a:miter/>
          </a:ln>
        </p:spPr>
        <p:txBody>
          <a:bodyPr vert="horz" wrap="square" lIns="91440" tIns="45720" rIns="91440" bIns="45720" rtlCol="0" anchor="ctr"/>
          <a:lstStyle/>
          <a:p>
            <a:pPr algn="l">
              <a:lnSpc>
                <a:spcPct val="110000"/>
              </a:lnSpc>
            </a:pPr>
            <a:endParaRPr kumimoji="1" lang="zh-CN" altLang="en-US" sz="2400"/>
          </a:p>
        </p:txBody>
      </p:sp>
      <p:sp>
        <p:nvSpPr>
          <p:cNvPr id="26" name="标题 1"/>
          <p:cNvSpPr txBox="1"/>
          <p:nvPr/>
        </p:nvSpPr>
        <p:spPr>
          <a:xfrm>
            <a:off x="7116896" y="3952625"/>
            <a:ext cx="345396" cy="334253"/>
          </a:xfrm>
          <a:custGeom>
            <a:avLst/>
            <a:gdLst>
              <a:gd name="connsiteX0" fmla="*/ 695958 w 1660735"/>
              <a:gd name="connsiteY0" fmla="*/ 752512 h 1607157"/>
              <a:gd name="connsiteX1" fmla="*/ 376349 w 1660735"/>
              <a:gd name="connsiteY1" fmla="*/ 752512 h 1607157"/>
              <a:gd name="connsiteX2" fmla="*/ 110505 w 1660735"/>
              <a:gd name="connsiteY2" fmla="*/ 642007 h 1607157"/>
              <a:gd name="connsiteX3" fmla="*/ 0 w 1660735"/>
              <a:gd name="connsiteY3" fmla="*/ 376349 h 1607157"/>
              <a:gd name="connsiteX4" fmla="*/ 110505 w 1660735"/>
              <a:gd name="connsiteY4" fmla="*/ 110505 h 1607157"/>
              <a:gd name="connsiteX5" fmla="*/ 376349 w 1660735"/>
              <a:gd name="connsiteY5" fmla="*/ 0 h 1607157"/>
              <a:gd name="connsiteX6" fmla="*/ 642193 w 1660735"/>
              <a:gd name="connsiteY6" fmla="*/ 110505 h 1607157"/>
              <a:gd name="connsiteX7" fmla="*/ 752698 w 1660735"/>
              <a:gd name="connsiteY7" fmla="*/ 376349 h 1607157"/>
              <a:gd name="connsiteX8" fmla="*/ 752698 w 1660735"/>
              <a:gd name="connsiteY8" fmla="*/ 695958 h 1607157"/>
              <a:gd name="connsiteX9" fmla="*/ 695958 w 1660735"/>
              <a:gd name="connsiteY9" fmla="*/ 752512 h 1607157"/>
              <a:gd name="connsiteX10" fmla="*/ 376349 w 1660735"/>
              <a:gd name="connsiteY10" fmla="*/ 111621 h 1607157"/>
              <a:gd name="connsiteX11" fmla="*/ 111621 w 1660735"/>
              <a:gd name="connsiteY11" fmla="*/ 376349 h 1607157"/>
              <a:gd name="connsiteX12" fmla="*/ 376349 w 1660735"/>
              <a:gd name="connsiteY12" fmla="*/ 641077 h 1607157"/>
              <a:gd name="connsiteX13" fmla="*/ 641077 w 1660735"/>
              <a:gd name="connsiteY13" fmla="*/ 641077 h 1607157"/>
              <a:gd name="connsiteX14" fmla="*/ 641077 w 1660735"/>
              <a:gd name="connsiteY14" fmla="*/ 376349 h 1607157"/>
              <a:gd name="connsiteX15" fmla="*/ 376349 w 1660735"/>
              <a:gd name="connsiteY15" fmla="*/ 111621 h 1607157"/>
              <a:gd name="connsiteX16" fmla="*/ 1284201 w 1660735"/>
              <a:gd name="connsiteY16" fmla="*/ 752512 h 1607157"/>
              <a:gd name="connsiteX17" fmla="*/ 964592 w 1660735"/>
              <a:gd name="connsiteY17" fmla="*/ 752512 h 1607157"/>
              <a:gd name="connsiteX18" fmla="*/ 908038 w 1660735"/>
              <a:gd name="connsiteY18" fmla="*/ 695958 h 1607157"/>
              <a:gd name="connsiteX19" fmla="*/ 908038 w 1660735"/>
              <a:gd name="connsiteY19" fmla="*/ 376349 h 1607157"/>
              <a:gd name="connsiteX20" fmla="*/ 1018543 w 1660735"/>
              <a:gd name="connsiteY20" fmla="*/ 110505 h 1607157"/>
              <a:gd name="connsiteX21" fmla="*/ 1284387 w 1660735"/>
              <a:gd name="connsiteY21" fmla="*/ 0 h 1607157"/>
              <a:gd name="connsiteX22" fmla="*/ 1550231 w 1660735"/>
              <a:gd name="connsiteY22" fmla="*/ 110505 h 1607157"/>
              <a:gd name="connsiteX23" fmla="*/ 1660736 w 1660735"/>
              <a:gd name="connsiteY23" fmla="*/ 376349 h 1607157"/>
              <a:gd name="connsiteX24" fmla="*/ 1550231 w 1660735"/>
              <a:gd name="connsiteY24" fmla="*/ 642193 h 1607157"/>
              <a:gd name="connsiteX25" fmla="*/ 1284201 w 1660735"/>
              <a:gd name="connsiteY25" fmla="*/ 752512 h 1607157"/>
              <a:gd name="connsiteX26" fmla="*/ 1019659 w 1660735"/>
              <a:gd name="connsiteY26" fmla="*/ 640891 h 1607157"/>
              <a:gd name="connsiteX27" fmla="*/ 1284387 w 1660735"/>
              <a:gd name="connsiteY27" fmla="*/ 640891 h 1607157"/>
              <a:gd name="connsiteX28" fmla="*/ 1549115 w 1660735"/>
              <a:gd name="connsiteY28" fmla="*/ 376163 h 1607157"/>
              <a:gd name="connsiteX29" fmla="*/ 1284387 w 1660735"/>
              <a:gd name="connsiteY29" fmla="*/ 111435 h 1607157"/>
              <a:gd name="connsiteX30" fmla="*/ 1019659 w 1660735"/>
              <a:gd name="connsiteY30" fmla="*/ 376163 h 1607157"/>
              <a:gd name="connsiteX31" fmla="*/ 1019659 w 1660735"/>
              <a:gd name="connsiteY31" fmla="*/ 640891 h 1607157"/>
              <a:gd name="connsiteX32" fmla="*/ 376349 w 1660735"/>
              <a:gd name="connsiteY32" fmla="*/ 1607158 h 1607157"/>
              <a:gd name="connsiteX33" fmla="*/ 110505 w 1660735"/>
              <a:gd name="connsiteY33" fmla="*/ 1496653 h 1607157"/>
              <a:gd name="connsiteX34" fmla="*/ 0 w 1660735"/>
              <a:gd name="connsiteY34" fmla="*/ 1230809 h 1607157"/>
              <a:gd name="connsiteX35" fmla="*/ 110505 w 1660735"/>
              <a:gd name="connsiteY35" fmla="*/ 964964 h 1607157"/>
              <a:gd name="connsiteX36" fmla="*/ 376349 w 1660735"/>
              <a:gd name="connsiteY36" fmla="*/ 854459 h 1607157"/>
              <a:gd name="connsiteX37" fmla="*/ 695958 w 1660735"/>
              <a:gd name="connsiteY37" fmla="*/ 854459 h 1607157"/>
              <a:gd name="connsiteX38" fmla="*/ 752512 w 1660735"/>
              <a:gd name="connsiteY38" fmla="*/ 911014 h 1607157"/>
              <a:gd name="connsiteX39" fmla="*/ 752512 w 1660735"/>
              <a:gd name="connsiteY39" fmla="*/ 1230623 h 1607157"/>
              <a:gd name="connsiteX40" fmla="*/ 642007 w 1660735"/>
              <a:gd name="connsiteY40" fmla="*/ 1496467 h 1607157"/>
              <a:gd name="connsiteX41" fmla="*/ 376349 w 1660735"/>
              <a:gd name="connsiteY41" fmla="*/ 1607158 h 1607157"/>
              <a:gd name="connsiteX42" fmla="*/ 376349 w 1660735"/>
              <a:gd name="connsiteY42" fmla="*/ 966267 h 1607157"/>
              <a:gd name="connsiteX43" fmla="*/ 111621 w 1660735"/>
              <a:gd name="connsiteY43" fmla="*/ 1230809 h 1607157"/>
              <a:gd name="connsiteX44" fmla="*/ 376349 w 1660735"/>
              <a:gd name="connsiteY44" fmla="*/ 1495537 h 1607157"/>
              <a:gd name="connsiteX45" fmla="*/ 641077 w 1660735"/>
              <a:gd name="connsiteY45" fmla="*/ 1230809 h 1607157"/>
              <a:gd name="connsiteX46" fmla="*/ 641077 w 1660735"/>
              <a:gd name="connsiteY46" fmla="*/ 966267 h 1607157"/>
              <a:gd name="connsiteX47" fmla="*/ 376349 w 1660735"/>
              <a:gd name="connsiteY47" fmla="*/ 966267 h 1607157"/>
              <a:gd name="connsiteX48" fmla="*/ 1284201 w 1660735"/>
              <a:gd name="connsiteY48" fmla="*/ 1607158 h 1607157"/>
              <a:gd name="connsiteX49" fmla="*/ 1018357 w 1660735"/>
              <a:gd name="connsiteY49" fmla="*/ 1496653 h 1607157"/>
              <a:gd name="connsiteX50" fmla="*/ 907852 w 1660735"/>
              <a:gd name="connsiteY50" fmla="*/ 1230809 h 1607157"/>
              <a:gd name="connsiteX51" fmla="*/ 907852 w 1660735"/>
              <a:gd name="connsiteY51" fmla="*/ 911200 h 1607157"/>
              <a:gd name="connsiteX52" fmla="*/ 964406 w 1660735"/>
              <a:gd name="connsiteY52" fmla="*/ 854646 h 1607157"/>
              <a:gd name="connsiteX53" fmla="*/ 1284015 w 1660735"/>
              <a:gd name="connsiteY53" fmla="*/ 854646 h 1607157"/>
              <a:gd name="connsiteX54" fmla="*/ 1549859 w 1660735"/>
              <a:gd name="connsiteY54" fmla="*/ 965150 h 1607157"/>
              <a:gd name="connsiteX55" fmla="*/ 1660364 w 1660735"/>
              <a:gd name="connsiteY55" fmla="*/ 1230995 h 1607157"/>
              <a:gd name="connsiteX56" fmla="*/ 1550045 w 1660735"/>
              <a:gd name="connsiteY56" fmla="*/ 1496653 h 1607157"/>
              <a:gd name="connsiteX57" fmla="*/ 1284201 w 1660735"/>
              <a:gd name="connsiteY57" fmla="*/ 1607158 h 1607157"/>
              <a:gd name="connsiteX58" fmla="*/ 1019659 w 1660735"/>
              <a:gd name="connsiteY58" fmla="*/ 966267 h 1607157"/>
              <a:gd name="connsiteX59" fmla="*/ 1019659 w 1660735"/>
              <a:gd name="connsiteY59" fmla="*/ 1230995 h 1607157"/>
              <a:gd name="connsiteX60" fmla="*/ 1284387 w 1660735"/>
              <a:gd name="connsiteY60" fmla="*/ 1495723 h 1607157"/>
              <a:gd name="connsiteX61" fmla="*/ 1549115 w 1660735"/>
              <a:gd name="connsiteY61" fmla="*/ 1230995 h 1607157"/>
              <a:gd name="connsiteX62" fmla="*/ 1284387 w 1660735"/>
              <a:gd name="connsiteY62" fmla="*/ 966267 h 1607157"/>
              <a:gd name="connsiteX63" fmla="*/ 1019659 w 1660735"/>
              <a:gd name="connsiteY63" fmla="*/ 966267 h 1607157"/>
            </a:gdLst>
            <a:ahLst/>
            <a:cxnLst/>
            <a:rect l="l" t="t" r="r" b="b"/>
            <a:pathLst>
              <a:path w="1660735" h="1607157">
                <a:moveTo>
                  <a:pt x="695958" y="752512"/>
                </a:moveTo>
                <a:lnTo>
                  <a:pt x="376349" y="752512"/>
                </a:lnTo>
                <a:cubicBezTo>
                  <a:pt x="276262" y="752512"/>
                  <a:pt x="181756" y="713259"/>
                  <a:pt x="110505" y="642007"/>
                </a:cubicBezTo>
                <a:cubicBezTo>
                  <a:pt x="39253" y="570756"/>
                  <a:pt x="0" y="476436"/>
                  <a:pt x="0" y="376349"/>
                </a:cubicBezTo>
                <a:cubicBezTo>
                  <a:pt x="0" y="276262"/>
                  <a:pt x="39253" y="181756"/>
                  <a:pt x="110505" y="110505"/>
                </a:cubicBezTo>
                <a:cubicBezTo>
                  <a:pt x="181756" y="39253"/>
                  <a:pt x="276076" y="0"/>
                  <a:pt x="376349" y="0"/>
                </a:cubicBezTo>
                <a:cubicBezTo>
                  <a:pt x="476436" y="0"/>
                  <a:pt x="570942" y="39253"/>
                  <a:pt x="642193" y="110505"/>
                </a:cubicBezTo>
                <a:cubicBezTo>
                  <a:pt x="713445" y="181756"/>
                  <a:pt x="752698" y="276076"/>
                  <a:pt x="752698" y="376349"/>
                </a:cubicBezTo>
                <a:lnTo>
                  <a:pt x="752698" y="695958"/>
                </a:lnTo>
                <a:cubicBezTo>
                  <a:pt x="752512" y="727211"/>
                  <a:pt x="727211" y="752512"/>
                  <a:pt x="695958" y="752512"/>
                </a:cubicBezTo>
                <a:close/>
                <a:moveTo>
                  <a:pt x="376349" y="111621"/>
                </a:moveTo>
                <a:cubicBezTo>
                  <a:pt x="230498" y="111621"/>
                  <a:pt x="111621" y="230312"/>
                  <a:pt x="111621" y="376349"/>
                </a:cubicBezTo>
                <a:cubicBezTo>
                  <a:pt x="111621" y="522201"/>
                  <a:pt x="230312" y="641077"/>
                  <a:pt x="376349" y="641077"/>
                </a:cubicBezTo>
                <a:lnTo>
                  <a:pt x="641077" y="641077"/>
                </a:lnTo>
                <a:lnTo>
                  <a:pt x="641077" y="376349"/>
                </a:lnTo>
                <a:cubicBezTo>
                  <a:pt x="640891" y="230312"/>
                  <a:pt x="522201" y="111621"/>
                  <a:pt x="376349" y="111621"/>
                </a:cubicBezTo>
                <a:close/>
                <a:moveTo>
                  <a:pt x="1284201" y="752512"/>
                </a:moveTo>
                <a:lnTo>
                  <a:pt x="964592" y="752512"/>
                </a:lnTo>
                <a:cubicBezTo>
                  <a:pt x="933338" y="752512"/>
                  <a:pt x="908038" y="727025"/>
                  <a:pt x="908038" y="695958"/>
                </a:cubicBezTo>
                <a:lnTo>
                  <a:pt x="908038" y="376349"/>
                </a:lnTo>
                <a:cubicBezTo>
                  <a:pt x="908038" y="276262"/>
                  <a:pt x="947291" y="181756"/>
                  <a:pt x="1018543" y="110505"/>
                </a:cubicBezTo>
                <a:cubicBezTo>
                  <a:pt x="1089794" y="39253"/>
                  <a:pt x="1184114" y="0"/>
                  <a:pt x="1284387" y="0"/>
                </a:cubicBezTo>
                <a:cubicBezTo>
                  <a:pt x="1384660" y="0"/>
                  <a:pt x="1478980" y="39253"/>
                  <a:pt x="1550231" y="110505"/>
                </a:cubicBezTo>
                <a:cubicBezTo>
                  <a:pt x="1621482" y="181756"/>
                  <a:pt x="1660736" y="276076"/>
                  <a:pt x="1660736" y="376349"/>
                </a:cubicBezTo>
                <a:cubicBezTo>
                  <a:pt x="1660736" y="476622"/>
                  <a:pt x="1621482" y="570942"/>
                  <a:pt x="1550231" y="642193"/>
                </a:cubicBezTo>
                <a:cubicBezTo>
                  <a:pt x="1478794" y="713259"/>
                  <a:pt x="1384288" y="752512"/>
                  <a:pt x="1284201" y="752512"/>
                </a:cubicBezTo>
                <a:close/>
                <a:moveTo>
                  <a:pt x="1019659" y="640891"/>
                </a:moveTo>
                <a:lnTo>
                  <a:pt x="1284387" y="640891"/>
                </a:lnTo>
                <a:cubicBezTo>
                  <a:pt x="1430238" y="640891"/>
                  <a:pt x="1549115" y="522201"/>
                  <a:pt x="1549115" y="376163"/>
                </a:cubicBezTo>
                <a:cubicBezTo>
                  <a:pt x="1549115" y="230312"/>
                  <a:pt x="1430424" y="111435"/>
                  <a:pt x="1284387" y="111435"/>
                </a:cubicBezTo>
                <a:cubicBezTo>
                  <a:pt x="1138349" y="111435"/>
                  <a:pt x="1019659" y="230125"/>
                  <a:pt x="1019659" y="376163"/>
                </a:cubicBezTo>
                <a:lnTo>
                  <a:pt x="1019659" y="640891"/>
                </a:lnTo>
                <a:close/>
                <a:moveTo>
                  <a:pt x="376349" y="1607158"/>
                </a:moveTo>
                <a:cubicBezTo>
                  <a:pt x="276262" y="1607158"/>
                  <a:pt x="181756" y="1567904"/>
                  <a:pt x="110505" y="1496653"/>
                </a:cubicBezTo>
                <a:cubicBezTo>
                  <a:pt x="39253" y="1425401"/>
                  <a:pt x="0" y="1330896"/>
                  <a:pt x="0" y="1230809"/>
                </a:cubicBezTo>
                <a:cubicBezTo>
                  <a:pt x="0" y="1130722"/>
                  <a:pt x="39253" y="1036216"/>
                  <a:pt x="110505" y="964964"/>
                </a:cubicBezTo>
                <a:cubicBezTo>
                  <a:pt x="181756" y="893713"/>
                  <a:pt x="276076" y="854459"/>
                  <a:pt x="376349" y="854459"/>
                </a:cubicBezTo>
                <a:lnTo>
                  <a:pt x="695958" y="854459"/>
                </a:lnTo>
                <a:cubicBezTo>
                  <a:pt x="727211" y="854459"/>
                  <a:pt x="752512" y="879760"/>
                  <a:pt x="752512" y="911014"/>
                </a:cubicBezTo>
                <a:lnTo>
                  <a:pt x="752512" y="1230623"/>
                </a:lnTo>
                <a:cubicBezTo>
                  <a:pt x="752512" y="1330709"/>
                  <a:pt x="713259" y="1425215"/>
                  <a:pt x="642007" y="1496467"/>
                </a:cubicBezTo>
                <a:cubicBezTo>
                  <a:pt x="570756" y="1567718"/>
                  <a:pt x="476436" y="1607158"/>
                  <a:pt x="376349" y="1607158"/>
                </a:cubicBezTo>
                <a:close/>
                <a:moveTo>
                  <a:pt x="376349" y="966267"/>
                </a:moveTo>
                <a:cubicBezTo>
                  <a:pt x="230312" y="966267"/>
                  <a:pt x="111621" y="1084957"/>
                  <a:pt x="111621" y="1230809"/>
                </a:cubicBezTo>
                <a:cubicBezTo>
                  <a:pt x="111621" y="1376660"/>
                  <a:pt x="230312" y="1495537"/>
                  <a:pt x="376349" y="1495537"/>
                </a:cubicBezTo>
                <a:cubicBezTo>
                  <a:pt x="522201" y="1495537"/>
                  <a:pt x="641077" y="1376846"/>
                  <a:pt x="641077" y="1230809"/>
                </a:cubicBezTo>
                <a:lnTo>
                  <a:pt x="641077" y="966267"/>
                </a:lnTo>
                <a:lnTo>
                  <a:pt x="376349" y="966267"/>
                </a:lnTo>
                <a:close/>
                <a:moveTo>
                  <a:pt x="1284201" y="1607158"/>
                </a:moveTo>
                <a:cubicBezTo>
                  <a:pt x="1184114" y="1607158"/>
                  <a:pt x="1089608" y="1567904"/>
                  <a:pt x="1018357" y="1496653"/>
                </a:cubicBezTo>
                <a:cubicBezTo>
                  <a:pt x="947105" y="1425401"/>
                  <a:pt x="907852" y="1331082"/>
                  <a:pt x="907852" y="1230809"/>
                </a:cubicBezTo>
                <a:lnTo>
                  <a:pt x="907852" y="911200"/>
                </a:lnTo>
                <a:cubicBezTo>
                  <a:pt x="907852" y="879946"/>
                  <a:pt x="933152" y="854646"/>
                  <a:pt x="964406" y="854646"/>
                </a:cubicBezTo>
                <a:lnTo>
                  <a:pt x="1284015" y="854646"/>
                </a:lnTo>
                <a:cubicBezTo>
                  <a:pt x="1384102" y="854646"/>
                  <a:pt x="1478607" y="893899"/>
                  <a:pt x="1549859" y="965150"/>
                </a:cubicBezTo>
                <a:cubicBezTo>
                  <a:pt x="1621110" y="1036402"/>
                  <a:pt x="1660364" y="1130722"/>
                  <a:pt x="1660364" y="1230995"/>
                </a:cubicBezTo>
                <a:cubicBezTo>
                  <a:pt x="1660364" y="1331268"/>
                  <a:pt x="1621296" y="1425401"/>
                  <a:pt x="1550045" y="1496653"/>
                </a:cubicBezTo>
                <a:cubicBezTo>
                  <a:pt x="1478794" y="1567904"/>
                  <a:pt x="1384288" y="1607158"/>
                  <a:pt x="1284201" y="1607158"/>
                </a:cubicBezTo>
                <a:close/>
                <a:moveTo>
                  <a:pt x="1019659" y="966267"/>
                </a:moveTo>
                <a:lnTo>
                  <a:pt x="1019659" y="1230995"/>
                </a:lnTo>
                <a:cubicBezTo>
                  <a:pt x="1019659" y="1376846"/>
                  <a:pt x="1138349" y="1495723"/>
                  <a:pt x="1284387" y="1495723"/>
                </a:cubicBezTo>
                <a:cubicBezTo>
                  <a:pt x="1430424" y="1495723"/>
                  <a:pt x="1549115" y="1377032"/>
                  <a:pt x="1549115" y="1230995"/>
                </a:cubicBezTo>
                <a:cubicBezTo>
                  <a:pt x="1549115" y="1084957"/>
                  <a:pt x="1430424" y="966267"/>
                  <a:pt x="1284387" y="966267"/>
                </a:cubicBezTo>
                <a:lnTo>
                  <a:pt x="1019659" y="966267"/>
                </a:lnTo>
                <a:close/>
              </a:path>
            </a:pathLst>
          </a:custGeom>
          <a:solidFill>
            <a:schemeClr val="tx2"/>
          </a:solidFill>
          <a:ln w="1860" cap="flat">
            <a:noFill/>
            <a:miter/>
          </a:ln>
        </p:spPr>
        <p:txBody>
          <a:bodyPr vert="horz" wrap="square" lIns="91440" tIns="45720" rIns="91440" bIns="45720" rtlCol="0" anchor="ctr"/>
          <a:lstStyle/>
          <a:p>
            <a:pPr algn="l">
              <a:lnSpc>
                <a:spcPct val="110000"/>
              </a:lnSpc>
            </a:pPr>
            <a:endParaRPr kumimoji="1" lang="zh-CN" altLang="en-US" sz="2400"/>
          </a:p>
        </p:txBody>
      </p:sp>
      <p:sp>
        <p:nvSpPr>
          <p:cNvPr id="27" name="标题 1"/>
          <p:cNvSpPr txBox="1"/>
          <p:nvPr/>
        </p:nvSpPr>
        <p:spPr>
          <a:xfrm>
            <a:off x="660400" y="323990"/>
            <a:ext cx="10671175" cy="468000"/>
          </a:xfrm>
          <a:prstGeom prst="rect">
            <a:avLst/>
          </a:prstGeom>
          <a:noFill/>
          <a:ln>
            <a:noFill/>
          </a:ln>
        </p:spPr>
        <p:txBody>
          <a:bodyPr vert="horz" wrap="square" lIns="0" tIns="0" rIns="0" bIns="0" rtlCol="0" anchor="ctr"/>
          <a:lstStyle/>
          <a:p>
            <a:pPr algn="l">
              <a:lnSpc>
                <a:spcPct val="110000"/>
              </a:lnSpc>
            </a:pPr>
            <a:r>
              <a:rPr kumimoji="1" lang="en-US" altLang="zh-CN" sz="2800">
                <a:ln w="12700">
                  <a:noFill/>
                </a:ln>
                <a:solidFill>
                  <a:srgbClr val="262626">
                    <a:alpha val="100000"/>
                  </a:srgbClr>
                </a:solidFill>
                <a:latin typeface="Source Han Sans CN Bold" panose="020B0800000000000000" charset="-122"/>
                <a:ea typeface="Source Han Sans CN Bold" panose="020B0800000000000000" charset="-122"/>
                <a:cs typeface="Source Han Sans CN Bold" panose="020B0800000000000000" charset="-122"/>
              </a:rPr>
              <a:t>05 优先思维</a:t>
            </a:r>
            <a:endParaRPr kumimoji="1" lang="zh-CN" altLang="en-US"/>
          </a:p>
        </p:txBody>
      </p:sp>
      <p:cxnSp>
        <p:nvCxnSpPr>
          <p:cNvPr id="28" name="标题 1"/>
          <p:cNvCxnSpPr/>
          <p:nvPr/>
        </p:nvCxnSpPr>
        <p:spPr>
          <a:xfrm>
            <a:off x="0" y="958850"/>
            <a:ext cx="12122150" cy="0"/>
          </a:xfrm>
          <a:prstGeom prst="line">
            <a:avLst/>
          </a:prstGeom>
          <a:noFill/>
          <a:ln w="28575" cap="sq">
            <a:solidFill>
              <a:schemeClr val="accent1"/>
            </a:solidFill>
            <a:miter/>
          </a:ln>
        </p:spPr>
      </p:cxnSp>
      <p:sp>
        <p:nvSpPr>
          <p:cNvPr id="29" name="加号 28"/>
          <p:cNvSpPr/>
          <p:nvPr/>
        </p:nvSpPr>
        <p:spPr>
          <a:xfrm>
            <a:off x="9479915" y="3860800"/>
            <a:ext cx="2520315" cy="2448560"/>
          </a:xfrm>
          <a:prstGeom prst="mathPlus">
            <a:avLst>
              <a:gd name="adj1" fmla="val 0"/>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30" name="五角星 29"/>
          <p:cNvSpPr/>
          <p:nvPr/>
        </p:nvSpPr>
        <p:spPr>
          <a:xfrm>
            <a:off x="10992485" y="4364990"/>
            <a:ext cx="360045" cy="360045"/>
          </a:xfrm>
          <a:prstGeom prst="star5">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AFBFC">
                <a:alpha val="100000"/>
              </a:srgbClr>
            </a:gs>
            <a:gs pos="50400">
              <a:schemeClr val="bg1"/>
            </a:gs>
            <a:gs pos="96800">
              <a:srgbClr val="FAFBFC">
                <a:alpha val="100000"/>
              </a:srgbClr>
            </a:gs>
          </a:gsLst>
          <a:lin ang="2700000" scaled="0"/>
        </a:gradFill>
        <a:effectLst/>
      </p:bgPr>
    </p:bg>
    <p:spTree>
      <p:nvGrpSpPr>
        <p:cNvPr id="1" name=""/>
        <p:cNvGrpSpPr/>
        <p:nvPr/>
      </p:nvGrpSpPr>
      <p:grpSpPr>
        <a:xfrm>
          <a:off x="0" y="0"/>
          <a:ext cx="0" cy="0"/>
          <a:chOff x="0" y="0"/>
          <a:chExt cx="0" cy="0"/>
        </a:xfrm>
      </p:grpSpPr>
      <p:sp>
        <p:nvSpPr>
          <p:cNvPr id="2" name="标题 1"/>
          <p:cNvSpPr txBox="1"/>
          <p:nvPr/>
        </p:nvSpPr>
        <p:spPr>
          <a:xfrm flipH="1">
            <a:off x="7835981" y="0"/>
            <a:ext cx="4216400" cy="3395663"/>
          </a:xfrm>
          <a:custGeom>
            <a:avLst/>
            <a:gdLst>
              <a:gd name="T0" fmla="*/ 0 w 2460"/>
              <a:gd name="T1" fmla="*/ 754 h 1984"/>
              <a:gd name="T2" fmla="*/ 1230 w 2460"/>
              <a:gd name="T3" fmla="*/ 1984 h 1984"/>
              <a:gd name="T4" fmla="*/ 2460 w 2460"/>
              <a:gd name="T5" fmla="*/ 754 h 1984"/>
              <a:gd name="T6" fmla="*/ 2202 w 2460"/>
              <a:gd name="T7" fmla="*/ 0 h 1984"/>
              <a:gd name="T8" fmla="*/ 258 w 2460"/>
              <a:gd name="T9" fmla="*/ 0 h 1984"/>
              <a:gd name="T10" fmla="*/ 0 w 2460"/>
              <a:gd name="T11" fmla="*/ 754 h 1984"/>
            </a:gdLst>
            <a:ahLst/>
            <a:cxnLst/>
            <a:rect l="0" t="0" r="r" b="b"/>
            <a:pathLst>
              <a:path w="2460" h="1984">
                <a:moveTo>
                  <a:pt x="0" y="754"/>
                </a:moveTo>
                <a:cubicBezTo>
                  <a:pt x="0" y="1433"/>
                  <a:pt x="551" y="1984"/>
                  <a:pt x="1230" y="1984"/>
                </a:cubicBezTo>
                <a:cubicBezTo>
                  <a:pt x="1909" y="1984"/>
                  <a:pt x="2460" y="1433"/>
                  <a:pt x="2460" y="754"/>
                </a:cubicBezTo>
                <a:cubicBezTo>
                  <a:pt x="2460" y="470"/>
                  <a:pt x="2364" y="208"/>
                  <a:pt x="2202" y="0"/>
                </a:cubicBezTo>
                <a:cubicBezTo>
                  <a:pt x="258" y="0"/>
                  <a:pt x="258" y="0"/>
                  <a:pt x="258" y="0"/>
                </a:cubicBezTo>
                <a:cubicBezTo>
                  <a:pt x="96" y="208"/>
                  <a:pt x="0" y="470"/>
                  <a:pt x="0" y="754"/>
                </a:cubicBezTo>
                <a:close/>
              </a:path>
            </a:pathLst>
          </a:custGeom>
          <a:solidFill>
            <a:schemeClr val="accent2"/>
          </a:solidFill>
          <a:ln cap="sq">
            <a:noFill/>
          </a:ln>
        </p:spPr>
        <p:txBody>
          <a:bodyPr vert="horz" wrap="square" lIns="91440" tIns="45720" rIns="91440" bIns="45720" rtlCol="0" anchor="t"/>
          <a:lstStyle/>
          <a:p>
            <a:pPr algn="l">
              <a:lnSpc>
                <a:spcPct val="110000"/>
              </a:lnSpc>
            </a:pPr>
            <a:endParaRPr kumimoji="1" lang="zh-CN" altLang="en-US"/>
          </a:p>
        </p:txBody>
      </p:sp>
      <p:sp>
        <p:nvSpPr>
          <p:cNvPr id="3" name="标题 1"/>
          <p:cNvSpPr txBox="1"/>
          <p:nvPr/>
        </p:nvSpPr>
        <p:spPr>
          <a:xfrm flipH="1">
            <a:off x="10328275" y="5448302"/>
            <a:ext cx="1801813" cy="1798638"/>
          </a:xfrm>
          <a:custGeom>
            <a:avLst/>
            <a:gdLst>
              <a:gd name="T0" fmla="*/ 949 w 1051"/>
              <a:gd name="T1" fmla="*/ 844 h 1051"/>
              <a:gd name="T2" fmla="*/ 365 w 1051"/>
              <a:gd name="T3" fmla="*/ 1030 h 1051"/>
              <a:gd name="T4" fmla="*/ 207 w 1051"/>
              <a:gd name="T5" fmla="*/ 949 h 1051"/>
              <a:gd name="T6" fmla="*/ 21 w 1051"/>
              <a:gd name="T7" fmla="*/ 365 h 1051"/>
              <a:gd name="T8" fmla="*/ 102 w 1051"/>
              <a:gd name="T9" fmla="*/ 207 h 1051"/>
              <a:gd name="T10" fmla="*/ 686 w 1051"/>
              <a:gd name="T11" fmla="*/ 21 h 1051"/>
              <a:gd name="T12" fmla="*/ 844 w 1051"/>
              <a:gd name="T13" fmla="*/ 102 h 1051"/>
              <a:gd name="T14" fmla="*/ 1030 w 1051"/>
              <a:gd name="T15" fmla="*/ 686 h 1051"/>
              <a:gd name="T16" fmla="*/ 949 w 1051"/>
              <a:gd name="T17" fmla="*/ 844 h 1051"/>
            </a:gdLst>
            <a:ahLst/>
            <a:cxnLst/>
            <a:rect l="0" t="0" r="r" b="b"/>
            <a:pathLst>
              <a:path w="1051" h="1051">
                <a:moveTo>
                  <a:pt x="949" y="844"/>
                </a:moveTo>
                <a:cubicBezTo>
                  <a:pt x="365" y="1030"/>
                  <a:pt x="365" y="1030"/>
                  <a:pt x="365" y="1030"/>
                </a:cubicBezTo>
                <a:cubicBezTo>
                  <a:pt x="299" y="1051"/>
                  <a:pt x="228" y="1015"/>
                  <a:pt x="207" y="949"/>
                </a:cubicBezTo>
                <a:cubicBezTo>
                  <a:pt x="21" y="365"/>
                  <a:pt x="21" y="365"/>
                  <a:pt x="21" y="365"/>
                </a:cubicBezTo>
                <a:cubicBezTo>
                  <a:pt x="0" y="299"/>
                  <a:pt x="36" y="228"/>
                  <a:pt x="102" y="207"/>
                </a:cubicBezTo>
                <a:cubicBezTo>
                  <a:pt x="686" y="21"/>
                  <a:pt x="686" y="21"/>
                  <a:pt x="686" y="21"/>
                </a:cubicBezTo>
                <a:cubicBezTo>
                  <a:pt x="752" y="0"/>
                  <a:pt x="823" y="36"/>
                  <a:pt x="844" y="102"/>
                </a:cubicBezTo>
                <a:cubicBezTo>
                  <a:pt x="1030" y="686"/>
                  <a:pt x="1030" y="686"/>
                  <a:pt x="1030" y="686"/>
                </a:cubicBezTo>
                <a:cubicBezTo>
                  <a:pt x="1051" y="752"/>
                  <a:pt x="1015" y="823"/>
                  <a:pt x="949" y="844"/>
                </a:cubicBezTo>
                <a:close/>
              </a:path>
            </a:pathLst>
          </a:custGeom>
          <a:solidFill>
            <a:schemeClr val="accent3"/>
          </a:solidFill>
          <a:ln cap="sq">
            <a:noFill/>
          </a:ln>
        </p:spPr>
        <p:txBody>
          <a:bodyPr vert="horz" wrap="square" lIns="91440" tIns="45720" rIns="91440" bIns="45720" rtlCol="0" anchor="t"/>
          <a:lstStyle/>
          <a:p>
            <a:pPr algn="l">
              <a:lnSpc>
                <a:spcPct val="110000"/>
              </a:lnSpc>
            </a:pPr>
            <a:endParaRPr kumimoji="1" lang="zh-CN" altLang="en-US"/>
          </a:p>
        </p:txBody>
      </p:sp>
      <p:sp>
        <p:nvSpPr>
          <p:cNvPr id="4" name="标题 1"/>
          <p:cNvSpPr txBox="1"/>
          <p:nvPr/>
        </p:nvSpPr>
        <p:spPr>
          <a:xfrm flipV="1">
            <a:off x="61912" y="-388940"/>
            <a:ext cx="1801813" cy="1798638"/>
          </a:xfrm>
          <a:custGeom>
            <a:avLst/>
            <a:gdLst>
              <a:gd name="T0" fmla="*/ 949 w 1051"/>
              <a:gd name="T1" fmla="*/ 844 h 1051"/>
              <a:gd name="T2" fmla="*/ 365 w 1051"/>
              <a:gd name="T3" fmla="*/ 1030 h 1051"/>
              <a:gd name="T4" fmla="*/ 207 w 1051"/>
              <a:gd name="T5" fmla="*/ 949 h 1051"/>
              <a:gd name="T6" fmla="*/ 21 w 1051"/>
              <a:gd name="T7" fmla="*/ 365 h 1051"/>
              <a:gd name="T8" fmla="*/ 102 w 1051"/>
              <a:gd name="T9" fmla="*/ 207 h 1051"/>
              <a:gd name="T10" fmla="*/ 686 w 1051"/>
              <a:gd name="T11" fmla="*/ 21 h 1051"/>
              <a:gd name="T12" fmla="*/ 844 w 1051"/>
              <a:gd name="T13" fmla="*/ 102 h 1051"/>
              <a:gd name="T14" fmla="*/ 1030 w 1051"/>
              <a:gd name="T15" fmla="*/ 686 h 1051"/>
              <a:gd name="T16" fmla="*/ 949 w 1051"/>
              <a:gd name="T17" fmla="*/ 844 h 1051"/>
            </a:gdLst>
            <a:ahLst/>
            <a:cxnLst/>
            <a:rect l="0" t="0" r="r" b="b"/>
            <a:pathLst>
              <a:path w="1051" h="1051">
                <a:moveTo>
                  <a:pt x="949" y="844"/>
                </a:moveTo>
                <a:cubicBezTo>
                  <a:pt x="365" y="1030"/>
                  <a:pt x="365" y="1030"/>
                  <a:pt x="365" y="1030"/>
                </a:cubicBezTo>
                <a:cubicBezTo>
                  <a:pt x="299" y="1051"/>
                  <a:pt x="228" y="1015"/>
                  <a:pt x="207" y="949"/>
                </a:cubicBezTo>
                <a:cubicBezTo>
                  <a:pt x="21" y="365"/>
                  <a:pt x="21" y="365"/>
                  <a:pt x="21" y="365"/>
                </a:cubicBezTo>
                <a:cubicBezTo>
                  <a:pt x="0" y="299"/>
                  <a:pt x="36" y="228"/>
                  <a:pt x="102" y="207"/>
                </a:cubicBezTo>
                <a:cubicBezTo>
                  <a:pt x="686" y="21"/>
                  <a:pt x="686" y="21"/>
                  <a:pt x="686" y="21"/>
                </a:cubicBezTo>
                <a:cubicBezTo>
                  <a:pt x="752" y="0"/>
                  <a:pt x="823" y="36"/>
                  <a:pt x="844" y="102"/>
                </a:cubicBezTo>
                <a:cubicBezTo>
                  <a:pt x="1030" y="686"/>
                  <a:pt x="1030" y="686"/>
                  <a:pt x="1030" y="686"/>
                </a:cubicBezTo>
                <a:cubicBezTo>
                  <a:pt x="1051" y="752"/>
                  <a:pt x="1015" y="823"/>
                  <a:pt x="949" y="844"/>
                </a:cubicBezTo>
                <a:close/>
              </a:path>
            </a:pathLst>
          </a:custGeom>
          <a:solidFill>
            <a:schemeClr val="accent2"/>
          </a:solidFill>
          <a:ln cap="sq">
            <a:noFill/>
          </a:ln>
        </p:spPr>
        <p:txBody>
          <a:bodyPr vert="horz" wrap="square" lIns="91440" tIns="45720" rIns="91440" bIns="45720" rtlCol="0" anchor="t"/>
          <a:lstStyle/>
          <a:p>
            <a:pPr algn="l">
              <a:lnSpc>
                <a:spcPct val="110000"/>
              </a:lnSpc>
            </a:pPr>
            <a:endParaRPr kumimoji="1" lang="zh-CN" altLang="en-US"/>
          </a:p>
        </p:txBody>
      </p:sp>
      <p:sp>
        <p:nvSpPr>
          <p:cNvPr id="5" name="标题 1"/>
          <p:cNvSpPr txBox="1"/>
          <p:nvPr/>
        </p:nvSpPr>
        <p:spPr>
          <a:xfrm flipH="1">
            <a:off x="1495560" y="4801195"/>
            <a:ext cx="929869" cy="928230"/>
          </a:xfrm>
          <a:prstGeom prst="ellipse">
            <a:avLst/>
          </a:prstGeom>
          <a:solidFill>
            <a:schemeClr val="accent1"/>
          </a:solidFill>
          <a:ln cap="sq">
            <a:noFill/>
          </a:ln>
        </p:spPr>
        <p:txBody>
          <a:bodyPr vert="horz" wrap="square" lIns="91440" tIns="45720" rIns="91440" bIns="45720" rtlCol="0" anchor="t"/>
          <a:lstStyle/>
          <a:p>
            <a:pPr algn="l">
              <a:lnSpc>
                <a:spcPct val="110000"/>
              </a:lnSpc>
            </a:pPr>
            <a:endParaRPr kumimoji="1" lang="zh-CN" altLang="en-US"/>
          </a:p>
        </p:txBody>
      </p:sp>
      <p:sp>
        <p:nvSpPr>
          <p:cNvPr id="6" name="标题 1"/>
          <p:cNvSpPr txBox="1"/>
          <p:nvPr/>
        </p:nvSpPr>
        <p:spPr>
          <a:xfrm>
            <a:off x="1160318" y="1453476"/>
            <a:ext cx="9871364" cy="4275949"/>
          </a:xfrm>
          <a:prstGeom prst="roundRect">
            <a:avLst>
              <a:gd name="adj" fmla="val 3531"/>
            </a:avLst>
          </a:prstGeom>
          <a:solidFill>
            <a:schemeClr val="bg1"/>
          </a:solidFill>
          <a:ln w="28575" cap="sq">
            <a:solidFill>
              <a:schemeClr val="accent1"/>
            </a:solidFill>
            <a:miter/>
          </a:ln>
          <a:effectLst/>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a:off x="4896667" y="1269704"/>
            <a:ext cx="2398666" cy="579822"/>
          </a:xfrm>
          <a:prstGeom prst="roundRect">
            <a:avLst>
              <a:gd name="adj" fmla="val 50000"/>
            </a:avLst>
          </a:prstGeom>
          <a:solidFill>
            <a:schemeClr val="accent1">
              <a:lumMod val="75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10800000" flipH="1" flipV="1">
            <a:off x="4856270" y="5331121"/>
            <a:ext cx="2479460" cy="264202"/>
          </a:xfrm>
          <a:prstGeom prst="roundRect">
            <a:avLst>
              <a:gd name="adj" fmla="val 50000"/>
            </a:avLst>
          </a:pr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a:off x="10328275" y="3240088"/>
            <a:ext cx="1863725" cy="3000375"/>
          </a:xfrm>
          <a:custGeom>
            <a:avLst/>
            <a:gdLst>
              <a:gd name="T0" fmla="*/ 1174 w 1174"/>
              <a:gd name="T1" fmla="*/ 654 h 1890"/>
              <a:gd name="T2" fmla="*/ 317 w 1174"/>
              <a:gd name="T3" fmla="*/ 0 h 1890"/>
              <a:gd name="T4" fmla="*/ 0 w 1174"/>
              <a:gd name="T5" fmla="*/ 1890 h 1890"/>
              <a:gd name="T6" fmla="*/ 1174 w 1174"/>
              <a:gd name="T7" fmla="*/ 1428 h 1890"/>
              <a:gd name="T8" fmla="*/ 1174 w 1174"/>
              <a:gd name="T9" fmla="*/ 654 h 1890"/>
            </a:gdLst>
            <a:ahLst/>
            <a:cxnLst/>
            <a:rect l="0" t="0" r="r" b="b"/>
            <a:pathLst>
              <a:path w="1174" h="1890">
                <a:moveTo>
                  <a:pt x="1174" y="654"/>
                </a:moveTo>
                <a:lnTo>
                  <a:pt x="317" y="0"/>
                </a:lnTo>
                <a:lnTo>
                  <a:pt x="0" y="1890"/>
                </a:lnTo>
                <a:lnTo>
                  <a:pt x="1174" y="1428"/>
                </a:lnTo>
                <a:lnTo>
                  <a:pt x="1174" y="654"/>
                </a:lnTo>
                <a:close/>
              </a:path>
            </a:pathLst>
          </a:custGeom>
          <a:solidFill>
            <a:schemeClr val="accent1"/>
          </a:solidFill>
          <a:ln cap="sq">
            <a:noFill/>
          </a:ln>
        </p:spPr>
        <p:txBody>
          <a:bodyPr vert="horz" wrap="square" lIns="91440" tIns="45720" rIns="91440" bIns="45720" rtlCol="0" anchor="t"/>
          <a:lstStyle/>
          <a:p>
            <a:pPr algn="l">
              <a:lnSpc>
                <a:spcPct val="110000"/>
              </a:lnSpc>
            </a:pPr>
            <a:endParaRPr kumimoji="1" lang="zh-CN" altLang="en-US"/>
          </a:p>
        </p:txBody>
      </p:sp>
      <p:sp>
        <p:nvSpPr>
          <p:cNvPr id="10" name="标题 1"/>
          <p:cNvSpPr txBox="1"/>
          <p:nvPr/>
        </p:nvSpPr>
        <p:spPr>
          <a:xfrm flipH="1" flipV="1">
            <a:off x="0" y="617537"/>
            <a:ext cx="1863725" cy="3000375"/>
          </a:xfrm>
          <a:custGeom>
            <a:avLst/>
            <a:gdLst>
              <a:gd name="T0" fmla="*/ 1174 w 1174"/>
              <a:gd name="T1" fmla="*/ 654 h 1890"/>
              <a:gd name="T2" fmla="*/ 317 w 1174"/>
              <a:gd name="T3" fmla="*/ 0 h 1890"/>
              <a:gd name="T4" fmla="*/ 0 w 1174"/>
              <a:gd name="T5" fmla="*/ 1890 h 1890"/>
              <a:gd name="T6" fmla="*/ 1174 w 1174"/>
              <a:gd name="T7" fmla="*/ 1428 h 1890"/>
              <a:gd name="T8" fmla="*/ 1174 w 1174"/>
              <a:gd name="T9" fmla="*/ 654 h 1890"/>
            </a:gdLst>
            <a:ahLst/>
            <a:cxnLst/>
            <a:rect l="0" t="0" r="r" b="b"/>
            <a:pathLst>
              <a:path w="1174" h="1890">
                <a:moveTo>
                  <a:pt x="1174" y="654"/>
                </a:moveTo>
                <a:lnTo>
                  <a:pt x="317" y="0"/>
                </a:lnTo>
                <a:lnTo>
                  <a:pt x="0" y="1890"/>
                </a:lnTo>
                <a:lnTo>
                  <a:pt x="1174" y="1428"/>
                </a:lnTo>
                <a:lnTo>
                  <a:pt x="1174" y="654"/>
                </a:lnTo>
                <a:close/>
              </a:path>
            </a:pathLst>
          </a:custGeom>
          <a:solidFill>
            <a:schemeClr val="accent3"/>
          </a:solidFill>
          <a:ln cap="sq">
            <a:noFill/>
          </a:ln>
        </p:spPr>
        <p:txBody>
          <a:bodyPr vert="horz" wrap="square" lIns="91440" tIns="45720" rIns="91440" bIns="45720" rtlCol="0" anchor="t"/>
          <a:lstStyle/>
          <a:p>
            <a:pPr algn="l">
              <a:lnSpc>
                <a:spcPct val="110000"/>
              </a:lnSpc>
            </a:pPr>
            <a:endParaRPr kumimoji="1" lang="zh-CN" altLang="en-US"/>
          </a:p>
        </p:txBody>
      </p:sp>
      <p:sp>
        <p:nvSpPr>
          <p:cNvPr id="11" name="标题 1"/>
          <p:cNvSpPr txBox="1"/>
          <p:nvPr/>
        </p:nvSpPr>
        <p:spPr>
          <a:xfrm flipH="1">
            <a:off x="9802982" y="1163051"/>
            <a:ext cx="929869" cy="928230"/>
          </a:xfrm>
          <a:prstGeom prst="ellipse">
            <a:avLst/>
          </a:prstGeom>
          <a:solidFill>
            <a:schemeClr val="accent4"/>
          </a:solidFill>
          <a:ln cap="sq">
            <a:noFill/>
          </a:ln>
        </p:spPr>
        <p:txBody>
          <a:bodyPr vert="horz" wrap="square" lIns="91440" tIns="45720" rIns="91440" bIns="45720" rtlCol="0" anchor="t"/>
          <a:lstStyle/>
          <a:p>
            <a:pPr algn="l">
              <a:lnSpc>
                <a:spcPct val="110000"/>
              </a:lnSpc>
            </a:pPr>
            <a:endParaRPr kumimoji="1" lang="zh-CN" altLang="en-US"/>
          </a:p>
        </p:txBody>
      </p:sp>
      <p:sp>
        <p:nvSpPr>
          <p:cNvPr id="12" name="标题 1"/>
          <p:cNvSpPr txBox="1"/>
          <p:nvPr/>
        </p:nvSpPr>
        <p:spPr>
          <a:xfrm>
            <a:off x="9838205" y="4340808"/>
            <a:ext cx="817780" cy="698254"/>
          </a:xfrm>
          <a:prstGeom prst="triangle">
            <a:avLst/>
          </a:prstGeom>
          <a:solidFill>
            <a:schemeClr val="accent3"/>
          </a:solidFill>
          <a:ln cap="sq">
            <a:noFill/>
          </a:ln>
        </p:spPr>
        <p:txBody>
          <a:bodyPr vert="horz" wrap="square" lIns="91440" tIns="45720" rIns="91440" bIns="45720" rtlCol="0" anchor="t"/>
          <a:lstStyle/>
          <a:p>
            <a:pPr algn="l">
              <a:lnSpc>
                <a:spcPct val="110000"/>
              </a:lnSpc>
            </a:pPr>
            <a:endParaRPr kumimoji="1" lang="zh-CN" altLang="en-US"/>
          </a:p>
        </p:txBody>
      </p:sp>
      <p:sp>
        <p:nvSpPr>
          <p:cNvPr id="13" name="标题 1"/>
          <p:cNvSpPr txBox="1"/>
          <p:nvPr/>
        </p:nvSpPr>
        <p:spPr>
          <a:xfrm rot="19240371" flipH="1" flipV="1">
            <a:off x="1145504" y="3552982"/>
            <a:ext cx="1380257" cy="1178520"/>
          </a:xfrm>
          <a:prstGeom prst="triangle">
            <a:avLst/>
          </a:prstGeom>
          <a:solidFill>
            <a:schemeClr val="accent1"/>
          </a:solidFill>
          <a:ln cap="sq">
            <a:noFill/>
          </a:ln>
        </p:spPr>
        <p:txBody>
          <a:bodyPr vert="horz" wrap="square" lIns="91440" tIns="45720" rIns="91440" bIns="45720" rtlCol="0" anchor="t"/>
          <a:lstStyle/>
          <a:p>
            <a:pPr algn="l">
              <a:lnSpc>
                <a:spcPct val="110000"/>
              </a:lnSpc>
            </a:pPr>
            <a:endParaRPr kumimoji="1" lang="zh-CN" altLang="en-US"/>
          </a:p>
        </p:txBody>
      </p:sp>
      <p:sp>
        <p:nvSpPr>
          <p:cNvPr id="14" name="标题 1"/>
          <p:cNvSpPr txBox="1"/>
          <p:nvPr/>
        </p:nvSpPr>
        <p:spPr>
          <a:xfrm flipV="1">
            <a:off x="-996438" y="4236318"/>
            <a:ext cx="3273369" cy="2636196"/>
          </a:xfrm>
          <a:custGeom>
            <a:avLst/>
            <a:gdLst>
              <a:gd name="T0" fmla="*/ 0 w 2460"/>
              <a:gd name="T1" fmla="*/ 754 h 1984"/>
              <a:gd name="T2" fmla="*/ 1230 w 2460"/>
              <a:gd name="T3" fmla="*/ 1984 h 1984"/>
              <a:gd name="T4" fmla="*/ 2460 w 2460"/>
              <a:gd name="T5" fmla="*/ 754 h 1984"/>
              <a:gd name="T6" fmla="*/ 2202 w 2460"/>
              <a:gd name="T7" fmla="*/ 0 h 1984"/>
              <a:gd name="T8" fmla="*/ 258 w 2460"/>
              <a:gd name="T9" fmla="*/ 0 h 1984"/>
              <a:gd name="T10" fmla="*/ 0 w 2460"/>
              <a:gd name="T11" fmla="*/ 754 h 1984"/>
            </a:gdLst>
            <a:ahLst/>
            <a:cxnLst/>
            <a:rect l="0" t="0" r="r" b="b"/>
            <a:pathLst>
              <a:path w="2460" h="1984">
                <a:moveTo>
                  <a:pt x="0" y="754"/>
                </a:moveTo>
                <a:cubicBezTo>
                  <a:pt x="0" y="1433"/>
                  <a:pt x="551" y="1984"/>
                  <a:pt x="1230" y="1984"/>
                </a:cubicBezTo>
                <a:cubicBezTo>
                  <a:pt x="1909" y="1984"/>
                  <a:pt x="2460" y="1433"/>
                  <a:pt x="2460" y="754"/>
                </a:cubicBezTo>
                <a:cubicBezTo>
                  <a:pt x="2460" y="470"/>
                  <a:pt x="2364" y="208"/>
                  <a:pt x="2202" y="0"/>
                </a:cubicBezTo>
                <a:cubicBezTo>
                  <a:pt x="258" y="0"/>
                  <a:pt x="258" y="0"/>
                  <a:pt x="258" y="0"/>
                </a:cubicBezTo>
                <a:cubicBezTo>
                  <a:pt x="96" y="208"/>
                  <a:pt x="0" y="470"/>
                  <a:pt x="0" y="754"/>
                </a:cubicBezTo>
                <a:close/>
              </a:path>
            </a:pathLst>
          </a:custGeom>
          <a:solidFill>
            <a:schemeClr val="accent4"/>
          </a:solidFill>
          <a:ln cap="sq">
            <a:noFill/>
          </a:ln>
        </p:spPr>
        <p:txBody>
          <a:bodyPr vert="horz" wrap="square" lIns="91440" tIns="45720" rIns="91440" bIns="45720" rtlCol="0" anchor="t"/>
          <a:lstStyle/>
          <a:p>
            <a:pPr algn="l">
              <a:lnSpc>
                <a:spcPct val="110000"/>
              </a:lnSpc>
            </a:pPr>
            <a:endParaRPr kumimoji="1" lang="zh-CN" altLang="en-US"/>
          </a:p>
        </p:txBody>
      </p:sp>
      <p:sp>
        <p:nvSpPr>
          <p:cNvPr id="16" name="标题 1"/>
          <p:cNvSpPr txBox="1"/>
          <p:nvPr/>
        </p:nvSpPr>
        <p:spPr>
          <a:xfrm>
            <a:off x="5076825" y="5331121"/>
            <a:ext cx="2038350" cy="264202"/>
          </a:xfrm>
          <a:prstGeom prst="rect">
            <a:avLst/>
          </a:prstGeom>
          <a:noFill/>
          <a:ln>
            <a:noFill/>
          </a:ln>
        </p:spPr>
        <p:txBody>
          <a:bodyPr vert="horz" wrap="square" lIns="91440" tIns="45720" rIns="91440" bIns="45720" rtlCol="0" anchor="ctr"/>
          <a:lstStyle/>
          <a:p>
            <a:pPr algn="ctr">
              <a:lnSpc>
                <a:spcPct val="110000"/>
              </a:lnSpc>
            </a:pPr>
            <a:r>
              <a:rPr kumimoji="1" lang="en-US" altLang="zh-CN" sz="1400">
                <a:ln w="12700">
                  <a:noFill/>
                </a:ln>
                <a:solidFill>
                  <a:srgbClr val="FFFFFF">
                    <a:alpha val="100000"/>
                  </a:srgbClr>
                </a:solidFill>
                <a:latin typeface="OPPOSans R" panose="00020600040101010101" charset="-122"/>
                <a:ea typeface="OPPOSans R" panose="00020600040101010101" charset="-122"/>
                <a:cs typeface="OPPOSans R" panose="00020600040101010101" charset="-122"/>
              </a:rPr>
              <a:t>POWERPOINT DESIGN</a:t>
            </a:r>
            <a:endParaRPr kumimoji="1" lang="zh-CN" altLang="en-US"/>
          </a:p>
        </p:txBody>
      </p:sp>
      <p:sp>
        <p:nvSpPr>
          <p:cNvPr id="17" name="标题 1"/>
          <p:cNvSpPr txBox="1"/>
          <p:nvPr/>
        </p:nvSpPr>
        <p:spPr>
          <a:xfrm flipV="1">
            <a:off x="9260732" y="2470992"/>
            <a:ext cx="1027146" cy="1025336"/>
          </a:xfrm>
          <a:custGeom>
            <a:avLst/>
            <a:gdLst>
              <a:gd name="T0" fmla="*/ 949 w 1051"/>
              <a:gd name="T1" fmla="*/ 844 h 1051"/>
              <a:gd name="T2" fmla="*/ 365 w 1051"/>
              <a:gd name="T3" fmla="*/ 1030 h 1051"/>
              <a:gd name="T4" fmla="*/ 207 w 1051"/>
              <a:gd name="T5" fmla="*/ 949 h 1051"/>
              <a:gd name="T6" fmla="*/ 21 w 1051"/>
              <a:gd name="T7" fmla="*/ 365 h 1051"/>
              <a:gd name="T8" fmla="*/ 102 w 1051"/>
              <a:gd name="T9" fmla="*/ 207 h 1051"/>
              <a:gd name="T10" fmla="*/ 686 w 1051"/>
              <a:gd name="T11" fmla="*/ 21 h 1051"/>
              <a:gd name="T12" fmla="*/ 844 w 1051"/>
              <a:gd name="T13" fmla="*/ 102 h 1051"/>
              <a:gd name="T14" fmla="*/ 1030 w 1051"/>
              <a:gd name="T15" fmla="*/ 686 h 1051"/>
              <a:gd name="T16" fmla="*/ 949 w 1051"/>
              <a:gd name="T17" fmla="*/ 844 h 1051"/>
            </a:gdLst>
            <a:ahLst/>
            <a:cxnLst/>
            <a:rect l="0" t="0" r="r" b="b"/>
            <a:pathLst>
              <a:path w="1051" h="1051">
                <a:moveTo>
                  <a:pt x="949" y="844"/>
                </a:moveTo>
                <a:cubicBezTo>
                  <a:pt x="365" y="1030"/>
                  <a:pt x="365" y="1030"/>
                  <a:pt x="365" y="1030"/>
                </a:cubicBezTo>
                <a:cubicBezTo>
                  <a:pt x="299" y="1051"/>
                  <a:pt x="228" y="1015"/>
                  <a:pt x="207" y="949"/>
                </a:cubicBezTo>
                <a:cubicBezTo>
                  <a:pt x="21" y="365"/>
                  <a:pt x="21" y="365"/>
                  <a:pt x="21" y="365"/>
                </a:cubicBezTo>
                <a:cubicBezTo>
                  <a:pt x="0" y="299"/>
                  <a:pt x="36" y="228"/>
                  <a:pt x="102" y="207"/>
                </a:cubicBezTo>
                <a:cubicBezTo>
                  <a:pt x="686" y="21"/>
                  <a:pt x="686" y="21"/>
                  <a:pt x="686" y="21"/>
                </a:cubicBezTo>
                <a:cubicBezTo>
                  <a:pt x="752" y="0"/>
                  <a:pt x="823" y="36"/>
                  <a:pt x="844" y="102"/>
                </a:cubicBezTo>
                <a:cubicBezTo>
                  <a:pt x="1030" y="686"/>
                  <a:pt x="1030" y="686"/>
                  <a:pt x="1030" y="686"/>
                </a:cubicBezTo>
                <a:cubicBezTo>
                  <a:pt x="1051" y="752"/>
                  <a:pt x="1015" y="823"/>
                  <a:pt x="949" y="844"/>
                </a:cubicBezTo>
                <a:close/>
              </a:path>
            </a:pathLst>
          </a:custGeom>
          <a:solidFill>
            <a:schemeClr val="accent2"/>
          </a:solidFill>
          <a:ln cap="sq">
            <a:noFill/>
          </a:ln>
        </p:spPr>
        <p:txBody>
          <a:bodyPr vert="horz" wrap="square" lIns="91440" tIns="45720" rIns="91440" bIns="45720" rtlCol="0" anchor="t"/>
          <a:lstStyle/>
          <a:p>
            <a:pPr algn="l">
              <a:lnSpc>
                <a:spcPct val="110000"/>
              </a:lnSpc>
            </a:pPr>
            <a:endParaRPr kumimoji="1" lang="zh-CN" altLang="en-US"/>
          </a:p>
        </p:txBody>
      </p:sp>
      <p:sp>
        <p:nvSpPr>
          <p:cNvPr id="18" name="标题 1"/>
          <p:cNvSpPr txBox="1"/>
          <p:nvPr/>
        </p:nvSpPr>
        <p:spPr>
          <a:xfrm>
            <a:off x="4568995" y="1666259"/>
            <a:ext cx="2151170" cy="1107996"/>
          </a:xfrm>
          <a:prstGeom prst="rect">
            <a:avLst/>
          </a:prstGeom>
          <a:noFill/>
          <a:ln>
            <a:noFill/>
          </a:ln>
        </p:spPr>
        <p:txBody>
          <a:bodyPr vert="horz" wrap="square" lIns="91440" tIns="45720" rIns="91440" bIns="45720" rtlCol="0" anchor="b"/>
          <a:lstStyle/>
          <a:p>
            <a:pPr algn="ctr">
              <a:lnSpc>
                <a:spcPct val="100000"/>
              </a:lnSpc>
            </a:pPr>
            <a:r>
              <a:rPr kumimoji="1" lang="en-US" altLang="zh-CN" sz="5000">
                <a:ln w="12700">
                  <a:noFill/>
                </a:ln>
                <a:solidFill>
                  <a:srgbClr val="262626">
                    <a:alpha val="100000"/>
                  </a:srgbClr>
                </a:solidFill>
                <a:latin typeface="OPPOSans H" panose="00020600040101010101" charset="-122"/>
                <a:ea typeface="OPPOSans H" panose="00020600040101010101" charset="-122"/>
                <a:cs typeface="OPPOSans H" panose="00020600040101010101" charset="-122"/>
              </a:rPr>
              <a:t>PART</a:t>
            </a:r>
            <a:endParaRPr kumimoji="1" lang="zh-CN" altLang="en-US"/>
          </a:p>
        </p:txBody>
      </p:sp>
      <p:sp>
        <p:nvSpPr>
          <p:cNvPr id="19" name="标题 1"/>
          <p:cNvSpPr txBox="1"/>
          <p:nvPr/>
        </p:nvSpPr>
        <p:spPr>
          <a:xfrm>
            <a:off x="6388384" y="619996"/>
            <a:ext cx="1234622" cy="2154259"/>
          </a:xfrm>
          <a:prstGeom prst="rect">
            <a:avLst/>
          </a:prstGeom>
          <a:noFill/>
          <a:ln>
            <a:noFill/>
          </a:ln>
        </p:spPr>
        <p:txBody>
          <a:bodyPr vert="horz" wrap="square" lIns="91440" tIns="45720" rIns="91440" bIns="45720" rtlCol="0" anchor="b"/>
          <a:lstStyle/>
          <a:p>
            <a:pPr algn="ctr">
              <a:lnSpc>
                <a:spcPct val="100000"/>
              </a:lnSpc>
            </a:pPr>
            <a:r>
              <a:rPr kumimoji="1" lang="en-US" altLang="zh-CN" sz="5000">
                <a:ln w="12700">
                  <a:noFill/>
                </a:ln>
                <a:solidFill>
                  <a:srgbClr val="262626">
                    <a:alpha val="100000"/>
                  </a:srgbClr>
                </a:solidFill>
                <a:latin typeface="OPPOSans H" panose="00020600040101010101" charset="-122"/>
                <a:ea typeface="OPPOSans H" panose="00020600040101010101" charset="-122"/>
                <a:cs typeface="OPPOSans H" panose="00020600040101010101" charset="-122"/>
              </a:rPr>
              <a:t>02</a:t>
            </a:r>
            <a:endParaRPr kumimoji="1" lang="zh-CN" altLang="en-US"/>
          </a:p>
        </p:txBody>
      </p:sp>
      <p:sp>
        <p:nvSpPr>
          <p:cNvPr id="20" name="标题 1"/>
          <p:cNvSpPr txBox="1"/>
          <p:nvPr/>
        </p:nvSpPr>
        <p:spPr>
          <a:xfrm>
            <a:off x="2394192" y="2881070"/>
            <a:ext cx="7403616" cy="2315950"/>
          </a:xfrm>
          <a:prstGeom prst="rect">
            <a:avLst/>
          </a:prstGeom>
          <a:noFill/>
          <a:ln w="12700" cap="sq">
            <a:noFill/>
            <a:miter/>
          </a:ln>
        </p:spPr>
        <p:txBody>
          <a:bodyPr vert="horz" wrap="square" lIns="91440" tIns="45720" rIns="91440" bIns="45720" rtlCol="0" anchor="ctr"/>
          <a:lstStyle/>
          <a:p>
            <a:pPr algn="ctr">
              <a:lnSpc>
                <a:spcPct val="130000"/>
              </a:lnSpc>
            </a:pPr>
            <a:r>
              <a:rPr kumimoji="1" lang="en-US" altLang="zh-CN" sz="6000">
                <a:ln w="12700">
                  <a:noFill/>
                </a:ln>
                <a:solidFill>
                  <a:srgbClr val="FB0000">
                    <a:alpha val="100000"/>
                  </a:srgbClr>
                </a:solidFill>
                <a:latin typeface="OPPOSans H" panose="00020600040101010101" charset="-122"/>
                <a:ea typeface="OPPOSans H" panose="00020600040101010101" charset="-122"/>
                <a:cs typeface="OPPOSans H" panose="00020600040101010101" charset="-122"/>
              </a:rPr>
              <a:t>模块二：工作能力</a:t>
            </a:r>
            <a:endParaRPr kumimoji="1" lang="zh-CN" altLang="en-US"/>
          </a:p>
        </p:txBody>
      </p:sp>
      <p:sp>
        <p:nvSpPr>
          <p:cNvPr id="28" name="文本框 27"/>
          <p:cNvSpPr txBox="1"/>
          <p:nvPr/>
        </p:nvSpPr>
        <p:spPr>
          <a:xfrm>
            <a:off x="5232400" y="1409700"/>
            <a:ext cx="1713230" cy="368300"/>
          </a:xfrm>
          <a:prstGeom prst="rect">
            <a:avLst/>
          </a:prstGeom>
          <a:noFill/>
        </p:spPr>
        <p:txBody>
          <a:bodyPr wrap="square" rtlCol="0">
            <a:spAutoFit/>
          </a:bodyPr>
          <a:lstStyle/>
          <a:p>
            <a:pPr algn="ctr"/>
            <a:r>
              <a:rPr lang="en-US" altLang="zh-CN"/>
              <a:t>K·K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AFBFC">
                <a:alpha val="100000"/>
              </a:srgbClr>
            </a:gs>
            <a:gs pos="50400">
              <a:schemeClr val="bg1"/>
            </a:gs>
            <a:gs pos="96800">
              <a:srgbClr val="FAFBFC">
                <a:alpha val="100000"/>
              </a:srgbClr>
            </a:gs>
          </a:gsLst>
          <a:lin ang="2700000" scaled="0"/>
        </a:gradFill>
        <a:effectLst/>
      </p:bgPr>
    </p:bg>
    <p:spTree>
      <p:nvGrpSpPr>
        <p:cNvPr id="1" name=""/>
        <p:cNvGrpSpPr/>
        <p:nvPr/>
      </p:nvGrpSpPr>
      <p:grpSpPr>
        <a:xfrm>
          <a:off x="0" y="0"/>
          <a:ext cx="0" cy="0"/>
          <a:chOff x="0" y="0"/>
          <a:chExt cx="0" cy="0"/>
        </a:xfrm>
      </p:grpSpPr>
      <p:sp>
        <p:nvSpPr>
          <p:cNvPr id="2" name="标题 1"/>
          <p:cNvSpPr txBox="1"/>
          <p:nvPr/>
        </p:nvSpPr>
        <p:spPr>
          <a:xfrm>
            <a:off x="0" y="0"/>
            <a:ext cx="12192000" cy="6858000"/>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a:off x="6108983" y="3783718"/>
            <a:ext cx="5071423" cy="2495551"/>
          </a:xfrm>
          <a:prstGeom prst="rect">
            <a:avLst/>
          </a:prstGeom>
          <a:solidFill>
            <a:schemeClr val="bg1">
              <a:lumMod val="95000"/>
            </a:schemeClr>
          </a:solidFill>
          <a:ln w="12700" cap="sq">
            <a:noFill/>
            <a:miter/>
          </a:ln>
          <a:effectLst>
            <a:outerShdw blurRad="38100" dist="12700" dir="2700000" algn="tl" rotWithShape="0">
              <a:srgbClr val="000000">
                <a:alpha val="15000"/>
              </a:srgbClr>
            </a:outerShdw>
          </a:effectLst>
        </p:spPr>
        <p:txBody>
          <a:bodyPr vert="horz" wrap="square" lIns="251999" tIns="1280160" rIns="180000" bIns="396000" rtlCol="0" anchor="ctr"/>
          <a:lstStyle/>
          <a:p>
            <a:pPr algn="ctr">
              <a:lnSpc>
                <a:spcPct val="130000"/>
              </a:lnSpc>
            </a:pPr>
            <a:endParaRPr kumimoji="1" lang="zh-CN" altLang="en-US"/>
          </a:p>
        </p:txBody>
      </p:sp>
      <p:sp>
        <p:nvSpPr>
          <p:cNvPr id="4" name="标题 1"/>
          <p:cNvSpPr txBox="1"/>
          <p:nvPr/>
        </p:nvSpPr>
        <p:spPr>
          <a:xfrm>
            <a:off x="8726488" y="1141728"/>
            <a:ext cx="2453128" cy="2495551"/>
          </a:xfrm>
          <a:prstGeom prst="rect">
            <a:avLst/>
          </a:prstGeom>
          <a:solidFill>
            <a:schemeClr val="bg1">
              <a:lumMod val="95000"/>
            </a:schemeClr>
          </a:solidFill>
          <a:ln w="12700" cap="sq">
            <a:noFill/>
            <a:miter/>
          </a:ln>
          <a:effectLst>
            <a:outerShdw blurRad="38100" dist="12700" dir="2700000" algn="tl" rotWithShape="0">
              <a:srgbClr val="000000">
                <a:alpha val="15000"/>
              </a:srgbClr>
            </a:outerShdw>
          </a:effectLst>
        </p:spPr>
        <p:txBody>
          <a:bodyPr vert="horz" wrap="square" lIns="251999" tIns="1280160" rIns="180000" bIns="396000" rtlCol="0" anchor="t"/>
          <a:lstStyle/>
          <a:p>
            <a:pPr algn="ctr">
              <a:lnSpc>
                <a:spcPct val="130000"/>
              </a:lnSpc>
            </a:pPr>
            <a:endParaRPr kumimoji="1" lang="zh-CN" altLang="en-US"/>
          </a:p>
        </p:txBody>
      </p:sp>
      <p:sp>
        <p:nvSpPr>
          <p:cNvPr id="5" name="标题 1"/>
          <p:cNvSpPr txBox="1"/>
          <p:nvPr/>
        </p:nvSpPr>
        <p:spPr>
          <a:xfrm>
            <a:off x="6106160" y="1141728"/>
            <a:ext cx="2453128" cy="2495551"/>
          </a:xfrm>
          <a:prstGeom prst="rect">
            <a:avLst/>
          </a:prstGeom>
          <a:solidFill>
            <a:schemeClr val="bg1"/>
          </a:solidFill>
          <a:ln w="12700" cap="sq">
            <a:noFill/>
            <a:miter/>
          </a:ln>
          <a:effectLst>
            <a:outerShdw blurRad="381000" dist="127000" dir="5400000" sx="102000" sy="102000" algn="t" rotWithShape="0">
              <a:schemeClr val="accent1">
                <a:lumMod val="40000"/>
                <a:lumOff val="60000"/>
                <a:alpha val="15000"/>
              </a:schemeClr>
            </a:outerShdw>
          </a:effectLst>
        </p:spPr>
        <p:txBody>
          <a:bodyPr vert="horz" wrap="square" lIns="0" tIns="0" rIns="0" bIns="0" rtlCol="0" anchor="t"/>
          <a:lstStyle/>
          <a:p>
            <a:pPr algn="just">
              <a:lnSpc>
                <a:spcPct val="110000"/>
              </a:lnSpc>
            </a:pPr>
            <a:endParaRPr kumimoji="1" lang="zh-CN" altLang="en-US"/>
          </a:p>
        </p:txBody>
      </p:sp>
      <p:sp>
        <p:nvSpPr>
          <p:cNvPr id="6" name="标题 1"/>
          <p:cNvSpPr txBox="1"/>
          <p:nvPr/>
        </p:nvSpPr>
        <p:spPr>
          <a:xfrm flipV="1">
            <a:off x="6106160" y="1141728"/>
            <a:ext cx="2455033" cy="51632"/>
          </a:xfrm>
          <a:prstGeom prst="rect">
            <a:avLst/>
          </a:prstGeom>
          <a:solidFill>
            <a:schemeClr val="accent1"/>
          </a:solidFill>
          <a:ln w="12700" cap="sq">
            <a:noFill/>
            <a:miter/>
          </a:ln>
        </p:spPr>
        <p:txBody>
          <a:bodyPr vert="horz" wrap="square" lIns="251999" tIns="1280160" rIns="180000" bIns="45720" rtlCol="0" anchor="t"/>
          <a:lstStyle/>
          <a:p>
            <a:pPr algn="l">
              <a:lnSpc>
                <a:spcPct val="130000"/>
              </a:lnSpc>
            </a:pPr>
            <a:endParaRPr kumimoji="1" lang="zh-CN" altLang="en-US"/>
          </a:p>
        </p:txBody>
      </p:sp>
      <p:sp>
        <p:nvSpPr>
          <p:cNvPr id="7" name="标题 1"/>
          <p:cNvSpPr txBox="1"/>
          <p:nvPr/>
        </p:nvSpPr>
        <p:spPr>
          <a:xfrm>
            <a:off x="6262318" y="2099084"/>
            <a:ext cx="2145715" cy="1060545"/>
          </a:xfrm>
          <a:prstGeom prst="rect">
            <a:avLst/>
          </a:prstGeom>
          <a:noFill/>
          <a:ln>
            <a:noFill/>
          </a:ln>
        </p:spPr>
        <p:txBody>
          <a:bodyPr vert="horz" wrap="square" lIns="0" tIns="0" rIns="0" bIns="0" rtlCol="0" anchor="t"/>
          <a:lstStyle/>
          <a:p>
            <a:pPr algn="ctr">
              <a:lnSpc>
                <a:spcPct val="130000"/>
              </a:lnSpc>
            </a:pPr>
            <a:r>
              <a:rPr kumimoji="1" lang="en-US" altLang="zh-CN">
                <a:ln w="12700">
                  <a:noFill/>
                </a:ln>
                <a:solidFill>
                  <a:srgbClr val="000000">
                    <a:alpha val="100000"/>
                  </a:srgbClr>
                </a:solidFill>
                <a:latin typeface="Source Han Sans" panose="020B0500000000000000" charset="-122"/>
                <a:ea typeface="Source Han Sans" panose="020B0500000000000000" charset="-122"/>
                <a:cs typeface="Source Han Sans" panose="020B0500000000000000" charset="-122"/>
              </a:rPr>
              <a:t>分析“不愿说”、“说不好”、“说不破”三种表达问题。</a:t>
            </a:r>
          </a:p>
        </p:txBody>
      </p:sp>
      <p:sp>
        <p:nvSpPr>
          <p:cNvPr id="8" name="标题 1"/>
          <p:cNvSpPr txBox="1"/>
          <p:nvPr/>
        </p:nvSpPr>
        <p:spPr>
          <a:xfrm>
            <a:off x="8870315" y="1914525"/>
            <a:ext cx="2212340" cy="1615440"/>
          </a:xfrm>
          <a:prstGeom prst="rect">
            <a:avLst/>
          </a:prstGeom>
          <a:noFill/>
          <a:ln>
            <a:noFill/>
          </a:ln>
        </p:spPr>
        <p:txBody>
          <a:bodyPr vert="horz" wrap="square" lIns="0" tIns="0" rIns="0" bIns="0" rtlCol="0" anchor="t"/>
          <a:lstStyle/>
          <a:p>
            <a:pPr algn="ctr">
              <a:lnSpc>
                <a:spcPct val="130000"/>
              </a:lnSpc>
            </a:pPr>
            <a:r>
              <a:rPr kumimoji="1" lang="en-US" altLang="zh-CN">
                <a:ln w="12700">
                  <a:noFill/>
                </a:ln>
                <a:solidFill>
                  <a:srgbClr val="000000">
                    <a:alpha val="100000"/>
                  </a:srgbClr>
                </a:solidFill>
                <a:latin typeface="Source Han Sans" panose="020B0500000000000000" charset="-122"/>
                <a:ea typeface="Source Han Sans" panose="020B0500000000000000" charset="-122"/>
                <a:cs typeface="Source Han Sans" panose="020B0500000000000000" charset="-122"/>
              </a:rPr>
              <a:t>学习金字塔原理，掌握结论先行、以上统下、归类分组、逻辑递进的表达方法。</a:t>
            </a:r>
          </a:p>
        </p:txBody>
      </p:sp>
      <p:sp>
        <p:nvSpPr>
          <p:cNvPr id="9" name="标题 1"/>
          <p:cNvSpPr txBox="1"/>
          <p:nvPr/>
        </p:nvSpPr>
        <p:spPr>
          <a:xfrm>
            <a:off x="7107738" y="1455110"/>
            <a:ext cx="451877" cy="451877"/>
          </a:xfrm>
          <a:custGeom>
            <a:avLst/>
            <a:gdLst>
              <a:gd name="connsiteX0" fmla="*/ 438553 w 720000"/>
              <a:gd name="connsiteY0" fmla="*/ 189601 h 720000"/>
              <a:gd name="connsiteX1" fmla="*/ 373556 w 720000"/>
              <a:gd name="connsiteY1" fmla="*/ 216451 h 720000"/>
              <a:gd name="connsiteX2" fmla="*/ 232180 w 720000"/>
              <a:gd name="connsiteY2" fmla="*/ 357827 h 720000"/>
              <a:gd name="connsiteX3" fmla="*/ 191861 w 720000"/>
              <a:gd name="connsiteY3" fmla="*/ 528226 h 720000"/>
              <a:gd name="connsiteX4" fmla="*/ 362260 w 720000"/>
              <a:gd name="connsiteY4" fmla="*/ 487907 h 720000"/>
              <a:gd name="connsiteX5" fmla="*/ 503636 w 720000"/>
              <a:gd name="connsiteY5" fmla="*/ 346444 h 720000"/>
              <a:gd name="connsiteX6" fmla="*/ 503636 w 720000"/>
              <a:gd name="connsiteY6" fmla="*/ 216365 h 720000"/>
              <a:gd name="connsiteX7" fmla="*/ 438553 w 720000"/>
              <a:gd name="connsiteY7" fmla="*/ 189601 h 720000"/>
              <a:gd name="connsiteX8" fmla="*/ 438553 w 720000"/>
              <a:gd name="connsiteY8" fmla="*/ 141636 h 720000"/>
              <a:gd name="connsiteX9" fmla="*/ 537524 w 720000"/>
              <a:gd name="connsiteY9" fmla="*/ 182476 h 720000"/>
              <a:gd name="connsiteX10" fmla="*/ 537524 w 720000"/>
              <a:gd name="connsiteY10" fmla="*/ 380420 h 720000"/>
              <a:gd name="connsiteX11" fmla="*/ 396149 w 720000"/>
              <a:gd name="connsiteY11" fmla="*/ 521796 h 720000"/>
              <a:gd name="connsiteX12" fmla="*/ 141637 w 720000"/>
              <a:gd name="connsiteY12" fmla="*/ 578364 h 720000"/>
              <a:gd name="connsiteX13" fmla="*/ 198205 w 720000"/>
              <a:gd name="connsiteY13" fmla="*/ 323852 h 720000"/>
              <a:gd name="connsiteX14" fmla="*/ 339581 w 720000"/>
              <a:gd name="connsiteY14" fmla="*/ 182476 h 720000"/>
              <a:gd name="connsiteX15" fmla="*/ 438553 w 720000"/>
              <a:gd name="connsiteY15" fmla="*/ 141636 h 720000"/>
              <a:gd name="connsiteX16" fmla="*/ 120000 w 720000"/>
              <a:gd name="connsiteY16" fmla="*/ 47965 h 720000"/>
              <a:gd name="connsiteX17" fmla="*/ 47965 w 720000"/>
              <a:gd name="connsiteY17" fmla="*/ 120000 h 720000"/>
              <a:gd name="connsiteX18" fmla="*/ 47965 w 720000"/>
              <a:gd name="connsiteY18" fmla="*/ 600000 h 720000"/>
              <a:gd name="connsiteX19" fmla="*/ 120000 w 720000"/>
              <a:gd name="connsiteY19" fmla="*/ 672035 h 720000"/>
              <a:gd name="connsiteX20" fmla="*/ 600000 w 720000"/>
              <a:gd name="connsiteY20" fmla="*/ 672035 h 720000"/>
              <a:gd name="connsiteX21" fmla="*/ 672035 w 720000"/>
              <a:gd name="connsiteY21" fmla="*/ 600000 h 720000"/>
              <a:gd name="connsiteX22" fmla="*/ 672035 w 720000"/>
              <a:gd name="connsiteY22" fmla="*/ 120000 h 720000"/>
              <a:gd name="connsiteX23" fmla="*/ 600000 w 720000"/>
              <a:gd name="connsiteY23" fmla="*/ 47965 h 720000"/>
              <a:gd name="connsiteX24" fmla="*/ 120000 w 720000"/>
              <a:gd name="connsiteY24" fmla="*/ 0 h 720000"/>
              <a:gd name="connsiteX25" fmla="*/ 600000 w 720000"/>
              <a:gd name="connsiteY25" fmla="*/ 0 h 720000"/>
              <a:gd name="connsiteX26" fmla="*/ 720000 w 720000"/>
              <a:gd name="connsiteY26" fmla="*/ 120000 h 720000"/>
              <a:gd name="connsiteX27" fmla="*/ 720000 w 720000"/>
              <a:gd name="connsiteY27" fmla="*/ 600000 h 720000"/>
              <a:gd name="connsiteX28" fmla="*/ 600000 w 720000"/>
              <a:gd name="connsiteY28" fmla="*/ 720000 h 720000"/>
              <a:gd name="connsiteX29" fmla="*/ 120000 w 720000"/>
              <a:gd name="connsiteY29" fmla="*/ 720000 h 720000"/>
              <a:gd name="connsiteX30" fmla="*/ 0 w 720000"/>
              <a:gd name="connsiteY30" fmla="*/ 600000 h 720000"/>
              <a:gd name="connsiteX31" fmla="*/ 0 w 720000"/>
              <a:gd name="connsiteY31" fmla="*/ 120000 h 720000"/>
              <a:gd name="connsiteX32" fmla="*/ 120000 w 720000"/>
              <a:gd name="connsiteY32" fmla="*/ 0 h 720000"/>
            </a:gdLst>
            <a:ahLst/>
            <a:cxnLst/>
            <a:rect l="l" t="t" r="r" b="b"/>
            <a:pathLst>
              <a:path w="720000" h="720000">
                <a:moveTo>
                  <a:pt x="438553" y="189601"/>
                </a:moveTo>
                <a:cubicBezTo>
                  <a:pt x="413875" y="189601"/>
                  <a:pt x="390761" y="199073"/>
                  <a:pt x="373556" y="216451"/>
                </a:cubicBezTo>
                <a:lnTo>
                  <a:pt x="232180" y="357827"/>
                </a:lnTo>
                <a:cubicBezTo>
                  <a:pt x="212456" y="377465"/>
                  <a:pt x="197336" y="453584"/>
                  <a:pt x="191861" y="528226"/>
                </a:cubicBezTo>
                <a:cubicBezTo>
                  <a:pt x="266503" y="522665"/>
                  <a:pt x="342622" y="507545"/>
                  <a:pt x="362260" y="487907"/>
                </a:cubicBezTo>
                <a:lnTo>
                  <a:pt x="503636" y="346444"/>
                </a:lnTo>
                <a:cubicBezTo>
                  <a:pt x="539523" y="310557"/>
                  <a:pt x="539523" y="252252"/>
                  <a:pt x="503636" y="216365"/>
                </a:cubicBezTo>
                <a:cubicBezTo>
                  <a:pt x="486344" y="199073"/>
                  <a:pt x="463230" y="189601"/>
                  <a:pt x="438553" y="189601"/>
                </a:cubicBezTo>
                <a:close/>
                <a:moveTo>
                  <a:pt x="438553" y="141636"/>
                </a:moveTo>
                <a:cubicBezTo>
                  <a:pt x="474440" y="141636"/>
                  <a:pt x="510327" y="155191"/>
                  <a:pt x="537524" y="182476"/>
                </a:cubicBezTo>
                <a:cubicBezTo>
                  <a:pt x="592007" y="236872"/>
                  <a:pt x="592007" y="325938"/>
                  <a:pt x="537524" y="380420"/>
                </a:cubicBezTo>
                <a:lnTo>
                  <a:pt x="396149" y="521796"/>
                </a:lnTo>
                <a:cubicBezTo>
                  <a:pt x="341753" y="576278"/>
                  <a:pt x="141637" y="578364"/>
                  <a:pt x="141637" y="578364"/>
                </a:cubicBezTo>
                <a:cubicBezTo>
                  <a:pt x="141637" y="578364"/>
                  <a:pt x="143723" y="378334"/>
                  <a:pt x="198205" y="323852"/>
                </a:cubicBezTo>
                <a:lnTo>
                  <a:pt x="339581" y="182476"/>
                </a:lnTo>
                <a:cubicBezTo>
                  <a:pt x="366778" y="155278"/>
                  <a:pt x="402666" y="141636"/>
                  <a:pt x="438553" y="141636"/>
                </a:cubicBezTo>
                <a:close/>
                <a:moveTo>
                  <a:pt x="120000" y="47965"/>
                </a:moveTo>
                <a:cubicBezTo>
                  <a:pt x="80290" y="47965"/>
                  <a:pt x="47965" y="80290"/>
                  <a:pt x="47965" y="120000"/>
                </a:cubicBezTo>
                <a:lnTo>
                  <a:pt x="47965" y="600000"/>
                </a:lnTo>
                <a:cubicBezTo>
                  <a:pt x="47965" y="639711"/>
                  <a:pt x="80290" y="672035"/>
                  <a:pt x="120000" y="672035"/>
                </a:cubicBezTo>
                <a:lnTo>
                  <a:pt x="600000" y="672035"/>
                </a:lnTo>
                <a:cubicBezTo>
                  <a:pt x="639711" y="672035"/>
                  <a:pt x="672035" y="639711"/>
                  <a:pt x="672035" y="600000"/>
                </a:cubicBezTo>
                <a:lnTo>
                  <a:pt x="672035" y="120000"/>
                </a:lnTo>
                <a:cubicBezTo>
                  <a:pt x="672035" y="80290"/>
                  <a:pt x="639711" y="47965"/>
                  <a:pt x="600000" y="47965"/>
                </a:cubicBezTo>
                <a:close/>
                <a:moveTo>
                  <a:pt x="120000" y="0"/>
                </a:moveTo>
                <a:lnTo>
                  <a:pt x="600000" y="0"/>
                </a:lnTo>
                <a:cubicBezTo>
                  <a:pt x="666040" y="0"/>
                  <a:pt x="720000" y="54048"/>
                  <a:pt x="720000" y="120000"/>
                </a:cubicBezTo>
                <a:lnTo>
                  <a:pt x="720000" y="600000"/>
                </a:lnTo>
                <a:cubicBezTo>
                  <a:pt x="720000" y="666039"/>
                  <a:pt x="666040" y="720000"/>
                  <a:pt x="600000" y="720000"/>
                </a:cubicBezTo>
                <a:lnTo>
                  <a:pt x="120000" y="720000"/>
                </a:lnTo>
                <a:cubicBezTo>
                  <a:pt x="53961" y="720000"/>
                  <a:pt x="0" y="666039"/>
                  <a:pt x="0" y="600000"/>
                </a:cubicBezTo>
                <a:lnTo>
                  <a:pt x="0" y="120000"/>
                </a:lnTo>
                <a:cubicBezTo>
                  <a:pt x="0" y="53961"/>
                  <a:pt x="53961" y="0"/>
                  <a:pt x="120000" y="0"/>
                </a:cubicBezTo>
                <a:close/>
              </a:path>
            </a:pathLst>
          </a:custGeom>
          <a:solidFill>
            <a:schemeClr val="accent1"/>
          </a:solidFill>
          <a:ln w="12700" cap="sq">
            <a:noFill/>
            <a:miter/>
          </a:ln>
        </p:spPr>
        <p:txBody>
          <a:bodyPr vert="horz" wrap="square" lIns="38100" tIns="38100" rIns="38100" bIns="38100" rtlCol="0" anchor="ctr"/>
          <a:lstStyle/>
          <a:p>
            <a:pPr algn="l">
              <a:lnSpc>
                <a:spcPct val="110000"/>
              </a:lnSpc>
            </a:pPr>
            <a:endParaRPr kumimoji="1" lang="zh-CN" altLang="en-US"/>
          </a:p>
        </p:txBody>
      </p:sp>
      <p:sp>
        <p:nvSpPr>
          <p:cNvPr id="10" name="标题 1"/>
          <p:cNvSpPr txBox="1"/>
          <p:nvPr/>
        </p:nvSpPr>
        <p:spPr>
          <a:xfrm>
            <a:off x="9786072" y="1442163"/>
            <a:ext cx="451877" cy="395612"/>
          </a:xfrm>
          <a:custGeom>
            <a:avLst/>
            <a:gdLst>
              <a:gd name="connsiteX0" fmla="*/ 411292 w 822400"/>
              <a:gd name="connsiteY0" fmla="*/ 234366 h 720000"/>
              <a:gd name="connsiteX1" fmla="*/ 285658 w 822400"/>
              <a:gd name="connsiteY1" fmla="*/ 360000 h 720000"/>
              <a:gd name="connsiteX2" fmla="*/ 411292 w 822400"/>
              <a:gd name="connsiteY2" fmla="*/ 485635 h 720000"/>
              <a:gd name="connsiteX3" fmla="*/ 536927 w 822400"/>
              <a:gd name="connsiteY3" fmla="*/ 360000 h 720000"/>
              <a:gd name="connsiteX4" fmla="*/ 411292 w 822400"/>
              <a:gd name="connsiteY4" fmla="*/ 234366 h 720000"/>
              <a:gd name="connsiteX5" fmla="*/ 411292 w 822400"/>
              <a:gd name="connsiteY5" fmla="*/ 178938 h 720000"/>
              <a:gd name="connsiteX6" fmla="*/ 592354 w 822400"/>
              <a:gd name="connsiteY6" fmla="*/ 360000 h 720000"/>
              <a:gd name="connsiteX7" fmla="*/ 411292 w 822400"/>
              <a:gd name="connsiteY7" fmla="*/ 541063 h 720000"/>
              <a:gd name="connsiteX8" fmla="*/ 230230 w 822400"/>
              <a:gd name="connsiteY8" fmla="*/ 360000 h 720000"/>
              <a:gd name="connsiteX9" fmla="*/ 411292 w 822400"/>
              <a:gd name="connsiteY9" fmla="*/ 178938 h 720000"/>
              <a:gd name="connsiteX10" fmla="*/ 235403 w 822400"/>
              <a:gd name="connsiteY10" fmla="*/ 55427 h 720000"/>
              <a:gd name="connsiteX11" fmla="*/ 59514 w 822400"/>
              <a:gd name="connsiteY11" fmla="*/ 360000 h 720000"/>
              <a:gd name="connsiteX12" fmla="*/ 235403 w 822400"/>
              <a:gd name="connsiteY12" fmla="*/ 664573 h 720000"/>
              <a:gd name="connsiteX13" fmla="*/ 587089 w 822400"/>
              <a:gd name="connsiteY13" fmla="*/ 664573 h 720000"/>
              <a:gd name="connsiteX14" fmla="*/ 762978 w 822400"/>
              <a:gd name="connsiteY14" fmla="*/ 360000 h 720000"/>
              <a:gd name="connsiteX15" fmla="*/ 587089 w 822400"/>
              <a:gd name="connsiteY15" fmla="*/ 55427 h 720000"/>
              <a:gd name="connsiteX16" fmla="*/ 219883 w 822400"/>
              <a:gd name="connsiteY16" fmla="*/ 0 h 720000"/>
              <a:gd name="connsiteX17" fmla="*/ 602516 w 822400"/>
              <a:gd name="connsiteY17" fmla="*/ 0 h 720000"/>
              <a:gd name="connsiteX18" fmla="*/ 627274 w 822400"/>
              <a:gd name="connsiteY18" fmla="*/ 14319 h 720000"/>
              <a:gd name="connsiteX19" fmla="*/ 818590 w 822400"/>
              <a:gd name="connsiteY19" fmla="*/ 345682 h 720000"/>
              <a:gd name="connsiteX20" fmla="*/ 818590 w 822400"/>
              <a:gd name="connsiteY20" fmla="*/ 374319 h 720000"/>
              <a:gd name="connsiteX21" fmla="*/ 627366 w 822400"/>
              <a:gd name="connsiteY21" fmla="*/ 705682 h 720000"/>
              <a:gd name="connsiteX22" fmla="*/ 602608 w 822400"/>
              <a:gd name="connsiteY22" fmla="*/ 720000 h 720000"/>
              <a:gd name="connsiteX23" fmla="*/ 219976 w 822400"/>
              <a:gd name="connsiteY23" fmla="*/ 720000 h 720000"/>
              <a:gd name="connsiteX24" fmla="*/ 195218 w 822400"/>
              <a:gd name="connsiteY24" fmla="*/ 705682 h 720000"/>
              <a:gd name="connsiteX25" fmla="*/ 3810 w 822400"/>
              <a:gd name="connsiteY25" fmla="*/ 374319 h 720000"/>
              <a:gd name="connsiteX26" fmla="*/ 3810 w 822400"/>
              <a:gd name="connsiteY26" fmla="*/ 345682 h 720000"/>
              <a:gd name="connsiteX27" fmla="*/ 195126 w 822400"/>
              <a:gd name="connsiteY27" fmla="*/ 14319 h 720000"/>
              <a:gd name="connsiteX28" fmla="*/ 219883 w 822400"/>
              <a:gd name="connsiteY28" fmla="*/ 0 h 720000"/>
            </a:gdLst>
            <a:ahLst/>
            <a:cxnLst/>
            <a:rect l="l" t="t" r="r" b="b"/>
            <a:pathLst>
              <a:path w="822400" h="720000">
                <a:moveTo>
                  <a:pt x="411292" y="234366"/>
                </a:moveTo>
                <a:cubicBezTo>
                  <a:pt x="342008" y="234366"/>
                  <a:pt x="285658" y="290716"/>
                  <a:pt x="285658" y="360000"/>
                </a:cubicBezTo>
                <a:cubicBezTo>
                  <a:pt x="285658" y="429284"/>
                  <a:pt x="342008" y="485635"/>
                  <a:pt x="411292" y="485635"/>
                </a:cubicBezTo>
                <a:cubicBezTo>
                  <a:pt x="480576" y="485635"/>
                  <a:pt x="536927" y="429284"/>
                  <a:pt x="536927" y="360000"/>
                </a:cubicBezTo>
                <a:cubicBezTo>
                  <a:pt x="536927" y="290716"/>
                  <a:pt x="480576" y="234366"/>
                  <a:pt x="411292" y="234366"/>
                </a:cubicBezTo>
                <a:close/>
                <a:moveTo>
                  <a:pt x="411292" y="178938"/>
                </a:moveTo>
                <a:cubicBezTo>
                  <a:pt x="511153" y="178938"/>
                  <a:pt x="592354" y="260139"/>
                  <a:pt x="592354" y="360000"/>
                </a:cubicBezTo>
                <a:cubicBezTo>
                  <a:pt x="592354" y="459861"/>
                  <a:pt x="511153" y="541063"/>
                  <a:pt x="411292" y="541063"/>
                </a:cubicBezTo>
                <a:cubicBezTo>
                  <a:pt x="311431" y="541063"/>
                  <a:pt x="230230" y="459861"/>
                  <a:pt x="230230" y="360000"/>
                </a:cubicBezTo>
                <a:cubicBezTo>
                  <a:pt x="230230" y="260139"/>
                  <a:pt x="311431" y="178938"/>
                  <a:pt x="411292" y="178938"/>
                </a:cubicBezTo>
                <a:close/>
                <a:moveTo>
                  <a:pt x="235403" y="55427"/>
                </a:moveTo>
                <a:lnTo>
                  <a:pt x="59514" y="360000"/>
                </a:lnTo>
                <a:lnTo>
                  <a:pt x="235403" y="664573"/>
                </a:lnTo>
                <a:lnTo>
                  <a:pt x="587089" y="664573"/>
                </a:lnTo>
                <a:lnTo>
                  <a:pt x="762978" y="360000"/>
                </a:lnTo>
                <a:lnTo>
                  <a:pt x="587089" y="55427"/>
                </a:lnTo>
                <a:close/>
                <a:moveTo>
                  <a:pt x="219883" y="0"/>
                </a:moveTo>
                <a:lnTo>
                  <a:pt x="602516" y="0"/>
                </a:lnTo>
                <a:cubicBezTo>
                  <a:pt x="612678" y="0"/>
                  <a:pt x="622193" y="5450"/>
                  <a:pt x="627274" y="14319"/>
                </a:cubicBezTo>
                <a:lnTo>
                  <a:pt x="818590" y="345682"/>
                </a:lnTo>
                <a:cubicBezTo>
                  <a:pt x="823671" y="354550"/>
                  <a:pt x="823671" y="365451"/>
                  <a:pt x="818590" y="374319"/>
                </a:cubicBezTo>
                <a:lnTo>
                  <a:pt x="627366" y="705682"/>
                </a:lnTo>
                <a:cubicBezTo>
                  <a:pt x="622285" y="714550"/>
                  <a:pt x="612770" y="720000"/>
                  <a:pt x="602608" y="720000"/>
                </a:cubicBezTo>
                <a:lnTo>
                  <a:pt x="219976" y="720000"/>
                </a:lnTo>
                <a:cubicBezTo>
                  <a:pt x="209814" y="720000"/>
                  <a:pt x="200299" y="714550"/>
                  <a:pt x="195218" y="705682"/>
                </a:cubicBezTo>
                <a:lnTo>
                  <a:pt x="3810" y="374319"/>
                </a:lnTo>
                <a:cubicBezTo>
                  <a:pt x="-1271" y="365543"/>
                  <a:pt x="-1271" y="354550"/>
                  <a:pt x="3810" y="345682"/>
                </a:cubicBezTo>
                <a:lnTo>
                  <a:pt x="195126" y="14319"/>
                </a:lnTo>
                <a:cubicBezTo>
                  <a:pt x="200207" y="5450"/>
                  <a:pt x="209721" y="0"/>
                  <a:pt x="219883" y="0"/>
                </a:cubicBezTo>
                <a:close/>
              </a:path>
            </a:pathLst>
          </a:custGeom>
          <a:solidFill>
            <a:schemeClr val="tx1"/>
          </a:solidFill>
          <a:ln w="12700" cap="sq">
            <a:noFill/>
            <a:miter/>
          </a:ln>
        </p:spPr>
        <p:txBody>
          <a:bodyPr vert="horz" wrap="square" lIns="38100" tIns="38100" rIns="38100" bIns="38100" rtlCol="0" anchor="ctr"/>
          <a:lstStyle/>
          <a:p>
            <a:pPr algn="l">
              <a:lnSpc>
                <a:spcPct val="110000"/>
              </a:lnSpc>
            </a:pPr>
            <a:endParaRPr kumimoji="1" lang="zh-CN" altLang="en-US"/>
          </a:p>
        </p:txBody>
      </p:sp>
      <p:sp>
        <p:nvSpPr>
          <p:cNvPr id="11" name="标题 1"/>
          <p:cNvSpPr txBox="1"/>
          <p:nvPr/>
        </p:nvSpPr>
        <p:spPr>
          <a:xfrm>
            <a:off x="8417935" y="4089934"/>
            <a:ext cx="451811" cy="451877"/>
          </a:xfrm>
          <a:custGeom>
            <a:avLst/>
            <a:gdLst>
              <a:gd name="connsiteX0" fmla="*/ 669168 w 1599855"/>
              <a:gd name="connsiteY0" fmla="*/ 111621 h 1600088"/>
              <a:gd name="connsiteX1" fmla="*/ 886086 w 1599855"/>
              <a:gd name="connsiteY1" fmla="*/ 155339 h 1600088"/>
              <a:gd name="connsiteX2" fmla="*/ 1063377 w 1599855"/>
              <a:gd name="connsiteY2" fmla="*/ 274960 h 1600088"/>
              <a:gd name="connsiteX3" fmla="*/ 1182998 w 1599855"/>
              <a:gd name="connsiteY3" fmla="*/ 452251 h 1600088"/>
              <a:gd name="connsiteX4" fmla="*/ 1226716 w 1599855"/>
              <a:gd name="connsiteY4" fmla="*/ 669168 h 1600088"/>
              <a:gd name="connsiteX5" fmla="*/ 1182998 w 1599855"/>
              <a:gd name="connsiteY5" fmla="*/ 886085 h 1600088"/>
              <a:gd name="connsiteX6" fmla="*/ 1063377 w 1599855"/>
              <a:gd name="connsiteY6" fmla="*/ 1063377 h 1600088"/>
              <a:gd name="connsiteX7" fmla="*/ 886086 w 1599855"/>
              <a:gd name="connsiteY7" fmla="*/ 1182998 h 1600088"/>
              <a:gd name="connsiteX8" fmla="*/ 669168 w 1599855"/>
              <a:gd name="connsiteY8" fmla="*/ 1226716 h 1600088"/>
              <a:gd name="connsiteX9" fmla="*/ 452251 w 1599855"/>
              <a:gd name="connsiteY9" fmla="*/ 1182998 h 1600088"/>
              <a:gd name="connsiteX10" fmla="*/ 274960 w 1599855"/>
              <a:gd name="connsiteY10" fmla="*/ 1063377 h 1600088"/>
              <a:gd name="connsiteX11" fmla="*/ 155339 w 1599855"/>
              <a:gd name="connsiteY11" fmla="*/ 886085 h 1600088"/>
              <a:gd name="connsiteX12" fmla="*/ 111621 w 1599855"/>
              <a:gd name="connsiteY12" fmla="*/ 669168 h 1600088"/>
              <a:gd name="connsiteX13" fmla="*/ 155339 w 1599855"/>
              <a:gd name="connsiteY13" fmla="*/ 452251 h 1600088"/>
              <a:gd name="connsiteX14" fmla="*/ 274960 w 1599855"/>
              <a:gd name="connsiteY14" fmla="*/ 274960 h 1600088"/>
              <a:gd name="connsiteX15" fmla="*/ 452251 w 1599855"/>
              <a:gd name="connsiteY15" fmla="*/ 155339 h 1600088"/>
              <a:gd name="connsiteX16" fmla="*/ 669168 w 1599855"/>
              <a:gd name="connsiteY16" fmla="*/ 111621 h 1600088"/>
              <a:gd name="connsiteX17" fmla="*/ 669168 w 1599855"/>
              <a:gd name="connsiteY17" fmla="*/ 0 h 1600088"/>
              <a:gd name="connsiteX18" fmla="*/ 0 w 1599855"/>
              <a:gd name="connsiteY18" fmla="*/ 669168 h 1600088"/>
              <a:gd name="connsiteX19" fmla="*/ 669168 w 1599855"/>
              <a:gd name="connsiteY19" fmla="*/ 1338337 h 1600088"/>
              <a:gd name="connsiteX20" fmla="*/ 1338337 w 1599855"/>
              <a:gd name="connsiteY20" fmla="*/ 669168 h 1600088"/>
              <a:gd name="connsiteX21" fmla="*/ 669168 w 1599855"/>
              <a:gd name="connsiteY21" fmla="*/ 0 h 1600088"/>
              <a:gd name="connsiteX22" fmla="*/ 1544278 w 1599855"/>
              <a:gd name="connsiteY22" fmla="*/ 1600088 h 1600088"/>
              <a:gd name="connsiteX23" fmla="*/ 1504838 w 1599855"/>
              <a:gd name="connsiteY23" fmla="*/ 1583717 h 1600088"/>
              <a:gd name="connsiteX24" fmla="*/ 1247366 w 1599855"/>
              <a:gd name="connsiteY24" fmla="*/ 1326431 h 1600088"/>
              <a:gd name="connsiteX25" fmla="*/ 1247366 w 1599855"/>
              <a:gd name="connsiteY25" fmla="*/ 1247552 h 1600088"/>
              <a:gd name="connsiteX26" fmla="*/ 1326245 w 1599855"/>
              <a:gd name="connsiteY26" fmla="*/ 1247552 h 1600088"/>
              <a:gd name="connsiteX27" fmla="*/ 1583531 w 1599855"/>
              <a:gd name="connsiteY27" fmla="*/ 1504838 h 1600088"/>
              <a:gd name="connsiteX28" fmla="*/ 1583531 w 1599855"/>
              <a:gd name="connsiteY28" fmla="*/ 1583717 h 1600088"/>
              <a:gd name="connsiteX29" fmla="*/ 1544278 w 1599855"/>
              <a:gd name="connsiteY29" fmla="*/ 1600088 h 1600088"/>
            </a:gdLst>
            <a:ahLst/>
            <a:cxnLst/>
            <a:rect l="l" t="t" r="r" b="b"/>
            <a:pathLst>
              <a:path w="1599855" h="1600088">
                <a:moveTo>
                  <a:pt x="669168" y="111621"/>
                </a:moveTo>
                <a:cubicBezTo>
                  <a:pt x="744513" y="111621"/>
                  <a:pt x="817438" y="126318"/>
                  <a:pt x="886086" y="155339"/>
                </a:cubicBezTo>
                <a:cubicBezTo>
                  <a:pt x="952500" y="183431"/>
                  <a:pt x="1012031" y="223614"/>
                  <a:pt x="1063377" y="274960"/>
                </a:cubicBezTo>
                <a:cubicBezTo>
                  <a:pt x="1114537" y="326120"/>
                  <a:pt x="1154906" y="385837"/>
                  <a:pt x="1182998" y="452251"/>
                </a:cubicBezTo>
                <a:cubicBezTo>
                  <a:pt x="1212019" y="520898"/>
                  <a:pt x="1226716" y="594010"/>
                  <a:pt x="1226716" y="669168"/>
                </a:cubicBezTo>
                <a:cubicBezTo>
                  <a:pt x="1226716" y="744327"/>
                  <a:pt x="1212019" y="817438"/>
                  <a:pt x="1182998" y="886085"/>
                </a:cubicBezTo>
                <a:cubicBezTo>
                  <a:pt x="1154906" y="952500"/>
                  <a:pt x="1114723" y="1012031"/>
                  <a:pt x="1063377" y="1063377"/>
                </a:cubicBezTo>
                <a:cubicBezTo>
                  <a:pt x="1012217" y="1114537"/>
                  <a:pt x="952500" y="1154906"/>
                  <a:pt x="886086" y="1182998"/>
                </a:cubicBezTo>
                <a:cubicBezTo>
                  <a:pt x="817438" y="1212019"/>
                  <a:pt x="744327" y="1226716"/>
                  <a:pt x="669168" y="1226716"/>
                </a:cubicBezTo>
                <a:cubicBezTo>
                  <a:pt x="594010" y="1226716"/>
                  <a:pt x="520898" y="1212019"/>
                  <a:pt x="452251" y="1182998"/>
                </a:cubicBezTo>
                <a:cubicBezTo>
                  <a:pt x="385837" y="1154906"/>
                  <a:pt x="326306" y="1114723"/>
                  <a:pt x="274960" y="1063377"/>
                </a:cubicBezTo>
                <a:cubicBezTo>
                  <a:pt x="223800" y="1012217"/>
                  <a:pt x="183431" y="952500"/>
                  <a:pt x="155339" y="886085"/>
                </a:cubicBezTo>
                <a:cubicBezTo>
                  <a:pt x="126318" y="817438"/>
                  <a:pt x="111621" y="744327"/>
                  <a:pt x="111621" y="669168"/>
                </a:cubicBezTo>
                <a:cubicBezTo>
                  <a:pt x="111621" y="594010"/>
                  <a:pt x="126318" y="520898"/>
                  <a:pt x="155339" y="452251"/>
                </a:cubicBezTo>
                <a:cubicBezTo>
                  <a:pt x="183431" y="385837"/>
                  <a:pt x="223614" y="326306"/>
                  <a:pt x="274960" y="274960"/>
                </a:cubicBezTo>
                <a:cubicBezTo>
                  <a:pt x="326306" y="223614"/>
                  <a:pt x="385837" y="183431"/>
                  <a:pt x="452251" y="155339"/>
                </a:cubicBezTo>
                <a:cubicBezTo>
                  <a:pt x="520898" y="126318"/>
                  <a:pt x="593824" y="111621"/>
                  <a:pt x="669168" y="111621"/>
                </a:cubicBezTo>
                <a:moveTo>
                  <a:pt x="669168" y="0"/>
                </a:moveTo>
                <a:cubicBezTo>
                  <a:pt x="299517" y="0"/>
                  <a:pt x="0" y="299517"/>
                  <a:pt x="0" y="669168"/>
                </a:cubicBezTo>
                <a:cubicBezTo>
                  <a:pt x="0" y="1038820"/>
                  <a:pt x="299517" y="1338337"/>
                  <a:pt x="669168" y="1338337"/>
                </a:cubicBezTo>
                <a:cubicBezTo>
                  <a:pt x="1038820" y="1338337"/>
                  <a:pt x="1338337" y="1038820"/>
                  <a:pt x="1338337" y="669168"/>
                </a:cubicBezTo>
                <a:cubicBezTo>
                  <a:pt x="1338337" y="299703"/>
                  <a:pt x="1038820" y="0"/>
                  <a:pt x="669168" y="0"/>
                </a:cubicBezTo>
                <a:close/>
                <a:moveTo>
                  <a:pt x="1544278" y="1600088"/>
                </a:moveTo>
                <a:cubicBezTo>
                  <a:pt x="1529953" y="1600088"/>
                  <a:pt x="1515628" y="1594693"/>
                  <a:pt x="1504838" y="1583717"/>
                </a:cubicBezTo>
                <a:lnTo>
                  <a:pt x="1247366" y="1326431"/>
                </a:lnTo>
                <a:cubicBezTo>
                  <a:pt x="1225600" y="1304665"/>
                  <a:pt x="1225600" y="1269318"/>
                  <a:pt x="1247366" y="1247552"/>
                </a:cubicBezTo>
                <a:cubicBezTo>
                  <a:pt x="1269132" y="1225786"/>
                  <a:pt x="1304479" y="1225786"/>
                  <a:pt x="1326245" y="1247552"/>
                </a:cubicBezTo>
                <a:lnTo>
                  <a:pt x="1583531" y="1504838"/>
                </a:lnTo>
                <a:cubicBezTo>
                  <a:pt x="1605297" y="1526605"/>
                  <a:pt x="1605297" y="1561951"/>
                  <a:pt x="1583531" y="1583717"/>
                </a:cubicBezTo>
                <a:cubicBezTo>
                  <a:pt x="1572927" y="1594693"/>
                  <a:pt x="1558603" y="1600088"/>
                  <a:pt x="1544278" y="1600088"/>
                </a:cubicBezTo>
                <a:close/>
              </a:path>
            </a:pathLst>
          </a:custGeom>
          <a:solidFill>
            <a:schemeClr val="tx1"/>
          </a:solidFill>
          <a:ln w="12700" cap="sq">
            <a:noFill/>
            <a:miter/>
          </a:ln>
        </p:spPr>
        <p:txBody>
          <a:bodyPr vert="horz" wrap="square" lIns="38100" tIns="38100" rIns="38100" bIns="38100" rtlCol="0" anchor="ctr"/>
          <a:lstStyle/>
          <a:p>
            <a:pPr algn="l">
              <a:lnSpc>
                <a:spcPct val="110000"/>
              </a:lnSpc>
            </a:pPr>
            <a:endParaRPr kumimoji="1" lang="zh-CN" altLang="en-US"/>
          </a:p>
        </p:txBody>
      </p:sp>
      <p:sp>
        <p:nvSpPr>
          <p:cNvPr id="12" name="标题 1"/>
          <p:cNvSpPr txBox="1"/>
          <p:nvPr/>
        </p:nvSpPr>
        <p:spPr>
          <a:xfrm>
            <a:off x="6960145" y="4794357"/>
            <a:ext cx="3373037" cy="1175415"/>
          </a:xfrm>
          <a:prstGeom prst="rect">
            <a:avLst/>
          </a:prstGeom>
          <a:noFill/>
          <a:ln>
            <a:noFill/>
          </a:ln>
        </p:spPr>
        <p:txBody>
          <a:bodyPr vert="horz" wrap="square" lIns="0" tIns="0" rIns="0" bIns="0" rtlCol="0" anchor="t"/>
          <a:lstStyle/>
          <a:p>
            <a:pPr algn="ctr">
              <a:lnSpc>
                <a:spcPct val="130000"/>
              </a:lnSpc>
            </a:pPr>
            <a:r>
              <a:rPr kumimoji="1" lang="en-US" altLang="zh-CN">
                <a:ln w="12700">
                  <a:noFill/>
                </a:ln>
                <a:solidFill>
                  <a:srgbClr val="000000">
                    <a:alpha val="100000"/>
                  </a:srgbClr>
                </a:solidFill>
                <a:latin typeface="Source Han Sans" panose="020B0500000000000000" charset="-122"/>
                <a:ea typeface="Source Han Sans" panose="020B0500000000000000" charset="-122"/>
                <a:cs typeface="Source Han Sans" panose="020B0500000000000000" charset="-122"/>
              </a:rPr>
              <a:t>案例分析：</a:t>
            </a:r>
            <a:r>
              <a:rPr kumimoji="1" lang="zh-CN" altLang="en-US">
                <a:ln w="12700">
                  <a:noFill/>
                </a:ln>
                <a:solidFill>
                  <a:srgbClr val="000000">
                    <a:alpha val="100000"/>
                  </a:srgbClr>
                </a:solidFill>
                <a:latin typeface="Source Han Sans" panose="020B0500000000000000" charset="-122"/>
                <a:ea typeface="Source Han Sans" panose="020B0500000000000000" charset="-122"/>
                <a:cs typeface="Source Han Sans" panose="020B0500000000000000" charset="-122"/>
              </a:rPr>
              <a:t>测试及时率未达标</a:t>
            </a:r>
            <a:r>
              <a:rPr kumimoji="1" lang="en-US" altLang="zh-CN">
                <a:ln w="12700">
                  <a:noFill/>
                </a:ln>
                <a:solidFill>
                  <a:srgbClr val="000000">
                    <a:alpha val="100000"/>
                  </a:srgbClr>
                </a:solidFill>
                <a:latin typeface="Source Han Sans" panose="020B0500000000000000" charset="-122"/>
                <a:ea typeface="Source Han Sans" panose="020B0500000000000000" charset="-122"/>
                <a:cs typeface="Source Han Sans" panose="020B0500000000000000" charset="-122"/>
              </a:rPr>
              <a:t>问题汇报。</a:t>
            </a:r>
          </a:p>
        </p:txBody>
      </p:sp>
      <p:sp>
        <p:nvSpPr>
          <p:cNvPr id="13" name="标题 1"/>
          <p:cNvSpPr txBox="1"/>
          <p:nvPr/>
        </p:nvSpPr>
        <p:spPr>
          <a:xfrm>
            <a:off x="1162023" y="1858267"/>
            <a:ext cx="3734881" cy="3584590"/>
          </a:xfrm>
          <a:prstGeom prst="rect">
            <a:avLst/>
          </a:prstGeom>
          <a:noFill/>
          <a:ln>
            <a:noFill/>
          </a:ln>
        </p:spPr>
        <p:txBody>
          <a:bodyPr vert="horz" wrap="square" lIns="0" tIns="0" rIns="0" bIns="0" rtlCol="0" anchor="ctr"/>
          <a:lstStyle/>
          <a:p>
            <a:pPr algn="l">
              <a:lnSpc>
                <a:spcPct val="150000"/>
              </a:lnSpc>
            </a:pPr>
            <a:r>
              <a:rPr kumimoji="1" lang="en-US" altLang="zh-CN" sz="2400">
                <a:ln w="12700">
                  <a:noFill/>
                </a:ln>
                <a:solidFill>
                  <a:srgbClr val="262626">
                    <a:alpha val="100000"/>
                  </a:srgbClr>
                </a:solidFill>
                <a:latin typeface="Source Han Sans CN Bold" panose="020B0800000000000000" charset="-122"/>
                <a:ea typeface="Source Han Sans CN Bold" panose="020B0800000000000000" charset="-122"/>
                <a:cs typeface="Source Han Sans CN Bold" panose="020B0800000000000000" charset="-122"/>
              </a:rPr>
              <a:t>提升口头表达能力</a:t>
            </a:r>
          </a:p>
        </p:txBody>
      </p:sp>
      <p:sp>
        <p:nvSpPr>
          <p:cNvPr id="14" name="标题 1"/>
          <p:cNvSpPr txBox="1"/>
          <p:nvPr/>
        </p:nvSpPr>
        <p:spPr>
          <a:xfrm flipV="1">
            <a:off x="8726488" y="1141728"/>
            <a:ext cx="2455033" cy="51632"/>
          </a:xfrm>
          <a:prstGeom prst="rect">
            <a:avLst/>
          </a:prstGeom>
          <a:solidFill>
            <a:schemeClr val="tx1">
              <a:lumMod val="25000"/>
              <a:lumOff val="75000"/>
            </a:schemeClr>
          </a:solidFill>
          <a:ln w="12700" cap="sq">
            <a:noFill/>
            <a:miter/>
          </a:ln>
        </p:spPr>
        <p:txBody>
          <a:bodyPr vert="horz" wrap="square" lIns="251999" tIns="1280160" rIns="180000" bIns="45720" rtlCol="0" anchor="t"/>
          <a:lstStyle/>
          <a:p>
            <a:pPr algn="l">
              <a:lnSpc>
                <a:spcPct val="130000"/>
              </a:lnSpc>
            </a:pPr>
            <a:endParaRPr kumimoji="1" lang="zh-CN" altLang="en-US"/>
          </a:p>
        </p:txBody>
      </p:sp>
      <p:sp>
        <p:nvSpPr>
          <p:cNvPr id="15" name="标题 1"/>
          <p:cNvSpPr txBox="1"/>
          <p:nvPr/>
        </p:nvSpPr>
        <p:spPr>
          <a:xfrm flipV="1">
            <a:off x="6108983" y="3783718"/>
            <a:ext cx="5075361" cy="51632"/>
          </a:xfrm>
          <a:prstGeom prst="rect">
            <a:avLst/>
          </a:prstGeom>
          <a:solidFill>
            <a:schemeClr val="tx1">
              <a:lumMod val="25000"/>
              <a:lumOff val="75000"/>
            </a:schemeClr>
          </a:solidFill>
          <a:ln w="12700" cap="sq">
            <a:noFill/>
            <a:miter/>
          </a:ln>
        </p:spPr>
        <p:txBody>
          <a:bodyPr vert="horz" wrap="square" lIns="251999" tIns="1280160" rIns="180000" bIns="45720" rtlCol="0" anchor="ctr"/>
          <a:lstStyle/>
          <a:p>
            <a:pPr algn="l">
              <a:lnSpc>
                <a:spcPct val="130000"/>
              </a:lnSpc>
            </a:pPr>
            <a:endParaRPr kumimoji="1" lang="zh-CN" altLang="en-US"/>
          </a:p>
        </p:txBody>
      </p:sp>
      <p:sp>
        <p:nvSpPr>
          <p:cNvPr id="16" name="标题 1"/>
          <p:cNvSpPr txBox="1"/>
          <p:nvPr/>
        </p:nvSpPr>
        <p:spPr>
          <a:xfrm>
            <a:off x="660400" y="323990"/>
            <a:ext cx="10671175" cy="468000"/>
          </a:xfrm>
          <a:prstGeom prst="rect">
            <a:avLst/>
          </a:prstGeom>
          <a:noFill/>
          <a:ln>
            <a:noFill/>
          </a:ln>
        </p:spPr>
        <p:txBody>
          <a:bodyPr vert="horz" wrap="square" lIns="0" tIns="0" rIns="0" bIns="0" rtlCol="0" anchor="ctr"/>
          <a:lstStyle/>
          <a:p>
            <a:pPr algn="l">
              <a:lnSpc>
                <a:spcPct val="110000"/>
              </a:lnSpc>
            </a:pPr>
            <a:r>
              <a:rPr kumimoji="1" lang="en-US" altLang="zh-CN" sz="2800">
                <a:ln w="12700">
                  <a:noFill/>
                </a:ln>
                <a:solidFill>
                  <a:srgbClr val="262626">
                    <a:alpha val="100000"/>
                  </a:srgbClr>
                </a:solidFill>
                <a:latin typeface="Source Han Sans CN Bold" panose="020B0800000000000000" charset="-122"/>
                <a:ea typeface="Source Han Sans CN Bold" panose="020B0800000000000000" charset="-122"/>
                <a:cs typeface="Source Han Sans CN Bold" panose="020B0800000000000000" charset="-122"/>
              </a:rPr>
              <a:t>06 语言表达</a:t>
            </a:r>
            <a:endParaRPr kumimoji="1" lang="zh-CN" altLang="en-US"/>
          </a:p>
        </p:txBody>
      </p:sp>
      <p:cxnSp>
        <p:nvCxnSpPr>
          <p:cNvPr id="17" name="标题 1"/>
          <p:cNvCxnSpPr/>
          <p:nvPr/>
        </p:nvCxnSpPr>
        <p:spPr>
          <a:xfrm>
            <a:off x="0" y="958850"/>
            <a:ext cx="12122150" cy="0"/>
          </a:xfrm>
          <a:prstGeom prst="line">
            <a:avLst/>
          </a:prstGeom>
          <a:noFill/>
          <a:ln w="28575" cap="sq">
            <a:solidFill>
              <a:schemeClr val="accent1"/>
            </a:solidFill>
            <a:miter/>
          </a:ln>
        </p:spPr>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AFBFC">
                <a:alpha val="100000"/>
              </a:srgbClr>
            </a:gs>
            <a:gs pos="50400">
              <a:schemeClr val="bg1"/>
            </a:gs>
            <a:gs pos="96800">
              <a:srgbClr val="FAFBFC">
                <a:alpha val="100000"/>
              </a:srgbClr>
            </a:gs>
          </a:gsLst>
          <a:lin ang="2700000" scaled="0"/>
        </a:gradFill>
        <a:effectLst/>
      </p:bgPr>
    </p:bg>
    <p:spTree>
      <p:nvGrpSpPr>
        <p:cNvPr id="1" name=""/>
        <p:cNvGrpSpPr/>
        <p:nvPr/>
      </p:nvGrpSpPr>
      <p:grpSpPr>
        <a:xfrm>
          <a:off x="0" y="0"/>
          <a:ext cx="0" cy="0"/>
          <a:chOff x="0" y="0"/>
          <a:chExt cx="0" cy="0"/>
        </a:xfrm>
      </p:grpSpPr>
      <p:sp>
        <p:nvSpPr>
          <p:cNvPr id="2" name="标题 1"/>
          <p:cNvSpPr txBox="1"/>
          <p:nvPr/>
        </p:nvSpPr>
        <p:spPr>
          <a:xfrm>
            <a:off x="0" y="0"/>
            <a:ext cx="12192000" cy="6858000"/>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pic>
        <p:nvPicPr>
          <p:cNvPr id="3" name="图片 2"/>
          <p:cNvPicPr>
            <a:picLocks noChangeAspect="1"/>
          </p:cNvPicPr>
          <p:nvPr/>
        </p:nvPicPr>
        <p:blipFill>
          <a:blip r:embed="rId2">
            <a:alphaModFix/>
          </a:blip>
          <a:srcRect l="57447" t="4870" r="6517" b="7349"/>
          <a:stretch>
            <a:fillRect/>
          </a:stretch>
        </p:blipFill>
        <p:spPr>
          <a:xfrm>
            <a:off x="7879744" y="1130301"/>
            <a:ext cx="3651857" cy="5003799"/>
          </a:xfrm>
          <a:custGeom>
            <a:avLst/>
            <a:gdLst/>
            <a:ahLst/>
            <a:cxnLst/>
            <a:rect l="l" t="t" r="r" b="b"/>
            <a:pathLst>
              <a:path w="3651857" h="5003799">
                <a:moveTo>
                  <a:pt x="0" y="0"/>
                </a:moveTo>
                <a:lnTo>
                  <a:pt x="3651857" y="0"/>
                </a:lnTo>
                <a:lnTo>
                  <a:pt x="3651857" y="5003799"/>
                </a:lnTo>
                <a:lnTo>
                  <a:pt x="0" y="5003799"/>
                </a:lnTo>
                <a:lnTo>
                  <a:pt x="0" y="0"/>
                </a:lnTo>
                <a:close/>
              </a:path>
            </a:pathLst>
          </a:custGeom>
          <a:noFill/>
          <a:ln>
            <a:noFill/>
          </a:ln>
        </p:spPr>
      </p:pic>
      <p:sp>
        <p:nvSpPr>
          <p:cNvPr id="4" name="标题 1"/>
          <p:cNvSpPr txBox="1"/>
          <p:nvPr/>
        </p:nvSpPr>
        <p:spPr>
          <a:xfrm>
            <a:off x="660400" y="2100321"/>
            <a:ext cx="540001" cy="540000"/>
          </a:xfrm>
          <a:prstGeom prst="ellipse">
            <a:avLst/>
          </a:prstGeom>
          <a:gradFill>
            <a:gsLst>
              <a:gs pos="6000">
                <a:schemeClr val="accent1">
                  <a:lumMod val="40000"/>
                  <a:lumOff val="60000"/>
                </a:schemeClr>
              </a:gs>
              <a:gs pos="100000">
                <a:schemeClr val="accent1"/>
              </a:gs>
            </a:gsLst>
            <a:lin ang="2700000" scaled="0"/>
          </a:gradFill>
          <a:ln w="12700" cap="sq">
            <a:noFill/>
            <a:miter/>
          </a:ln>
          <a:effectLst>
            <a:outerShdw blurRad="190500" dist="101600" dir="2700000" algn="tl" rotWithShape="0">
              <a:schemeClr val="accent1">
                <a:alpha val="15000"/>
              </a:schemeClr>
            </a:outerShdw>
          </a:effectLst>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a:off x="678400" y="2244321"/>
            <a:ext cx="504000" cy="252000"/>
          </a:xfrm>
          <a:prstGeom prst="rect">
            <a:avLst/>
          </a:prstGeom>
          <a:noFill/>
          <a:ln w="12700" cap="sq">
            <a:noFill/>
            <a:miter/>
          </a:ln>
        </p:spPr>
        <p:txBody>
          <a:bodyPr vert="horz" wrap="square" lIns="0" tIns="0" rIns="0" bIns="0" rtlCol="0" anchor="ctr"/>
          <a:lstStyle/>
          <a:p>
            <a:pPr algn="ctr">
              <a:lnSpc>
                <a:spcPct val="110000"/>
              </a:lnSpc>
            </a:pPr>
            <a:r>
              <a:rPr kumimoji="1" lang="en-US" altLang="zh-CN" sz="1800">
                <a:ln w="12700">
                  <a:noFill/>
                </a:ln>
                <a:solidFill>
                  <a:srgbClr val="FFFFFF">
                    <a:alpha val="100000"/>
                  </a:srgbClr>
                </a:solidFill>
                <a:latin typeface="Source Han Sans" panose="020B0500000000000000" charset="-122"/>
                <a:ea typeface="Source Han Sans" panose="020B0500000000000000" charset="-122"/>
                <a:cs typeface="Source Han Sans" panose="020B0500000000000000" charset="-122"/>
              </a:rPr>
              <a:t>01</a:t>
            </a:r>
            <a:endParaRPr kumimoji="1" lang="zh-CN" altLang="en-US"/>
          </a:p>
        </p:txBody>
      </p:sp>
      <p:sp>
        <p:nvSpPr>
          <p:cNvPr id="6" name="标题 1"/>
          <p:cNvSpPr txBox="1"/>
          <p:nvPr/>
        </p:nvSpPr>
        <p:spPr>
          <a:xfrm>
            <a:off x="1347551" y="2100321"/>
            <a:ext cx="6048000" cy="720000"/>
          </a:xfrm>
          <a:prstGeom prst="rect">
            <a:avLst/>
          </a:prstGeom>
          <a:noFill/>
          <a:ln>
            <a:noFill/>
          </a:ln>
        </p:spPr>
        <p:txBody>
          <a:bodyPr vert="horz" wrap="square" lIns="0" tIns="0" rIns="0" bIns="0" rtlCol="0" anchor="t"/>
          <a:lstStyle/>
          <a:p>
            <a:pPr algn="l">
              <a:lnSpc>
                <a:spcPct val="150000"/>
              </a:lnSpc>
            </a:pPr>
            <a:r>
              <a:rPr kumimoji="1" lang="en-US" altLang="zh-CN">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分析公文、PPT、业务文案的写作特点和要求。</a:t>
            </a:r>
          </a:p>
        </p:txBody>
      </p:sp>
      <p:sp>
        <p:nvSpPr>
          <p:cNvPr id="7" name="标题 1"/>
          <p:cNvSpPr txBox="1"/>
          <p:nvPr/>
        </p:nvSpPr>
        <p:spPr>
          <a:xfrm>
            <a:off x="660400" y="2928767"/>
            <a:ext cx="540001" cy="540000"/>
          </a:xfrm>
          <a:prstGeom prst="ellipse">
            <a:avLst/>
          </a:prstGeom>
          <a:gradFill>
            <a:gsLst>
              <a:gs pos="6000">
                <a:schemeClr val="accent1">
                  <a:lumMod val="40000"/>
                  <a:lumOff val="60000"/>
                </a:schemeClr>
              </a:gs>
              <a:gs pos="100000">
                <a:schemeClr val="accent1"/>
              </a:gs>
            </a:gsLst>
            <a:lin ang="2700000" scaled="0"/>
          </a:gradFill>
          <a:ln w="12700" cap="sq">
            <a:noFill/>
            <a:miter/>
          </a:ln>
          <a:effectLst>
            <a:outerShdw blurRad="190500" dist="101600" dir="2700000" algn="tl" rotWithShape="0">
              <a:schemeClr val="accent1">
                <a:alpha val="15000"/>
              </a:schemeClr>
            </a:outerShdw>
          </a:effectLst>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a:off x="678400" y="3072767"/>
            <a:ext cx="504000" cy="252000"/>
          </a:xfrm>
          <a:prstGeom prst="rect">
            <a:avLst/>
          </a:prstGeom>
          <a:noFill/>
          <a:ln w="12700" cap="sq">
            <a:noFill/>
            <a:miter/>
          </a:ln>
        </p:spPr>
        <p:txBody>
          <a:bodyPr vert="horz" wrap="square" lIns="0" tIns="0" rIns="0" bIns="0" rtlCol="0" anchor="ctr"/>
          <a:lstStyle/>
          <a:p>
            <a:pPr algn="ctr">
              <a:lnSpc>
                <a:spcPct val="110000"/>
              </a:lnSpc>
            </a:pPr>
            <a:r>
              <a:rPr kumimoji="1" lang="en-US" altLang="zh-CN" sz="1800">
                <a:ln w="12700">
                  <a:noFill/>
                </a:ln>
                <a:solidFill>
                  <a:srgbClr val="FFFFFF">
                    <a:alpha val="100000"/>
                  </a:srgbClr>
                </a:solidFill>
                <a:latin typeface="Source Han Sans" panose="020B0500000000000000" charset="-122"/>
                <a:ea typeface="Source Han Sans" panose="020B0500000000000000" charset="-122"/>
                <a:cs typeface="Source Han Sans" panose="020B0500000000000000" charset="-122"/>
              </a:rPr>
              <a:t>02</a:t>
            </a:r>
            <a:endParaRPr kumimoji="1" lang="zh-CN" altLang="en-US"/>
          </a:p>
        </p:txBody>
      </p:sp>
      <p:sp>
        <p:nvSpPr>
          <p:cNvPr id="9" name="标题 1"/>
          <p:cNvSpPr txBox="1"/>
          <p:nvPr/>
        </p:nvSpPr>
        <p:spPr>
          <a:xfrm>
            <a:off x="1347551" y="2928766"/>
            <a:ext cx="6048000" cy="720000"/>
          </a:xfrm>
          <a:prstGeom prst="rect">
            <a:avLst/>
          </a:prstGeom>
          <a:noFill/>
          <a:ln>
            <a:noFill/>
          </a:ln>
        </p:spPr>
        <p:txBody>
          <a:bodyPr vert="horz" wrap="square" lIns="0" tIns="0" rIns="0" bIns="0" rtlCol="0" anchor="t"/>
          <a:lstStyle/>
          <a:p>
            <a:pPr algn="l">
              <a:lnSpc>
                <a:spcPct val="150000"/>
              </a:lnSpc>
            </a:pPr>
            <a:r>
              <a:rPr kumimoji="1" lang="en-US" altLang="zh-CN">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学习公文写作的精炼简洁、主题明确、逻辑清晰、客观中立原则。</a:t>
            </a:r>
          </a:p>
        </p:txBody>
      </p:sp>
      <p:sp>
        <p:nvSpPr>
          <p:cNvPr id="10" name="标题 1"/>
          <p:cNvSpPr txBox="1"/>
          <p:nvPr/>
        </p:nvSpPr>
        <p:spPr>
          <a:xfrm>
            <a:off x="660401" y="1130300"/>
            <a:ext cx="6735150" cy="808990"/>
          </a:xfrm>
          <a:prstGeom prst="rect">
            <a:avLst/>
          </a:prstGeom>
          <a:noFill/>
          <a:ln>
            <a:noFill/>
          </a:ln>
        </p:spPr>
        <p:txBody>
          <a:bodyPr vert="horz" wrap="square" lIns="0" tIns="0" rIns="0" bIns="0" rtlCol="0" anchor="t"/>
          <a:lstStyle/>
          <a:p>
            <a:pPr algn="l">
              <a:lnSpc>
                <a:spcPct val="130000"/>
              </a:lnSpc>
            </a:pPr>
            <a:r>
              <a:rPr kumimoji="1" lang="en-US" altLang="zh-CN" sz="2000">
                <a:ln w="12700">
                  <a:noFill/>
                </a:ln>
                <a:solidFill>
                  <a:srgbClr val="262626">
                    <a:alpha val="100000"/>
                  </a:srgbClr>
                </a:solidFill>
                <a:latin typeface="Source Han Sans CN Bold" panose="020B0800000000000000" charset="-122"/>
                <a:ea typeface="Source Han Sans CN Bold" panose="020B0800000000000000" charset="-122"/>
                <a:cs typeface="Source Han Sans CN Bold" panose="020B0800000000000000" charset="-122"/>
              </a:rPr>
              <a:t>提升书面表达能力</a:t>
            </a:r>
          </a:p>
        </p:txBody>
      </p:sp>
      <p:sp>
        <p:nvSpPr>
          <p:cNvPr id="11" name="标题 1"/>
          <p:cNvSpPr txBox="1"/>
          <p:nvPr/>
        </p:nvSpPr>
        <p:spPr>
          <a:xfrm>
            <a:off x="660400" y="3757212"/>
            <a:ext cx="540001" cy="540000"/>
          </a:xfrm>
          <a:prstGeom prst="ellipse">
            <a:avLst/>
          </a:prstGeom>
          <a:gradFill>
            <a:gsLst>
              <a:gs pos="6000">
                <a:schemeClr val="accent1">
                  <a:lumMod val="40000"/>
                  <a:lumOff val="60000"/>
                </a:schemeClr>
              </a:gs>
              <a:gs pos="100000">
                <a:schemeClr val="accent1"/>
              </a:gs>
            </a:gsLst>
            <a:lin ang="2700000" scaled="0"/>
          </a:gradFill>
          <a:ln w="12700" cap="sq">
            <a:noFill/>
            <a:miter/>
          </a:ln>
          <a:effectLst>
            <a:outerShdw blurRad="190500" dist="101600" dir="2700000" algn="tl" rotWithShape="0">
              <a:schemeClr val="accent1">
                <a:alpha val="15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a:off x="678400" y="3901212"/>
            <a:ext cx="504000" cy="252000"/>
          </a:xfrm>
          <a:prstGeom prst="rect">
            <a:avLst/>
          </a:prstGeom>
          <a:noFill/>
          <a:ln w="12700" cap="sq">
            <a:noFill/>
            <a:miter/>
          </a:ln>
        </p:spPr>
        <p:txBody>
          <a:bodyPr vert="horz" wrap="square" lIns="0" tIns="0" rIns="0" bIns="0" rtlCol="0" anchor="ctr"/>
          <a:lstStyle/>
          <a:p>
            <a:pPr algn="ctr">
              <a:lnSpc>
                <a:spcPct val="110000"/>
              </a:lnSpc>
            </a:pPr>
            <a:r>
              <a:rPr kumimoji="1" lang="en-US" altLang="zh-CN" sz="1800">
                <a:ln w="12700">
                  <a:noFill/>
                </a:ln>
                <a:solidFill>
                  <a:srgbClr val="FFFFFF">
                    <a:alpha val="100000"/>
                  </a:srgbClr>
                </a:solidFill>
                <a:latin typeface="Source Han Sans" panose="020B0500000000000000" charset="-122"/>
                <a:ea typeface="Source Han Sans" panose="020B0500000000000000" charset="-122"/>
                <a:cs typeface="Source Han Sans" panose="020B0500000000000000" charset="-122"/>
              </a:rPr>
              <a:t>03</a:t>
            </a:r>
            <a:endParaRPr kumimoji="1" lang="zh-CN" altLang="en-US"/>
          </a:p>
        </p:txBody>
      </p:sp>
      <p:sp>
        <p:nvSpPr>
          <p:cNvPr id="13" name="标题 1"/>
          <p:cNvSpPr txBox="1"/>
          <p:nvPr/>
        </p:nvSpPr>
        <p:spPr>
          <a:xfrm>
            <a:off x="1347551" y="3757211"/>
            <a:ext cx="6048000" cy="720000"/>
          </a:xfrm>
          <a:prstGeom prst="rect">
            <a:avLst/>
          </a:prstGeom>
          <a:noFill/>
          <a:ln>
            <a:noFill/>
          </a:ln>
        </p:spPr>
        <p:txBody>
          <a:bodyPr vert="horz" wrap="square" lIns="0" tIns="0" rIns="0" bIns="0" rtlCol="0" anchor="t"/>
          <a:lstStyle/>
          <a:p>
            <a:pPr algn="l">
              <a:lnSpc>
                <a:spcPct val="150000"/>
              </a:lnSpc>
            </a:pPr>
            <a:r>
              <a:rPr kumimoji="1" lang="en-US" altLang="zh-CN">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学习 PPT 写作的逻辑性，掌握标题、内容、论证的逻辑关系。</a:t>
            </a:r>
          </a:p>
        </p:txBody>
      </p:sp>
      <p:sp>
        <p:nvSpPr>
          <p:cNvPr id="14" name="标题 1"/>
          <p:cNvSpPr txBox="1"/>
          <p:nvPr/>
        </p:nvSpPr>
        <p:spPr>
          <a:xfrm>
            <a:off x="660400" y="4585657"/>
            <a:ext cx="540001" cy="540000"/>
          </a:xfrm>
          <a:prstGeom prst="ellipse">
            <a:avLst/>
          </a:prstGeom>
          <a:gradFill>
            <a:gsLst>
              <a:gs pos="6000">
                <a:schemeClr val="accent1">
                  <a:lumMod val="40000"/>
                  <a:lumOff val="60000"/>
                </a:schemeClr>
              </a:gs>
              <a:gs pos="100000">
                <a:schemeClr val="accent1"/>
              </a:gs>
            </a:gsLst>
            <a:lin ang="2700000" scaled="0"/>
          </a:gradFill>
          <a:ln w="12700" cap="sq">
            <a:noFill/>
            <a:miter/>
          </a:ln>
          <a:effectLst>
            <a:outerShdw blurRad="190500" dist="101600" dir="2700000" algn="tl" rotWithShape="0">
              <a:schemeClr val="accent1">
                <a:alpha val="15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a:off x="678400" y="4729657"/>
            <a:ext cx="504000" cy="252000"/>
          </a:xfrm>
          <a:prstGeom prst="rect">
            <a:avLst/>
          </a:prstGeom>
          <a:noFill/>
          <a:ln w="12700" cap="sq">
            <a:noFill/>
            <a:miter/>
          </a:ln>
        </p:spPr>
        <p:txBody>
          <a:bodyPr vert="horz" wrap="square" lIns="0" tIns="0" rIns="0" bIns="0" rtlCol="0" anchor="ctr"/>
          <a:lstStyle/>
          <a:p>
            <a:pPr algn="ctr">
              <a:lnSpc>
                <a:spcPct val="110000"/>
              </a:lnSpc>
            </a:pPr>
            <a:r>
              <a:rPr kumimoji="1" lang="en-US" altLang="zh-CN" sz="1800">
                <a:ln w="12700">
                  <a:noFill/>
                </a:ln>
                <a:solidFill>
                  <a:srgbClr val="FFFFFF">
                    <a:alpha val="100000"/>
                  </a:srgbClr>
                </a:solidFill>
                <a:latin typeface="Source Han Sans" panose="020B0500000000000000" charset="-122"/>
                <a:ea typeface="Source Han Sans" panose="020B0500000000000000" charset="-122"/>
                <a:cs typeface="Source Han Sans" panose="020B0500000000000000" charset="-122"/>
              </a:rPr>
              <a:t>04</a:t>
            </a:r>
            <a:endParaRPr kumimoji="1" lang="zh-CN" altLang="en-US"/>
          </a:p>
        </p:txBody>
      </p:sp>
      <p:sp>
        <p:nvSpPr>
          <p:cNvPr id="16" name="标题 1"/>
          <p:cNvSpPr txBox="1"/>
          <p:nvPr/>
        </p:nvSpPr>
        <p:spPr>
          <a:xfrm>
            <a:off x="1347551" y="4585656"/>
            <a:ext cx="6048000" cy="720000"/>
          </a:xfrm>
          <a:prstGeom prst="rect">
            <a:avLst/>
          </a:prstGeom>
          <a:noFill/>
          <a:ln>
            <a:noFill/>
          </a:ln>
        </p:spPr>
        <p:txBody>
          <a:bodyPr vert="horz" wrap="square" lIns="0" tIns="0" rIns="0" bIns="0" rtlCol="0" anchor="t"/>
          <a:lstStyle/>
          <a:p>
            <a:pPr algn="l">
              <a:lnSpc>
                <a:spcPct val="150000"/>
              </a:lnSpc>
            </a:pPr>
            <a:r>
              <a:rPr kumimoji="1" lang="en-US" altLang="zh-CN">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学习业务文案写作的促销活动文案特点，如精确数字、紧迫语气、心理暗示等。</a:t>
            </a:r>
          </a:p>
        </p:txBody>
      </p:sp>
      <p:sp>
        <p:nvSpPr>
          <p:cNvPr id="17" name="标题 1"/>
          <p:cNvSpPr txBox="1"/>
          <p:nvPr/>
        </p:nvSpPr>
        <p:spPr>
          <a:xfrm>
            <a:off x="660400" y="5414100"/>
            <a:ext cx="540001" cy="540000"/>
          </a:xfrm>
          <a:prstGeom prst="ellipse">
            <a:avLst/>
          </a:prstGeom>
          <a:gradFill>
            <a:gsLst>
              <a:gs pos="6000">
                <a:schemeClr val="accent1">
                  <a:lumMod val="40000"/>
                  <a:lumOff val="60000"/>
                </a:schemeClr>
              </a:gs>
              <a:gs pos="100000">
                <a:schemeClr val="accent1"/>
              </a:gs>
            </a:gsLst>
            <a:lin ang="2700000" scaled="0"/>
          </a:gradFill>
          <a:ln w="12700" cap="sq">
            <a:noFill/>
            <a:miter/>
          </a:ln>
          <a:effectLst>
            <a:outerShdw blurRad="190500" dist="101600" dir="2700000" algn="tl" rotWithShape="0">
              <a:schemeClr val="accent1">
                <a:alpha val="15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8" name="标题 1"/>
          <p:cNvSpPr txBox="1"/>
          <p:nvPr/>
        </p:nvSpPr>
        <p:spPr>
          <a:xfrm>
            <a:off x="678400" y="5558100"/>
            <a:ext cx="504000" cy="252000"/>
          </a:xfrm>
          <a:prstGeom prst="rect">
            <a:avLst/>
          </a:prstGeom>
          <a:noFill/>
          <a:ln w="12700" cap="sq">
            <a:noFill/>
            <a:miter/>
          </a:ln>
        </p:spPr>
        <p:txBody>
          <a:bodyPr vert="horz" wrap="square" lIns="0" tIns="0" rIns="0" bIns="0" rtlCol="0" anchor="ctr"/>
          <a:lstStyle/>
          <a:p>
            <a:pPr algn="ctr">
              <a:lnSpc>
                <a:spcPct val="110000"/>
              </a:lnSpc>
            </a:pPr>
            <a:r>
              <a:rPr kumimoji="1" lang="en-US" altLang="zh-CN" sz="1800">
                <a:ln w="12700">
                  <a:noFill/>
                </a:ln>
                <a:solidFill>
                  <a:srgbClr val="FFFFFF">
                    <a:alpha val="100000"/>
                  </a:srgbClr>
                </a:solidFill>
                <a:latin typeface="Source Han Sans" panose="020B0500000000000000" charset="-122"/>
                <a:ea typeface="Source Han Sans" panose="020B0500000000000000" charset="-122"/>
                <a:cs typeface="Source Han Sans" panose="020B0500000000000000" charset="-122"/>
              </a:rPr>
              <a:t>05</a:t>
            </a:r>
            <a:endParaRPr kumimoji="1" lang="zh-CN" altLang="en-US"/>
          </a:p>
        </p:txBody>
      </p:sp>
      <p:sp>
        <p:nvSpPr>
          <p:cNvPr id="19" name="标题 1"/>
          <p:cNvSpPr txBox="1"/>
          <p:nvPr/>
        </p:nvSpPr>
        <p:spPr>
          <a:xfrm>
            <a:off x="1347551" y="5414100"/>
            <a:ext cx="6048000" cy="720000"/>
          </a:xfrm>
          <a:prstGeom prst="rect">
            <a:avLst/>
          </a:prstGeom>
          <a:noFill/>
          <a:ln>
            <a:noFill/>
          </a:ln>
        </p:spPr>
        <p:txBody>
          <a:bodyPr vert="horz" wrap="square" lIns="0" tIns="0" rIns="0" bIns="0" rtlCol="0" anchor="t"/>
          <a:lstStyle/>
          <a:p>
            <a:pPr algn="l">
              <a:lnSpc>
                <a:spcPct val="150000"/>
              </a:lnSpc>
            </a:pPr>
            <a:r>
              <a:rPr kumimoji="1" lang="en-US" altLang="zh-CN">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掌握书面表达能力修炼的三个要点：抓住写作场景多写、修炼逻辑能力、通过模仿掌握写作方法。</a:t>
            </a:r>
          </a:p>
        </p:txBody>
      </p:sp>
      <p:sp>
        <p:nvSpPr>
          <p:cNvPr id="20" name="标题 1"/>
          <p:cNvSpPr txBox="1"/>
          <p:nvPr/>
        </p:nvSpPr>
        <p:spPr>
          <a:xfrm>
            <a:off x="660400" y="323990"/>
            <a:ext cx="10671175" cy="468000"/>
          </a:xfrm>
          <a:prstGeom prst="rect">
            <a:avLst/>
          </a:prstGeom>
          <a:noFill/>
          <a:ln>
            <a:noFill/>
          </a:ln>
        </p:spPr>
        <p:txBody>
          <a:bodyPr vert="horz" wrap="square" lIns="0" tIns="0" rIns="0" bIns="0" rtlCol="0" anchor="ctr"/>
          <a:lstStyle/>
          <a:p>
            <a:pPr algn="l">
              <a:lnSpc>
                <a:spcPct val="110000"/>
              </a:lnSpc>
            </a:pPr>
            <a:r>
              <a:rPr kumimoji="1" lang="en-US" altLang="zh-CN" sz="2800">
                <a:ln w="12700">
                  <a:noFill/>
                </a:ln>
                <a:solidFill>
                  <a:srgbClr val="262626">
                    <a:alpha val="100000"/>
                  </a:srgbClr>
                </a:solidFill>
                <a:latin typeface="Source Han Sans CN Bold" panose="020B0800000000000000" charset="-122"/>
                <a:ea typeface="Source Han Sans CN Bold" panose="020B0800000000000000" charset="-122"/>
                <a:cs typeface="Source Han Sans CN Bold" panose="020B0800000000000000" charset="-122"/>
              </a:rPr>
              <a:t>07 书面表达</a:t>
            </a:r>
            <a:endParaRPr kumimoji="1" lang="zh-CN" altLang="en-US"/>
          </a:p>
        </p:txBody>
      </p:sp>
      <p:cxnSp>
        <p:nvCxnSpPr>
          <p:cNvPr id="21" name="标题 1"/>
          <p:cNvCxnSpPr/>
          <p:nvPr/>
        </p:nvCxnSpPr>
        <p:spPr>
          <a:xfrm>
            <a:off x="0" y="958850"/>
            <a:ext cx="12122150" cy="0"/>
          </a:xfrm>
          <a:prstGeom prst="line">
            <a:avLst/>
          </a:prstGeom>
          <a:noFill/>
          <a:ln w="28575" cap="sq">
            <a:solidFill>
              <a:schemeClr val="accent1"/>
            </a:solidFill>
            <a:miter/>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FAFBFC">
                <a:alpha val="100000"/>
              </a:srgbClr>
            </a:gs>
            <a:gs pos="50400">
              <a:schemeClr val="bg1"/>
            </a:gs>
            <a:gs pos="96800">
              <a:srgbClr val="FAFBFC">
                <a:alpha val="100000"/>
              </a:srgbClr>
            </a:gs>
          </a:gsLst>
          <a:lin ang="2700000" scaled="0"/>
        </a:gradFill>
        <a:effectLst/>
      </p:bgPr>
    </p:bg>
    <p:spTree>
      <p:nvGrpSpPr>
        <p:cNvPr id="1" name=""/>
        <p:cNvGrpSpPr/>
        <p:nvPr/>
      </p:nvGrpSpPr>
      <p:grpSpPr>
        <a:xfrm>
          <a:off x="0" y="0"/>
          <a:ext cx="0" cy="0"/>
          <a:chOff x="0" y="0"/>
          <a:chExt cx="0" cy="0"/>
        </a:xfrm>
      </p:grpSpPr>
      <p:sp>
        <p:nvSpPr>
          <p:cNvPr id="2" name="标题 1"/>
          <p:cNvSpPr txBox="1"/>
          <p:nvPr/>
        </p:nvSpPr>
        <p:spPr>
          <a:xfrm>
            <a:off x="0" y="0"/>
            <a:ext cx="12192000" cy="6858000"/>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a:off x="7759863" y="1642542"/>
            <a:ext cx="3698077" cy="3572915"/>
          </a:xfrm>
          <a:prstGeom prst="rect">
            <a:avLst/>
          </a:prstGeom>
          <a:blipFill>
            <a:blip r:embed="rId2"/>
            <a:srcRect/>
            <a:stretch>
              <a:fillRect/>
            </a:stretch>
          </a:blipFill>
          <a:ln w="38100" cap="sq">
            <a:noFill/>
            <a:round/>
          </a:ln>
          <a:effectLst/>
        </p:spPr>
        <p:txBody>
          <a:bodyPr vert="horz" wrap="square" lIns="91440" tIns="45720" rIns="91440" bIns="45720" rtlCol="0" anchor="t"/>
          <a:lstStyle/>
          <a:p>
            <a:pPr algn="ctr">
              <a:lnSpc>
                <a:spcPct val="110000"/>
              </a:lnSpc>
            </a:pPr>
            <a:endParaRPr kumimoji="1" lang="zh-CN" altLang="en-US"/>
          </a:p>
        </p:txBody>
      </p:sp>
      <p:sp>
        <p:nvSpPr>
          <p:cNvPr id="4" name="标题 1"/>
          <p:cNvSpPr txBox="1"/>
          <p:nvPr/>
        </p:nvSpPr>
        <p:spPr>
          <a:xfrm>
            <a:off x="8210814" y="5402766"/>
            <a:ext cx="2778068" cy="1455234"/>
          </a:xfrm>
          <a:prstGeom prst="rect">
            <a:avLst/>
          </a:prstGeom>
          <a:blipFill>
            <a:blip r:embed="rId3"/>
            <a:srcRect/>
            <a:stretch>
              <a:fillRect/>
            </a:stretch>
          </a:blipFill>
          <a:ln w="38100" cap="sq">
            <a:noFill/>
            <a:round/>
          </a:ln>
          <a:effectLst/>
        </p:spPr>
        <p:txBody>
          <a:bodyPr vert="horz" wrap="square" lIns="91440" tIns="45720" rIns="91440" bIns="45720" rtlCol="0" anchor="t"/>
          <a:lstStyle/>
          <a:p>
            <a:pPr algn="ctr">
              <a:lnSpc>
                <a:spcPct val="110000"/>
              </a:lnSpc>
            </a:pPr>
            <a:endParaRPr kumimoji="1" lang="zh-CN" altLang="en-US"/>
          </a:p>
        </p:txBody>
      </p:sp>
      <p:sp>
        <p:nvSpPr>
          <p:cNvPr id="5" name="标题 1"/>
          <p:cNvSpPr txBox="1"/>
          <p:nvPr/>
        </p:nvSpPr>
        <p:spPr>
          <a:xfrm>
            <a:off x="8210814" y="0"/>
            <a:ext cx="2778068" cy="1455234"/>
          </a:xfrm>
          <a:prstGeom prst="rect">
            <a:avLst/>
          </a:prstGeom>
          <a:blipFill>
            <a:blip r:embed="rId4"/>
            <a:srcRect/>
            <a:stretch>
              <a:fillRect/>
            </a:stretch>
          </a:blipFill>
          <a:ln w="38100" cap="sq">
            <a:noFill/>
            <a:round/>
          </a:ln>
          <a:effectLst/>
        </p:spPr>
        <p:txBody>
          <a:bodyPr vert="horz" wrap="square" lIns="91440" tIns="45720" rIns="91440" bIns="45720" rtlCol="0" anchor="t"/>
          <a:lstStyle/>
          <a:p>
            <a:pPr algn="ctr">
              <a:lnSpc>
                <a:spcPct val="110000"/>
              </a:lnSpc>
            </a:pPr>
            <a:endParaRPr kumimoji="1" lang="zh-CN" altLang="en-US"/>
          </a:p>
        </p:txBody>
      </p:sp>
      <p:sp>
        <p:nvSpPr>
          <p:cNvPr id="6" name="标题 1"/>
          <p:cNvSpPr txBox="1"/>
          <p:nvPr/>
        </p:nvSpPr>
        <p:spPr>
          <a:xfrm>
            <a:off x="1500383" y="1205494"/>
            <a:ext cx="5760000" cy="1294838"/>
          </a:xfrm>
          <a:prstGeom prst="rect">
            <a:avLst/>
          </a:prstGeom>
          <a:noFill/>
          <a:ln>
            <a:noFill/>
          </a:ln>
        </p:spPr>
        <p:txBody>
          <a:bodyPr vert="horz" wrap="square" lIns="0" tIns="0" rIns="0" bIns="0" rtlCol="0" anchor="t"/>
          <a:lstStyle/>
          <a:p>
            <a:pPr algn="l">
              <a:lnSpc>
                <a:spcPct val="150000"/>
              </a:lnSpc>
            </a:pPr>
            <a:r>
              <a:rPr kumimoji="1" lang="en-US" altLang="zh-CN" sz="2400">
                <a:ln w="12700">
                  <a:noFill/>
                </a:ln>
                <a:solidFill>
                  <a:srgbClr val="262626">
                    <a:alpha val="100000"/>
                  </a:srgbClr>
                </a:solidFill>
                <a:latin typeface="Source Han Sans CN Bold" panose="020B0800000000000000" charset="-122"/>
                <a:ea typeface="Source Han Sans CN Bold" panose="020B0800000000000000" charset="-122"/>
                <a:cs typeface="Source Han Sans CN Bold" panose="020B0800000000000000" charset="-122"/>
              </a:rPr>
              <a:t>持续学习的重要性</a:t>
            </a:r>
          </a:p>
        </p:txBody>
      </p:sp>
      <p:sp>
        <p:nvSpPr>
          <p:cNvPr id="7" name="标题 1"/>
          <p:cNvSpPr txBox="1"/>
          <p:nvPr/>
        </p:nvSpPr>
        <p:spPr>
          <a:xfrm>
            <a:off x="822754" y="1147406"/>
            <a:ext cx="476250" cy="377952"/>
          </a:xfrm>
          <a:custGeom>
            <a:avLst/>
            <a:gdLst>
              <a:gd name="connsiteX0" fmla="*/ 476250 w 476250"/>
              <a:gd name="connsiteY0" fmla="*/ 0 h 377952"/>
              <a:gd name="connsiteX1" fmla="*/ 476250 w 476250"/>
              <a:gd name="connsiteY1" fmla="*/ 81725 h 377952"/>
              <a:gd name="connsiteX2" fmla="*/ 367570 w 476250"/>
              <a:gd name="connsiteY2" fmla="*/ 187452 h 377952"/>
              <a:gd name="connsiteX3" fmla="*/ 476250 w 476250"/>
              <a:gd name="connsiteY3" fmla="*/ 187452 h 377952"/>
              <a:gd name="connsiteX4" fmla="*/ 476250 w 476250"/>
              <a:gd name="connsiteY4" fmla="*/ 377952 h 377952"/>
              <a:gd name="connsiteX5" fmla="*/ 285750 w 476250"/>
              <a:gd name="connsiteY5" fmla="*/ 377952 h 377952"/>
              <a:gd name="connsiteX6" fmla="*/ 285750 w 476250"/>
              <a:gd name="connsiteY6" fmla="*/ 187452 h 377952"/>
              <a:gd name="connsiteX7" fmla="*/ 476250 w 476250"/>
              <a:gd name="connsiteY7" fmla="*/ 0 h 377952"/>
              <a:gd name="connsiteX8" fmla="*/ 190500 w 476250"/>
              <a:gd name="connsiteY8" fmla="*/ 0 h 377952"/>
              <a:gd name="connsiteX9" fmla="*/ 190500 w 476250"/>
              <a:gd name="connsiteY9" fmla="*/ 81725 h 377952"/>
              <a:gd name="connsiteX10" fmla="*/ 81820 w 476250"/>
              <a:gd name="connsiteY10" fmla="*/ 187452 h 377952"/>
              <a:gd name="connsiteX11" fmla="*/ 190500 w 476250"/>
              <a:gd name="connsiteY11" fmla="*/ 187452 h 377952"/>
              <a:gd name="connsiteX12" fmla="*/ 190500 w 476250"/>
              <a:gd name="connsiteY12" fmla="*/ 377952 h 377952"/>
              <a:gd name="connsiteX13" fmla="*/ 0 w 476250"/>
              <a:gd name="connsiteY13" fmla="*/ 377952 h 377952"/>
              <a:gd name="connsiteX14" fmla="*/ 0 w 476250"/>
              <a:gd name="connsiteY14" fmla="*/ 187452 h 377952"/>
              <a:gd name="connsiteX15" fmla="*/ 190500 w 476250"/>
              <a:gd name="connsiteY15" fmla="*/ 0 h 377952"/>
            </a:gdLst>
            <a:ahLst/>
            <a:cxnLst/>
            <a:rect l="l" t="t" r="r" b="b"/>
            <a:pathLst>
              <a:path w="476250" h="377952">
                <a:moveTo>
                  <a:pt x="476250" y="0"/>
                </a:moveTo>
                <a:lnTo>
                  <a:pt x="476250" y="81725"/>
                </a:lnTo>
                <a:cubicBezTo>
                  <a:pt x="417383" y="81753"/>
                  <a:pt x="369219" y="128608"/>
                  <a:pt x="367570" y="187452"/>
                </a:cubicBezTo>
                <a:lnTo>
                  <a:pt x="476250" y="187452"/>
                </a:lnTo>
                <a:lnTo>
                  <a:pt x="476250" y="377952"/>
                </a:lnTo>
                <a:lnTo>
                  <a:pt x="285750" y="377952"/>
                </a:lnTo>
                <a:lnTo>
                  <a:pt x="285750" y="187452"/>
                </a:lnTo>
                <a:cubicBezTo>
                  <a:pt x="287415" y="83434"/>
                  <a:pt x="372219" y="-13"/>
                  <a:pt x="476250" y="0"/>
                </a:cubicBezTo>
                <a:close/>
                <a:moveTo>
                  <a:pt x="190500" y="0"/>
                </a:moveTo>
                <a:lnTo>
                  <a:pt x="190500" y="81725"/>
                </a:lnTo>
                <a:cubicBezTo>
                  <a:pt x="131633" y="81753"/>
                  <a:pt x="83469" y="128608"/>
                  <a:pt x="81820" y="187452"/>
                </a:cubicBezTo>
                <a:lnTo>
                  <a:pt x="190500" y="187452"/>
                </a:lnTo>
                <a:lnTo>
                  <a:pt x="190500" y="377952"/>
                </a:lnTo>
                <a:lnTo>
                  <a:pt x="0" y="377952"/>
                </a:lnTo>
                <a:lnTo>
                  <a:pt x="0" y="187452"/>
                </a:lnTo>
                <a:cubicBezTo>
                  <a:pt x="1665" y="83434"/>
                  <a:pt x="86469" y="-13"/>
                  <a:pt x="190500" y="0"/>
                </a:cubicBezTo>
                <a:close/>
              </a:path>
            </a:pathLst>
          </a:custGeom>
          <a:solidFill>
            <a:schemeClr val="accent1"/>
          </a:solidFill>
          <a:ln w="6055" cap="flat">
            <a:noFill/>
            <a:miter/>
          </a:ln>
        </p:spPr>
        <p:txBody>
          <a:bodyPr vert="horz" wrap="square" lIns="91440" tIns="45720" rIns="91440" bIns="45720" rtlCol="0" anchor="ctr"/>
          <a:lstStyle/>
          <a:p>
            <a:pPr algn="l">
              <a:lnSpc>
                <a:spcPct val="110000"/>
              </a:lnSpc>
            </a:pPr>
            <a:endParaRPr kumimoji="1" lang="zh-CN" altLang="en-US"/>
          </a:p>
        </p:txBody>
      </p:sp>
      <p:grpSp>
        <p:nvGrpSpPr>
          <p:cNvPr id="8" name="组合 7"/>
          <p:cNvGrpSpPr/>
          <p:nvPr/>
        </p:nvGrpSpPr>
        <p:grpSpPr>
          <a:xfrm>
            <a:off x="854782" y="3175335"/>
            <a:ext cx="444222" cy="444220"/>
            <a:chOff x="854782" y="3175335"/>
            <a:chExt cx="444222" cy="444220"/>
          </a:xfrm>
        </p:grpSpPr>
        <p:sp>
          <p:nvSpPr>
            <p:cNvPr id="9" name="标题 1"/>
            <p:cNvSpPr txBox="1"/>
            <p:nvPr/>
          </p:nvSpPr>
          <p:spPr>
            <a:xfrm>
              <a:off x="854782" y="3175335"/>
              <a:ext cx="444222" cy="444220"/>
            </a:xfrm>
            <a:prstGeom prst="rect">
              <a:avLst/>
            </a:prstGeom>
            <a:solidFill>
              <a:schemeClr val="accent2"/>
            </a:solidFill>
            <a:ln w="12700" cap="rnd">
              <a:noFill/>
              <a:round/>
            </a:ln>
            <a:effectLst>
              <a:outerShdw blurRad="254000" dist="127000" algn="ctr" rotWithShape="0">
                <a:schemeClr val="accent2">
                  <a:alpha val="32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a:off x="974113" y="3315602"/>
              <a:ext cx="205561" cy="163687"/>
            </a:xfrm>
            <a:custGeom>
              <a:avLst/>
              <a:gdLst>
                <a:gd name="connsiteX0" fmla="*/ 515342 w 514350"/>
                <a:gd name="connsiteY0" fmla="*/ 621 h 409575"/>
                <a:gd name="connsiteX1" fmla="*/ 515342 w 514350"/>
                <a:gd name="connsiteY1" fmla="*/ 353046 h 409575"/>
                <a:gd name="connsiteX2" fmla="*/ 192159 w 514350"/>
                <a:gd name="connsiteY2" fmla="*/ 353046 h 409575"/>
                <a:gd name="connsiteX3" fmla="*/ 115387 w 514350"/>
                <a:gd name="connsiteY3" fmla="*/ 410196 h 409575"/>
                <a:gd name="connsiteX4" fmla="*/ 115387 w 514350"/>
                <a:gd name="connsiteY4" fmla="*/ 353046 h 409575"/>
                <a:gd name="connsiteX5" fmla="*/ 992 w 514350"/>
                <a:gd name="connsiteY5" fmla="*/ 353046 h 409575"/>
                <a:gd name="connsiteX6" fmla="*/ 992 w 514350"/>
                <a:gd name="connsiteY6" fmla="*/ 621 h 409575"/>
                <a:gd name="connsiteX7" fmla="*/ 515342 w 514350"/>
                <a:gd name="connsiteY7" fmla="*/ 621 h 409575"/>
                <a:gd name="connsiteX8" fmla="*/ 124817 w 514350"/>
                <a:gd name="connsiteY8" fmla="*/ 143496 h 409575"/>
                <a:gd name="connsiteX9" fmla="*/ 91480 w 514350"/>
                <a:gd name="connsiteY9" fmla="*/ 176834 h 409575"/>
                <a:gd name="connsiteX10" fmla="*/ 124817 w 514350"/>
                <a:gd name="connsiteY10" fmla="*/ 210171 h 409575"/>
                <a:gd name="connsiteX11" fmla="*/ 158155 w 514350"/>
                <a:gd name="connsiteY11" fmla="*/ 176834 h 409575"/>
                <a:gd name="connsiteX12" fmla="*/ 124817 w 514350"/>
                <a:gd name="connsiteY12" fmla="*/ 143496 h 409575"/>
                <a:gd name="connsiteX13" fmla="*/ 258167 w 514350"/>
                <a:gd name="connsiteY13" fmla="*/ 143496 h 409575"/>
                <a:gd name="connsiteX14" fmla="*/ 224830 w 514350"/>
                <a:gd name="connsiteY14" fmla="*/ 176834 h 409575"/>
                <a:gd name="connsiteX15" fmla="*/ 258167 w 514350"/>
                <a:gd name="connsiteY15" fmla="*/ 210171 h 409575"/>
                <a:gd name="connsiteX16" fmla="*/ 291505 w 514350"/>
                <a:gd name="connsiteY16" fmla="*/ 176834 h 409575"/>
                <a:gd name="connsiteX17" fmla="*/ 258167 w 514350"/>
                <a:gd name="connsiteY17" fmla="*/ 143496 h 409575"/>
                <a:gd name="connsiteX18" fmla="*/ 391517 w 514350"/>
                <a:gd name="connsiteY18" fmla="*/ 143496 h 409575"/>
                <a:gd name="connsiteX19" fmla="*/ 358180 w 514350"/>
                <a:gd name="connsiteY19" fmla="*/ 176834 h 409575"/>
                <a:gd name="connsiteX20" fmla="*/ 391517 w 514350"/>
                <a:gd name="connsiteY20" fmla="*/ 210171 h 409575"/>
                <a:gd name="connsiteX21" fmla="*/ 424855 w 514350"/>
                <a:gd name="connsiteY21" fmla="*/ 176834 h 409575"/>
                <a:gd name="connsiteX22" fmla="*/ 391517 w 514350"/>
                <a:gd name="connsiteY22" fmla="*/ 143496 h 409575"/>
              </a:gdLst>
              <a:ahLst/>
              <a:cxnLst/>
              <a:rect l="l" t="t" r="r" b="b"/>
              <a:pathLst>
                <a:path w="514350" h="409575">
                  <a:moveTo>
                    <a:pt x="515342" y="621"/>
                  </a:moveTo>
                  <a:lnTo>
                    <a:pt x="515342" y="353046"/>
                  </a:lnTo>
                  <a:lnTo>
                    <a:pt x="192159" y="353046"/>
                  </a:lnTo>
                  <a:lnTo>
                    <a:pt x="115387" y="410196"/>
                  </a:lnTo>
                  <a:lnTo>
                    <a:pt x="115387" y="353046"/>
                  </a:lnTo>
                  <a:lnTo>
                    <a:pt x="992" y="353046"/>
                  </a:lnTo>
                  <a:lnTo>
                    <a:pt x="992" y="621"/>
                  </a:lnTo>
                  <a:lnTo>
                    <a:pt x="515342" y="621"/>
                  </a:lnTo>
                  <a:close/>
                  <a:moveTo>
                    <a:pt x="124817" y="143496"/>
                  </a:moveTo>
                  <a:cubicBezTo>
                    <a:pt x="106434" y="143496"/>
                    <a:pt x="91480" y="158450"/>
                    <a:pt x="91480" y="176834"/>
                  </a:cubicBezTo>
                  <a:cubicBezTo>
                    <a:pt x="91480" y="195217"/>
                    <a:pt x="106434" y="210171"/>
                    <a:pt x="124817" y="210171"/>
                  </a:cubicBezTo>
                  <a:cubicBezTo>
                    <a:pt x="143200" y="210171"/>
                    <a:pt x="158155" y="195217"/>
                    <a:pt x="158155" y="176834"/>
                  </a:cubicBezTo>
                  <a:cubicBezTo>
                    <a:pt x="158155" y="158450"/>
                    <a:pt x="143200" y="143496"/>
                    <a:pt x="124817" y="143496"/>
                  </a:cubicBezTo>
                  <a:close/>
                  <a:moveTo>
                    <a:pt x="258167" y="143496"/>
                  </a:moveTo>
                  <a:cubicBezTo>
                    <a:pt x="239784" y="143496"/>
                    <a:pt x="224830" y="158450"/>
                    <a:pt x="224830" y="176834"/>
                  </a:cubicBezTo>
                  <a:cubicBezTo>
                    <a:pt x="224830" y="195217"/>
                    <a:pt x="239784" y="210171"/>
                    <a:pt x="258167" y="210171"/>
                  </a:cubicBezTo>
                  <a:cubicBezTo>
                    <a:pt x="276550" y="210171"/>
                    <a:pt x="291505" y="195217"/>
                    <a:pt x="291505" y="176834"/>
                  </a:cubicBezTo>
                  <a:cubicBezTo>
                    <a:pt x="291505" y="158450"/>
                    <a:pt x="276550" y="143496"/>
                    <a:pt x="258167" y="143496"/>
                  </a:cubicBezTo>
                  <a:close/>
                  <a:moveTo>
                    <a:pt x="391517" y="143496"/>
                  </a:moveTo>
                  <a:cubicBezTo>
                    <a:pt x="373134" y="143496"/>
                    <a:pt x="358180" y="158450"/>
                    <a:pt x="358180" y="176834"/>
                  </a:cubicBezTo>
                  <a:cubicBezTo>
                    <a:pt x="358180" y="195217"/>
                    <a:pt x="373134" y="210171"/>
                    <a:pt x="391517" y="210171"/>
                  </a:cubicBezTo>
                  <a:cubicBezTo>
                    <a:pt x="409900" y="210171"/>
                    <a:pt x="424855" y="195217"/>
                    <a:pt x="424855" y="176834"/>
                  </a:cubicBezTo>
                  <a:cubicBezTo>
                    <a:pt x="424855" y="158450"/>
                    <a:pt x="409900" y="143496"/>
                    <a:pt x="391517" y="143496"/>
                  </a:cubicBezTo>
                  <a:close/>
                </a:path>
              </a:pathLst>
            </a:custGeom>
            <a:solidFill>
              <a:srgbClr val="FFFFFF">
                <a:alpha val="100000"/>
              </a:srgbClr>
            </a:solidFill>
            <a:ln cap="sq">
              <a:noFill/>
            </a:ln>
          </p:spPr>
          <p:txBody>
            <a:bodyPr vert="horz" wrap="square" lIns="91440" tIns="45720" rIns="91440" bIns="45720" rtlCol="0" anchor="t"/>
            <a:lstStyle/>
            <a:p>
              <a:pPr algn="l">
                <a:lnSpc>
                  <a:spcPct val="110000"/>
                </a:lnSpc>
              </a:pPr>
              <a:endParaRPr kumimoji="1" lang="zh-CN" altLang="en-US"/>
            </a:p>
          </p:txBody>
        </p:sp>
      </p:grpSp>
      <p:sp>
        <p:nvSpPr>
          <p:cNvPr id="11" name="标题 1"/>
          <p:cNvSpPr txBox="1"/>
          <p:nvPr/>
        </p:nvSpPr>
        <p:spPr>
          <a:xfrm>
            <a:off x="1500383" y="3175334"/>
            <a:ext cx="5760000" cy="734809"/>
          </a:xfrm>
          <a:prstGeom prst="rect">
            <a:avLst/>
          </a:prstGeom>
          <a:noFill/>
          <a:ln cap="sq">
            <a:noFill/>
          </a:ln>
        </p:spPr>
        <p:txBody>
          <a:bodyPr vert="horz" wrap="square" lIns="0" tIns="0" rIns="0" bIns="0" rtlCol="0" anchor="t"/>
          <a:lstStyle/>
          <a:p>
            <a:pPr algn="l">
              <a:lnSpc>
                <a:spcPct val="130000"/>
              </a:lnSpc>
            </a:pPr>
            <a:r>
              <a:rPr kumimoji="1" lang="en-US" altLang="zh-CN">
                <a:ln w="12700">
                  <a:noFill/>
                </a:ln>
                <a:solidFill>
                  <a:srgbClr val="404040">
                    <a:alpha val="100000"/>
                  </a:srgbClr>
                </a:solidFill>
                <a:latin typeface="Source Han Sans" panose="020B0500000000000000" charset="-122"/>
                <a:ea typeface="Source Han Sans" panose="020B0500000000000000" charset="-122"/>
                <a:cs typeface="Source Han Sans" panose="020B0500000000000000" charset="-122"/>
              </a:rPr>
              <a:t>区分执行能力、研究能力、综合能力的学习方法。</a:t>
            </a:r>
          </a:p>
        </p:txBody>
      </p:sp>
      <p:sp>
        <p:nvSpPr>
          <p:cNvPr id="12" name="标题 1"/>
          <p:cNvSpPr txBox="1"/>
          <p:nvPr/>
        </p:nvSpPr>
        <p:spPr>
          <a:xfrm>
            <a:off x="866853" y="4214862"/>
            <a:ext cx="444222" cy="444220"/>
          </a:xfrm>
          <a:prstGeom prst="rect">
            <a:avLst/>
          </a:prstGeom>
          <a:solidFill>
            <a:schemeClr val="accent1"/>
          </a:solidFill>
          <a:ln w="12700" cap="rnd">
            <a:noFill/>
            <a:round/>
          </a:ln>
          <a:effectLst>
            <a:outerShdw blurRad="254000" dist="127000" algn="ctr" rotWithShape="0">
              <a:schemeClr val="accent1">
                <a:alpha val="32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a:off x="995198" y="4334192"/>
            <a:ext cx="187529" cy="205561"/>
          </a:xfrm>
          <a:custGeom>
            <a:avLst/>
            <a:gdLst>
              <a:gd name="connsiteX0" fmla="*/ 248770 w 495300"/>
              <a:gd name="connsiteY0" fmla="*/ 621 h 542925"/>
              <a:gd name="connsiteX1" fmla="*/ 496420 w 495300"/>
              <a:gd name="connsiteY1" fmla="*/ 248271 h 542925"/>
              <a:gd name="connsiteX2" fmla="*/ 323827 w 495300"/>
              <a:gd name="connsiteY2" fmla="*/ 484396 h 542925"/>
              <a:gd name="connsiteX3" fmla="*/ 346973 w 495300"/>
              <a:gd name="connsiteY3" fmla="*/ 524496 h 542925"/>
              <a:gd name="connsiteX4" fmla="*/ 420220 w 495300"/>
              <a:gd name="connsiteY4" fmla="*/ 524496 h 542925"/>
              <a:gd name="connsiteX5" fmla="*/ 420220 w 495300"/>
              <a:gd name="connsiteY5" fmla="*/ 543546 h 542925"/>
              <a:gd name="connsiteX6" fmla="*/ 77320 w 495300"/>
              <a:gd name="connsiteY6" fmla="*/ 543546 h 542925"/>
              <a:gd name="connsiteX7" fmla="*/ 77320 w 495300"/>
              <a:gd name="connsiteY7" fmla="*/ 524496 h 542925"/>
              <a:gd name="connsiteX8" fmla="*/ 150567 w 495300"/>
              <a:gd name="connsiteY8" fmla="*/ 524496 h 542925"/>
              <a:gd name="connsiteX9" fmla="*/ 173713 w 495300"/>
              <a:gd name="connsiteY9" fmla="*/ 484396 h 542925"/>
              <a:gd name="connsiteX10" fmla="*/ 1120 w 495300"/>
              <a:gd name="connsiteY10" fmla="*/ 248271 h 542925"/>
              <a:gd name="connsiteX11" fmla="*/ 248770 w 495300"/>
              <a:gd name="connsiteY11" fmla="*/ 621 h 542925"/>
              <a:gd name="connsiteX12" fmla="*/ 192763 w 495300"/>
              <a:gd name="connsiteY12" fmla="*/ 489539 h 542925"/>
              <a:gd name="connsiteX13" fmla="*/ 172570 w 495300"/>
              <a:gd name="connsiteY13" fmla="*/ 524496 h 542925"/>
              <a:gd name="connsiteX14" fmla="*/ 324970 w 495300"/>
              <a:gd name="connsiteY14" fmla="*/ 524496 h 542925"/>
              <a:gd name="connsiteX15" fmla="*/ 304777 w 495300"/>
              <a:gd name="connsiteY15" fmla="*/ 489539 h 542925"/>
              <a:gd name="connsiteX16" fmla="*/ 248770 w 495300"/>
              <a:gd name="connsiteY16" fmla="*/ 495921 h 542925"/>
              <a:gd name="connsiteX17" fmla="*/ 192763 w 495300"/>
              <a:gd name="connsiteY17" fmla="*/ 489539 h 542925"/>
              <a:gd name="connsiteX18" fmla="*/ 248770 w 495300"/>
              <a:gd name="connsiteY18" fmla="*/ 143496 h 542925"/>
              <a:gd name="connsiteX19" fmla="*/ 143995 w 495300"/>
              <a:gd name="connsiteY19" fmla="*/ 248271 h 542925"/>
              <a:gd name="connsiteX20" fmla="*/ 248770 w 495300"/>
              <a:gd name="connsiteY20" fmla="*/ 353046 h 542925"/>
              <a:gd name="connsiteX21" fmla="*/ 353545 w 495300"/>
              <a:gd name="connsiteY21" fmla="*/ 248271 h 542925"/>
              <a:gd name="connsiteX22" fmla="*/ 248770 w 495300"/>
              <a:gd name="connsiteY22" fmla="*/ 143496 h 542925"/>
              <a:gd name="connsiteX23" fmla="*/ 367833 w 495300"/>
              <a:gd name="connsiteY23" fmla="*/ 114921 h 542925"/>
              <a:gd name="connsiteX24" fmla="*/ 353545 w 495300"/>
              <a:gd name="connsiteY24" fmla="*/ 129209 h 542925"/>
              <a:gd name="connsiteX25" fmla="*/ 367833 w 495300"/>
              <a:gd name="connsiteY25" fmla="*/ 143496 h 542925"/>
              <a:gd name="connsiteX26" fmla="*/ 382120 w 495300"/>
              <a:gd name="connsiteY26" fmla="*/ 129209 h 542925"/>
              <a:gd name="connsiteX27" fmla="*/ 367833 w 495300"/>
              <a:gd name="connsiteY27" fmla="*/ 114921 h 542925"/>
            </a:gdLst>
            <a:ahLst/>
            <a:cxnLst/>
            <a:rect l="l" t="t" r="r" b="b"/>
            <a:pathLst>
              <a:path w="495300" h="542925">
                <a:moveTo>
                  <a:pt x="248770" y="621"/>
                </a:moveTo>
                <a:cubicBezTo>
                  <a:pt x="385549" y="621"/>
                  <a:pt x="496420" y="111492"/>
                  <a:pt x="496420" y="248271"/>
                </a:cubicBezTo>
                <a:cubicBezTo>
                  <a:pt x="496420" y="358856"/>
                  <a:pt x="423935" y="452582"/>
                  <a:pt x="323827" y="484396"/>
                </a:cubicBezTo>
                <a:lnTo>
                  <a:pt x="346973" y="524496"/>
                </a:lnTo>
                <a:lnTo>
                  <a:pt x="420220" y="524496"/>
                </a:lnTo>
                <a:lnTo>
                  <a:pt x="420220" y="543546"/>
                </a:lnTo>
                <a:lnTo>
                  <a:pt x="77320" y="543546"/>
                </a:lnTo>
                <a:lnTo>
                  <a:pt x="77320" y="524496"/>
                </a:lnTo>
                <a:lnTo>
                  <a:pt x="150567" y="524496"/>
                </a:lnTo>
                <a:lnTo>
                  <a:pt x="173713" y="484396"/>
                </a:lnTo>
                <a:cubicBezTo>
                  <a:pt x="73605" y="452582"/>
                  <a:pt x="1120" y="358856"/>
                  <a:pt x="1120" y="248271"/>
                </a:cubicBezTo>
                <a:cubicBezTo>
                  <a:pt x="1120" y="111492"/>
                  <a:pt x="111991" y="621"/>
                  <a:pt x="248770" y="621"/>
                </a:cubicBezTo>
                <a:close/>
                <a:moveTo>
                  <a:pt x="192763" y="489539"/>
                </a:moveTo>
                <a:lnTo>
                  <a:pt x="172570" y="524496"/>
                </a:lnTo>
                <a:lnTo>
                  <a:pt x="324970" y="524496"/>
                </a:lnTo>
                <a:lnTo>
                  <a:pt x="304777" y="489539"/>
                </a:lnTo>
                <a:cubicBezTo>
                  <a:pt x="286775" y="493730"/>
                  <a:pt x="268010" y="495921"/>
                  <a:pt x="248770" y="495921"/>
                </a:cubicBezTo>
                <a:cubicBezTo>
                  <a:pt x="229530" y="495921"/>
                  <a:pt x="210765" y="493730"/>
                  <a:pt x="192763" y="489539"/>
                </a:cubicBezTo>
                <a:close/>
                <a:moveTo>
                  <a:pt x="248770" y="143496"/>
                </a:moveTo>
                <a:cubicBezTo>
                  <a:pt x="190858" y="143496"/>
                  <a:pt x="143995" y="190359"/>
                  <a:pt x="143995" y="248271"/>
                </a:cubicBezTo>
                <a:cubicBezTo>
                  <a:pt x="143995" y="306183"/>
                  <a:pt x="190858" y="353046"/>
                  <a:pt x="248770" y="353046"/>
                </a:cubicBezTo>
                <a:cubicBezTo>
                  <a:pt x="306682" y="353046"/>
                  <a:pt x="353545" y="306183"/>
                  <a:pt x="353545" y="248271"/>
                </a:cubicBezTo>
                <a:cubicBezTo>
                  <a:pt x="353545" y="190359"/>
                  <a:pt x="306682" y="143496"/>
                  <a:pt x="248770" y="143496"/>
                </a:cubicBezTo>
                <a:close/>
                <a:moveTo>
                  <a:pt x="367833" y="114921"/>
                </a:moveTo>
                <a:cubicBezTo>
                  <a:pt x="359927" y="114921"/>
                  <a:pt x="353545" y="121303"/>
                  <a:pt x="353545" y="129209"/>
                </a:cubicBezTo>
                <a:cubicBezTo>
                  <a:pt x="353545" y="137114"/>
                  <a:pt x="359927" y="143496"/>
                  <a:pt x="367833" y="143496"/>
                </a:cubicBezTo>
                <a:cubicBezTo>
                  <a:pt x="375738" y="143496"/>
                  <a:pt x="382120" y="137114"/>
                  <a:pt x="382120" y="129209"/>
                </a:cubicBezTo>
                <a:cubicBezTo>
                  <a:pt x="382120" y="121303"/>
                  <a:pt x="375738" y="114921"/>
                  <a:pt x="367833" y="114921"/>
                </a:cubicBezTo>
                <a:close/>
              </a:path>
            </a:pathLst>
          </a:custGeom>
          <a:solidFill>
            <a:schemeClr val="bg1"/>
          </a:solidFill>
          <a:ln cap="sq">
            <a:noFill/>
          </a:ln>
        </p:spPr>
        <p:txBody>
          <a:bodyPr vert="horz" wrap="square" lIns="91440" tIns="45720" rIns="91440" bIns="45720" rtlCol="0" anchor="t"/>
          <a:lstStyle/>
          <a:p>
            <a:pPr algn="l">
              <a:lnSpc>
                <a:spcPct val="110000"/>
              </a:lnSpc>
            </a:pPr>
            <a:endParaRPr kumimoji="1" lang="zh-CN" altLang="en-US"/>
          </a:p>
        </p:txBody>
      </p:sp>
      <p:sp>
        <p:nvSpPr>
          <p:cNvPr id="14" name="标题 1"/>
          <p:cNvSpPr txBox="1"/>
          <p:nvPr/>
        </p:nvSpPr>
        <p:spPr>
          <a:xfrm>
            <a:off x="1500383" y="4217462"/>
            <a:ext cx="5760000" cy="734809"/>
          </a:xfrm>
          <a:prstGeom prst="rect">
            <a:avLst/>
          </a:prstGeom>
          <a:noFill/>
          <a:ln cap="sq">
            <a:noFill/>
          </a:ln>
        </p:spPr>
        <p:txBody>
          <a:bodyPr vert="horz" wrap="square" lIns="0" tIns="0" rIns="0" bIns="0" rtlCol="0" anchor="t"/>
          <a:lstStyle/>
          <a:p>
            <a:pPr algn="l">
              <a:lnSpc>
                <a:spcPct val="130000"/>
              </a:lnSpc>
            </a:pPr>
            <a:r>
              <a:rPr kumimoji="1" lang="en-US" altLang="zh-CN">
                <a:ln w="12700">
                  <a:noFill/>
                </a:ln>
                <a:solidFill>
                  <a:srgbClr val="404040">
                    <a:alpha val="100000"/>
                  </a:srgbClr>
                </a:solidFill>
                <a:latin typeface="Source Han Sans" panose="020B0500000000000000" charset="-122"/>
                <a:ea typeface="Source Han Sans" panose="020B0500000000000000" charset="-122"/>
                <a:cs typeface="Source Han Sans" panose="020B0500000000000000" charset="-122"/>
              </a:rPr>
              <a:t>学习硬核的执行能力：通用性能力、专业性能力、操作性能力、指导性能力。</a:t>
            </a:r>
          </a:p>
        </p:txBody>
      </p:sp>
      <p:sp>
        <p:nvSpPr>
          <p:cNvPr id="15" name="标题 1"/>
          <p:cNvSpPr txBox="1"/>
          <p:nvPr/>
        </p:nvSpPr>
        <p:spPr>
          <a:xfrm>
            <a:off x="854782" y="5259592"/>
            <a:ext cx="444222" cy="444220"/>
          </a:xfrm>
          <a:prstGeom prst="rect">
            <a:avLst/>
          </a:prstGeom>
          <a:solidFill>
            <a:schemeClr val="accent2"/>
          </a:solidFill>
          <a:ln w="12700" cap="rnd">
            <a:noFill/>
            <a:round/>
          </a:ln>
          <a:effectLst>
            <a:outerShdw blurRad="254000" dist="127000" algn="ctr" rotWithShape="0">
              <a:schemeClr val="accent2">
                <a:alpha val="32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a:off x="1500383" y="5259591"/>
            <a:ext cx="5760000" cy="734809"/>
          </a:xfrm>
          <a:prstGeom prst="rect">
            <a:avLst/>
          </a:prstGeom>
          <a:noFill/>
          <a:ln cap="sq">
            <a:noFill/>
          </a:ln>
        </p:spPr>
        <p:txBody>
          <a:bodyPr vert="horz" wrap="square" lIns="0" tIns="0" rIns="0" bIns="0" rtlCol="0" anchor="t"/>
          <a:lstStyle/>
          <a:p>
            <a:pPr algn="l">
              <a:lnSpc>
                <a:spcPct val="130000"/>
              </a:lnSpc>
            </a:pPr>
            <a:r>
              <a:rPr kumimoji="1" lang="en-US" altLang="zh-CN">
                <a:ln w="12700">
                  <a:noFill/>
                </a:ln>
                <a:solidFill>
                  <a:srgbClr val="404040">
                    <a:alpha val="100000"/>
                  </a:srgbClr>
                </a:solidFill>
                <a:latin typeface="Source Han Sans" panose="020B0500000000000000" charset="-122"/>
                <a:ea typeface="Source Han Sans" panose="020B0500000000000000" charset="-122"/>
                <a:cs typeface="Source Han Sans" panose="020B0500000000000000" charset="-122"/>
              </a:rPr>
              <a:t>学习软性的研究能力：研究业务问题、研究行业情况。</a:t>
            </a:r>
          </a:p>
        </p:txBody>
      </p:sp>
      <p:sp>
        <p:nvSpPr>
          <p:cNvPr id="17" name="标题 1"/>
          <p:cNvSpPr txBox="1"/>
          <p:nvPr/>
        </p:nvSpPr>
        <p:spPr>
          <a:xfrm>
            <a:off x="968893" y="5379911"/>
            <a:ext cx="216000" cy="203583"/>
          </a:xfrm>
          <a:custGeom>
            <a:avLst/>
            <a:gdLst>
              <a:gd name="connsiteX0" fmla="*/ 565749 w 763907"/>
              <a:gd name="connsiteY0" fmla="*/ 529546 h 720000"/>
              <a:gd name="connsiteX1" fmla="*/ 585849 w 763907"/>
              <a:gd name="connsiteY1" fmla="*/ 537865 h 720000"/>
              <a:gd name="connsiteX2" fmla="*/ 698960 w 763907"/>
              <a:gd name="connsiteY2" fmla="*/ 650977 h 720000"/>
              <a:gd name="connsiteX3" fmla="*/ 698960 w 763907"/>
              <a:gd name="connsiteY3" fmla="*/ 691178 h 720000"/>
              <a:gd name="connsiteX4" fmla="*/ 678860 w 763907"/>
              <a:gd name="connsiteY4" fmla="*/ 699521 h 720000"/>
              <a:gd name="connsiteX5" fmla="*/ 658760 w 763907"/>
              <a:gd name="connsiteY5" fmla="*/ 691178 h 720000"/>
              <a:gd name="connsiteX6" fmla="*/ 545648 w 763907"/>
              <a:gd name="connsiteY6" fmla="*/ 578066 h 720000"/>
              <a:gd name="connsiteX7" fmla="*/ 545648 w 763907"/>
              <a:gd name="connsiteY7" fmla="*/ 537865 h 720000"/>
              <a:gd name="connsiteX8" fmla="*/ 565749 w 763907"/>
              <a:gd name="connsiteY8" fmla="*/ 529546 h 720000"/>
              <a:gd name="connsiteX9" fmla="*/ 565749 w 763907"/>
              <a:gd name="connsiteY9" fmla="*/ 359807 h 720000"/>
              <a:gd name="connsiteX10" fmla="*/ 735464 w 763907"/>
              <a:gd name="connsiteY10" fmla="*/ 359807 h 720000"/>
              <a:gd name="connsiteX11" fmla="*/ 763907 w 763907"/>
              <a:gd name="connsiteY11" fmla="*/ 388251 h 720000"/>
              <a:gd name="connsiteX12" fmla="*/ 735464 w 763907"/>
              <a:gd name="connsiteY12" fmla="*/ 416695 h 720000"/>
              <a:gd name="connsiteX13" fmla="*/ 565749 w 763907"/>
              <a:gd name="connsiteY13" fmla="*/ 416695 h 720000"/>
              <a:gd name="connsiteX14" fmla="*/ 537305 w 763907"/>
              <a:gd name="connsiteY14" fmla="*/ 388251 h 720000"/>
              <a:gd name="connsiteX15" fmla="*/ 565749 w 763907"/>
              <a:gd name="connsiteY15" fmla="*/ 359807 h 720000"/>
              <a:gd name="connsiteX16" fmla="*/ 678860 w 763907"/>
              <a:gd name="connsiteY16" fmla="*/ 77005 h 720000"/>
              <a:gd name="connsiteX17" fmla="*/ 698960 w 763907"/>
              <a:gd name="connsiteY17" fmla="*/ 85325 h 720000"/>
              <a:gd name="connsiteX18" fmla="*/ 698960 w 763907"/>
              <a:gd name="connsiteY18" fmla="*/ 125525 h 720000"/>
              <a:gd name="connsiteX19" fmla="*/ 585849 w 763907"/>
              <a:gd name="connsiteY19" fmla="*/ 238636 h 720000"/>
              <a:gd name="connsiteX20" fmla="*/ 565749 w 763907"/>
              <a:gd name="connsiteY20" fmla="*/ 246980 h 720000"/>
              <a:gd name="connsiteX21" fmla="*/ 545648 w 763907"/>
              <a:gd name="connsiteY21" fmla="*/ 238636 h 720000"/>
              <a:gd name="connsiteX22" fmla="*/ 545648 w 763907"/>
              <a:gd name="connsiteY22" fmla="*/ 198436 h 720000"/>
              <a:gd name="connsiteX23" fmla="*/ 658760 w 763907"/>
              <a:gd name="connsiteY23" fmla="*/ 85325 h 720000"/>
              <a:gd name="connsiteX24" fmla="*/ 678860 w 763907"/>
              <a:gd name="connsiteY24" fmla="*/ 77005 h 720000"/>
              <a:gd name="connsiteX25" fmla="*/ 362802 w 763907"/>
              <a:gd name="connsiteY25" fmla="*/ 5 h 720000"/>
              <a:gd name="connsiteX26" fmla="*/ 422012 w 763907"/>
              <a:gd name="connsiteY26" fmla="*/ 16490 h 720000"/>
              <a:gd name="connsiteX27" fmla="*/ 481080 w 763907"/>
              <a:gd name="connsiteY27" fmla="*/ 119457 h 720000"/>
              <a:gd name="connsiteX28" fmla="*/ 481080 w 763907"/>
              <a:gd name="connsiteY28" fmla="*/ 600631 h 720000"/>
              <a:gd name="connsiteX29" fmla="*/ 422012 w 763907"/>
              <a:gd name="connsiteY29" fmla="*/ 703598 h 720000"/>
              <a:gd name="connsiteX30" fmla="*/ 361806 w 763907"/>
              <a:gd name="connsiteY30" fmla="*/ 720000 h 720000"/>
              <a:gd name="connsiteX31" fmla="*/ 303306 w 763907"/>
              <a:gd name="connsiteY31" fmla="*/ 704546 h 720000"/>
              <a:gd name="connsiteX32" fmla="*/ 60870 w 763907"/>
              <a:gd name="connsiteY32" fmla="*/ 568300 h 720000"/>
              <a:gd name="connsiteX33" fmla="*/ 0 w 763907"/>
              <a:gd name="connsiteY33" fmla="*/ 464291 h 720000"/>
              <a:gd name="connsiteX34" fmla="*/ 0 w 763907"/>
              <a:gd name="connsiteY34" fmla="*/ 255702 h 720000"/>
              <a:gd name="connsiteX35" fmla="*/ 60870 w 763907"/>
              <a:gd name="connsiteY35" fmla="*/ 151693 h 720000"/>
              <a:gd name="connsiteX36" fmla="*/ 303306 w 763907"/>
              <a:gd name="connsiteY36" fmla="*/ 15447 h 720000"/>
              <a:gd name="connsiteX37" fmla="*/ 362802 w 763907"/>
              <a:gd name="connsiteY37" fmla="*/ 5 h 720000"/>
            </a:gdLst>
            <a:ahLst/>
            <a:cxnLst/>
            <a:rect l="l" t="t" r="r" b="b"/>
            <a:pathLst>
              <a:path w="763907" h="720000">
                <a:moveTo>
                  <a:pt x="565749" y="529546"/>
                </a:moveTo>
                <a:cubicBezTo>
                  <a:pt x="573025" y="529546"/>
                  <a:pt x="580302" y="532319"/>
                  <a:pt x="585849" y="537865"/>
                </a:cubicBezTo>
                <a:lnTo>
                  <a:pt x="698960" y="650977"/>
                </a:lnTo>
                <a:cubicBezTo>
                  <a:pt x="710054" y="662070"/>
                  <a:pt x="710054" y="680084"/>
                  <a:pt x="698960" y="691178"/>
                </a:cubicBezTo>
                <a:cubicBezTo>
                  <a:pt x="693461" y="696677"/>
                  <a:pt x="686161" y="699521"/>
                  <a:pt x="678860" y="699521"/>
                </a:cubicBezTo>
                <a:cubicBezTo>
                  <a:pt x="671560" y="699521"/>
                  <a:pt x="664259" y="696771"/>
                  <a:pt x="658760" y="691178"/>
                </a:cubicBezTo>
                <a:lnTo>
                  <a:pt x="545648" y="578066"/>
                </a:lnTo>
                <a:cubicBezTo>
                  <a:pt x="534555" y="566973"/>
                  <a:pt x="534555" y="548959"/>
                  <a:pt x="545648" y="537865"/>
                </a:cubicBezTo>
                <a:cubicBezTo>
                  <a:pt x="551195" y="532319"/>
                  <a:pt x="558471" y="529546"/>
                  <a:pt x="565749" y="529546"/>
                </a:cubicBezTo>
                <a:close/>
                <a:moveTo>
                  <a:pt x="565749" y="359807"/>
                </a:moveTo>
                <a:lnTo>
                  <a:pt x="735464" y="359807"/>
                </a:lnTo>
                <a:cubicBezTo>
                  <a:pt x="751202" y="359807"/>
                  <a:pt x="763907" y="372512"/>
                  <a:pt x="763907" y="388251"/>
                </a:cubicBezTo>
                <a:cubicBezTo>
                  <a:pt x="763907" y="403990"/>
                  <a:pt x="751107" y="416695"/>
                  <a:pt x="735464" y="416695"/>
                </a:cubicBezTo>
                <a:lnTo>
                  <a:pt x="565749" y="416695"/>
                </a:lnTo>
                <a:cubicBezTo>
                  <a:pt x="550010" y="416695"/>
                  <a:pt x="537305" y="403990"/>
                  <a:pt x="537305" y="388251"/>
                </a:cubicBezTo>
                <a:cubicBezTo>
                  <a:pt x="537305" y="372512"/>
                  <a:pt x="550010" y="359807"/>
                  <a:pt x="565749" y="359807"/>
                </a:cubicBezTo>
                <a:close/>
                <a:moveTo>
                  <a:pt x="678860" y="77005"/>
                </a:moveTo>
                <a:cubicBezTo>
                  <a:pt x="686137" y="77005"/>
                  <a:pt x="693414" y="79778"/>
                  <a:pt x="698960" y="85325"/>
                </a:cubicBezTo>
                <a:cubicBezTo>
                  <a:pt x="710054" y="96418"/>
                  <a:pt x="710054" y="114432"/>
                  <a:pt x="698960" y="125525"/>
                </a:cubicBezTo>
                <a:lnTo>
                  <a:pt x="585849" y="238636"/>
                </a:lnTo>
                <a:cubicBezTo>
                  <a:pt x="580350" y="244231"/>
                  <a:pt x="573049" y="246980"/>
                  <a:pt x="565749" y="246980"/>
                </a:cubicBezTo>
                <a:cubicBezTo>
                  <a:pt x="558448" y="246980"/>
                  <a:pt x="551147" y="244231"/>
                  <a:pt x="545648" y="238636"/>
                </a:cubicBezTo>
                <a:cubicBezTo>
                  <a:pt x="534555" y="227543"/>
                  <a:pt x="534555" y="209529"/>
                  <a:pt x="545648" y="198436"/>
                </a:cubicBezTo>
                <a:lnTo>
                  <a:pt x="658760" y="85325"/>
                </a:lnTo>
                <a:cubicBezTo>
                  <a:pt x="664306" y="79778"/>
                  <a:pt x="671583" y="77005"/>
                  <a:pt x="678860" y="77005"/>
                </a:cubicBezTo>
                <a:close/>
                <a:moveTo>
                  <a:pt x="362802" y="5"/>
                </a:moveTo>
                <a:cubicBezTo>
                  <a:pt x="383186" y="183"/>
                  <a:pt x="403524" y="5682"/>
                  <a:pt x="422012" y="16490"/>
                </a:cubicBezTo>
                <a:cubicBezTo>
                  <a:pt x="458989" y="38108"/>
                  <a:pt x="481080" y="76601"/>
                  <a:pt x="481080" y="119457"/>
                </a:cubicBezTo>
                <a:lnTo>
                  <a:pt x="481080" y="600631"/>
                </a:lnTo>
                <a:cubicBezTo>
                  <a:pt x="481080" y="643486"/>
                  <a:pt x="458989" y="681980"/>
                  <a:pt x="422012" y="703598"/>
                </a:cubicBezTo>
                <a:cubicBezTo>
                  <a:pt x="403240" y="714501"/>
                  <a:pt x="382475" y="720000"/>
                  <a:pt x="361806" y="720000"/>
                </a:cubicBezTo>
                <a:cubicBezTo>
                  <a:pt x="341706" y="720000"/>
                  <a:pt x="321700" y="714881"/>
                  <a:pt x="303306" y="704546"/>
                </a:cubicBezTo>
                <a:lnTo>
                  <a:pt x="60870" y="568300"/>
                </a:lnTo>
                <a:cubicBezTo>
                  <a:pt x="23324" y="547157"/>
                  <a:pt x="0" y="507336"/>
                  <a:pt x="0" y="464291"/>
                </a:cubicBezTo>
                <a:lnTo>
                  <a:pt x="0" y="255702"/>
                </a:lnTo>
                <a:cubicBezTo>
                  <a:pt x="0" y="212657"/>
                  <a:pt x="23324" y="172742"/>
                  <a:pt x="60870" y="151693"/>
                </a:cubicBezTo>
                <a:lnTo>
                  <a:pt x="303306" y="15447"/>
                </a:lnTo>
                <a:cubicBezTo>
                  <a:pt x="321984" y="4970"/>
                  <a:pt x="342417" y="-173"/>
                  <a:pt x="362802" y="5"/>
                </a:cubicBezTo>
                <a:close/>
              </a:path>
            </a:pathLst>
          </a:custGeom>
          <a:solidFill>
            <a:schemeClr val="bg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8" name="标题 1"/>
          <p:cNvSpPr txBox="1"/>
          <p:nvPr/>
        </p:nvSpPr>
        <p:spPr>
          <a:xfrm>
            <a:off x="660400" y="323990"/>
            <a:ext cx="10671175" cy="468000"/>
          </a:xfrm>
          <a:prstGeom prst="rect">
            <a:avLst/>
          </a:prstGeom>
          <a:noFill/>
          <a:ln>
            <a:noFill/>
          </a:ln>
        </p:spPr>
        <p:txBody>
          <a:bodyPr vert="horz" wrap="square" lIns="0" tIns="0" rIns="0" bIns="0" rtlCol="0" anchor="ctr"/>
          <a:lstStyle/>
          <a:p>
            <a:pPr algn="l">
              <a:lnSpc>
                <a:spcPct val="110000"/>
              </a:lnSpc>
            </a:pPr>
            <a:r>
              <a:rPr kumimoji="1" lang="en-US" altLang="zh-CN" sz="2800">
                <a:ln w="12700">
                  <a:noFill/>
                </a:ln>
                <a:solidFill>
                  <a:srgbClr val="262626">
                    <a:alpha val="100000"/>
                  </a:srgbClr>
                </a:solidFill>
                <a:latin typeface="Source Han Sans CN Bold" panose="020B0800000000000000" charset="-122"/>
                <a:ea typeface="Source Han Sans CN Bold" panose="020B0800000000000000" charset="-122"/>
                <a:cs typeface="Source Han Sans CN Bold" panose="020B0800000000000000" charset="-122"/>
              </a:rPr>
              <a:t>08 职场学习</a:t>
            </a:r>
            <a:endParaRPr kumimoji="1" lang="zh-CN" altLang="en-US"/>
          </a:p>
        </p:txBody>
      </p:sp>
      <p:cxnSp>
        <p:nvCxnSpPr>
          <p:cNvPr id="19" name="标题 1"/>
          <p:cNvCxnSpPr/>
          <p:nvPr/>
        </p:nvCxnSpPr>
        <p:spPr>
          <a:xfrm>
            <a:off x="0" y="958850"/>
            <a:ext cx="12122150" cy="0"/>
          </a:xfrm>
          <a:prstGeom prst="line">
            <a:avLst/>
          </a:prstGeom>
          <a:noFill/>
          <a:ln w="28575" cap="sq">
            <a:solidFill>
              <a:schemeClr val="accent1"/>
            </a:solidFill>
            <a:miter/>
          </a:ln>
        </p:spPr>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FAFBFC">
                <a:alpha val="100000"/>
              </a:srgbClr>
            </a:gs>
            <a:gs pos="50400">
              <a:schemeClr val="bg1"/>
            </a:gs>
            <a:gs pos="96800">
              <a:srgbClr val="FAFBFC">
                <a:alpha val="100000"/>
              </a:srgbClr>
            </a:gs>
          </a:gsLst>
          <a:lin ang="2700000" scaled="0"/>
        </a:gradFill>
        <a:effectLst/>
      </p:bgPr>
    </p:bg>
    <p:spTree>
      <p:nvGrpSpPr>
        <p:cNvPr id="1" name=""/>
        <p:cNvGrpSpPr/>
        <p:nvPr/>
      </p:nvGrpSpPr>
      <p:grpSpPr>
        <a:xfrm>
          <a:off x="0" y="0"/>
          <a:ext cx="0" cy="0"/>
          <a:chOff x="0" y="0"/>
          <a:chExt cx="0" cy="0"/>
        </a:xfrm>
      </p:grpSpPr>
      <p:sp>
        <p:nvSpPr>
          <p:cNvPr id="2" name="标题 1"/>
          <p:cNvSpPr txBox="1"/>
          <p:nvPr/>
        </p:nvSpPr>
        <p:spPr>
          <a:xfrm>
            <a:off x="0" y="0"/>
            <a:ext cx="12192000" cy="6858000"/>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pic>
        <p:nvPicPr>
          <p:cNvPr id="3" name="图片 2"/>
          <p:cNvPicPr>
            <a:picLocks noChangeAspect="1"/>
          </p:cNvPicPr>
          <p:nvPr/>
        </p:nvPicPr>
        <p:blipFill>
          <a:blip r:embed="rId2">
            <a:alphaModFix/>
          </a:blip>
          <a:srcRect/>
          <a:stretch>
            <a:fillRect/>
          </a:stretch>
        </p:blipFill>
        <p:spPr>
          <a:xfrm>
            <a:off x="0" y="0"/>
            <a:ext cx="12192000" cy="3051175"/>
          </a:xfrm>
          <a:prstGeom prst="rect">
            <a:avLst/>
          </a:prstGeom>
          <a:noFill/>
          <a:ln>
            <a:noFill/>
          </a:ln>
        </p:spPr>
      </p:pic>
      <p:sp>
        <p:nvSpPr>
          <p:cNvPr id="4" name="标题 1"/>
          <p:cNvSpPr txBox="1"/>
          <p:nvPr/>
        </p:nvSpPr>
        <p:spPr>
          <a:xfrm>
            <a:off x="0" y="0"/>
            <a:ext cx="12192000" cy="3050540"/>
          </a:xfrm>
          <a:custGeom>
            <a:avLst/>
            <a:gdLst>
              <a:gd name="connsiteX0" fmla="*/ 0 w 12192000"/>
              <a:gd name="connsiteY0" fmla="*/ 0 h 4303713"/>
              <a:gd name="connsiteX1" fmla="*/ 12192000 w 12192000"/>
              <a:gd name="connsiteY1" fmla="*/ 0 h 4303713"/>
              <a:gd name="connsiteX2" fmla="*/ 12192000 w 12192000"/>
              <a:gd name="connsiteY2" fmla="*/ 246908 h 4303713"/>
              <a:gd name="connsiteX3" fmla="*/ 12192000 w 12192000"/>
              <a:gd name="connsiteY3" fmla="*/ 741846 h 4303713"/>
              <a:gd name="connsiteX4" fmla="*/ 12192000 w 12192000"/>
              <a:gd name="connsiteY4" fmla="*/ 1524673 h 4303713"/>
              <a:gd name="connsiteX5" fmla="*/ 12192000 w 12192000"/>
              <a:gd name="connsiteY5" fmla="*/ 1712651 h 4303713"/>
              <a:gd name="connsiteX6" fmla="*/ 12192000 w 12192000"/>
              <a:gd name="connsiteY6" fmla="*/ 4303713 h 4303713"/>
              <a:gd name="connsiteX7" fmla="*/ 6100763 w 12192000"/>
              <a:gd name="connsiteY7" fmla="*/ 3908480 h 4303713"/>
              <a:gd name="connsiteX8" fmla="*/ 0 w 12192000"/>
              <a:gd name="connsiteY8" fmla="*/ 4303713 h 4303713"/>
              <a:gd name="connsiteX9" fmla="*/ 0 w 12192000"/>
              <a:gd name="connsiteY9" fmla="*/ 1712651 h 4303713"/>
              <a:gd name="connsiteX10" fmla="*/ 0 w 12192000"/>
              <a:gd name="connsiteY10" fmla="*/ 1524673 h 4303713"/>
              <a:gd name="connsiteX11" fmla="*/ 0 w 12192000"/>
              <a:gd name="connsiteY11" fmla="*/ 741846 h 4303713"/>
              <a:gd name="connsiteX12" fmla="*/ 0 w 12192000"/>
              <a:gd name="connsiteY12" fmla="*/ 246908 h 4303713"/>
            </a:gdLst>
            <a:ahLst/>
            <a:cxnLst/>
            <a:rect l="l" t="t" r="r" b="b"/>
            <a:pathLst>
              <a:path w="12192000" h="4303713">
                <a:moveTo>
                  <a:pt x="0" y="0"/>
                </a:moveTo>
                <a:lnTo>
                  <a:pt x="12192000" y="0"/>
                </a:lnTo>
                <a:lnTo>
                  <a:pt x="12192000" y="246908"/>
                </a:lnTo>
                <a:lnTo>
                  <a:pt x="12192000" y="741846"/>
                </a:lnTo>
                <a:lnTo>
                  <a:pt x="12192000" y="1524673"/>
                </a:lnTo>
                <a:lnTo>
                  <a:pt x="12192000" y="1712651"/>
                </a:lnTo>
                <a:lnTo>
                  <a:pt x="12192000" y="4303713"/>
                </a:lnTo>
                <a:cubicBezTo>
                  <a:pt x="10159206" y="4158590"/>
                  <a:pt x="8133557" y="3908480"/>
                  <a:pt x="6100763" y="3908480"/>
                </a:cubicBezTo>
                <a:cubicBezTo>
                  <a:pt x="4038146" y="3909613"/>
                  <a:pt x="2033588" y="4171969"/>
                  <a:pt x="0" y="4303713"/>
                </a:cubicBezTo>
                <a:lnTo>
                  <a:pt x="0" y="1712651"/>
                </a:lnTo>
                <a:lnTo>
                  <a:pt x="0" y="1524673"/>
                </a:lnTo>
                <a:lnTo>
                  <a:pt x="0" y="741846"/>
                </a:lnTo>
                <a:lnTo>
                  <a:pt x="0" y="246908"/>
                </a:lnTo>
                <a:close/>
              </a:path>
            </a:pathLst>
          </a:custGeom>
          <a:solidFill>
            <a:schemeClr val="tx1">
              <a:lumMod val="85000"/>
              <a:lumOff val="15000"/>
              <a:alpha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cxnSp>
        <p:nvCxnSpPr>
          <p:cNvPr id="5" name="标题 1"/>
          <p:cNvCxnSpPr/>
          <p:nvPr/>
        </p:nvCxnSpPr>
        <p:spPr>
          <a:xfrm>
            <a:off x="5632655" y="2006098"/>
            <a:ext cx="926691" cy="0"/>
          </a:xfrm>
          <a:prstGeom prst="line">
            <a:avLst/>
          </a:prstGeom>
          <a:noFill/>
          <a:ln w="12700" cap="sq">
            <a:solidFill>
              <a:schemeClr val="bg1"/>
            </a:solidFill>
            <a:miter/>
          </a:ln>
        </p:spPr>
      </p:cxnSp>
      <p:sp>
        <p:nvSpPr>
          <p:cNvPr id="6" name="标题 1"/>
          <p:cNvSpPr txBox="1"/>
          <p:nvPr/>
        </p:nvSpPr>
        <p:spPr>
          <a:xfrm>
            <a:off x="1334993" y="3645273"/>
            <a:ext cx="1797248" cy="378630"/>
          </a:xfrm>
          <a:prstGeom prst="rect">
            <a:avLst/>
          </a:prstGeom>
          <a:noFill/>
          <a:ln cap="sq">
            <a:noFill/>
          </a:ln>
          <a:effectLst/>
        </p:spPr>
        <p:txBody>
          <a:bodyPr vert="horz" wrap="square" lIns="0" tIns="0" rIns="0" bIns="0" rtlCol="0" anchor="ctr"/>
          <a:lstStyle/>
          <a:p>
            <a:pPr algn="l">
              <a:lnSpc>
                <a:spcPct val="150000"/>
              </a:lnSpc>
            </a:pPr>
            <a:r>
              <a:rPr kumimoji="1" lang="en-US" altLang="zh-CN" sz="2400">
                <a:ln w="12700">
                  <a:noFill/>
                </a:ln>
                <a:solidFill>
                  <a:srgbClr val="000000">
                    <a:alpha val="100000"/>
                  </a:srgbClr>
                </a:solidFill>
                <a:latin typeface="OPPOSans H" panose="00020600040101010101" charset="-122"/>
                <a:ea typeface="OPPOSans H" panose="00020600040101010101" charset="-122"/>
                <a:cs typeface="OPPOSans H" panose="00020600040101010101" charset="-122"/>
              </a:rPr>
              <a:t>01</a:t>
            </a:r>
          </a:p>
        </p:txBody>
      </p:sp>
      <p:sp>
        <p:nvSpPr>
          <p:cNvPr id="7" name="标题 1"/>
          <p:cNvSpPr txBox="1"/>
          <p:nvPr/>
        </p:nvSpPr>
        <p:spPr>
          <a:xfrm>
            <a:off x="1334770" y="4035425"/>
            <a:ext cx="2432050" cy="2328545"/>
          </a:xfrm>
          <a:prstGeom prst="rect">
            <a:avLst/>
          </a:prstGeom>
          <a:noFill/>
          <a:ln>
            <a:noFill/>
          </a:ln>
        </p:spPr>
        <p:txBody>
          <a:bodyPr vert="horz" wrap="square" lIns="0" tIns="0" rIns="0" bIns="0" rtlCol="0" anchor="t"/>
          <a:lstStyle/>
          <a:p>
            <a:pPr algn="l">
              <a:lnSpc>
                <a:spcPct val="150000"/>
              </a:lnSpc>
            </a:pPr>
            <a:r>
              <a:rPr kumimoji="1" lang="en-US" altLang="zh-CN">
                <a:ln w="12700">
                  <a:noFill/>
                </a:ln>
                <a:solidFill>
                  <a:srgbClr val="000000">
                    <a:alpha val="100000"/>
                  </a:srgbClr>
                </a:solidFill>
                <a:latin typeface="Source Han Sans" panose="020B0500000000000000" charset="-122"/>
                <a:ea typeface="Source Han Sans" panose="020B0500000000000000" charset="-122"/>
                <a:cs typeface="Source Han Sans" panose="020B0500000000000000" charset="-122"/>
              </a:rPr>
              <a:t>分析“螺丝钉”现象的成因，包括专业化分工、企业发展节奏、个人心理设限。T</a:t>
            </a:r>
            <a:r>
              <a:rPr kumimoji="1" lang="zh-CN" altLang="en-US">
                <a:ln w="12700">
                  <a:noFill/>
                </a:ln>
                <a:solidFill>
                  <a:srgbClr val="000000">
                    <a:alpha val="100000"/>
                  </a:srgbClr>
                </a:solidFill>
                <a:latin typeface="Source Han Sans" panose="020B0500000000000000" charset="-122"/>
                <a:ea typeface="Source Han Sans" panose="020B0500000000000000" charset="-122"/>
                <a:cs typeface="Source Han Sans" panose="020B0500000000000000" charset="-122"/>
              </a:rPr>
              <a:t>型</a:t>
            </a:r>
          </a:p>
        </p:txBody>
      </p:sp>
      <p:sp>
        <p:nvSpPr>
          <p:cNvPr id="8" name="标题 1"/>
          <p:cNvSpPr txBox="1"/>
          <p:nvPr/>
        </p:nvSpPr>
        <p:spPr>
          <a:xfrm>
            <a:off x="5087879" y="3645273"/>
            <a:ext cx="1797248" cy="378630"/>
          </a:xfrm>
          <a:prstGeom prst="rect">
            <a:avLst/>
          </a:prstGeom>
          <a:noFill/>
          <a:ln cap="sq">
            <a:noFill/>
          </a:ln>
          <a:effectLst/>
        </p:spPr>
        <p:txBody>
          <a:bodyPr vert="horz" wrap="square" lIns="0" tIns="0" rIns="0" bIns="0" rtlCol="0" anchor="ctr"/>
          <a:lstStyle/>
          <a:p>
            <a:pPr algn="l">
              <a:lnSpc>
                <a:spcPct val="150000"/>
              </a:lnSpc>
            </a:pPr>
            <a:r>
              <a:rPr kumimoji="1" lang="en-US" altLang="zh-CN" sz="2400">
                <a:ln w="12700">
                  <a:noFill/>
                </a:ln>
                <a:solidFill>
                  <a:srgbClr val="000000">
                    <a:alpha val="100000"/>
                  </a:srgbClr>
                </a:solidFill>
                <a:latin typeface="OPPOSans H" panose="00020600040101010101" charset="-122"/>
                <a:ea typeface="OPPOSans H" panose="00020600040101010101" charset="-122"/>
                <a:cs typeface="OPPOSans H" panose="00020600040101010101" charset="-122"/>
              </a:rPr>
              <a:t>02</a:t>
            </a:r>
          </a:p>
        </p:txBody>
      </p:sp>
      <p:sp>
        <p:nvSpPr>
          <p:cNvPr id="9" name="标题 1"/>
          <p:cNvSpPr txBox="1"/>
          <p:nvPr/>
        </p:nvSpPr>
        <p:spPr>
          <a:xfrm>
            <a:off x="5087620" y="4035425"/>
            <a:ext cx="2571750" cy="2376170"/>
          </a:xfrm>
          <a:prstGeom prst="rect">
            <a:avLst/>
          </a:prstGeom>
          <a:noFill/>
          <a:ln>
            <a:noFill/>
          </a:ln>
        </p:spPr>
        <p:txBody>
          <a:bodyPr vert="horz" wrap="square" lIns="0" tIns="0" rIns="0" bIns="0" rtlCol="0" anchor="t"/>
          <a:lstStyle/>
          <a:p>
            <a:pPr algn="l">
              <a:lnSpc>
                <a:spcPct val="150000"/>
              </a:lnSpc>
            </a:pPr>
            <a:r>
              <a:rPr kumimoji="1" lang="en-US" altLang="zh-CN">
                <a:ln w="12700">
                  <a:noFill/>
                </a:ln>
                <a:solidFill>
                  <a:srgbClr val="000000">
                    <a:alpha val="100000"/>
                  </a:srgbClr>
                </a:solidFill>
                <a:latin typeface="Source Han Sans" panose="020B0500000000000000" charset="-122"/>
                <a:ea typeface="Source Han Sans" panose="020B0500000000000000" charset="-122"/>
                <a:cs typeface="Source Han Sans" panose="020B0500000000000000" charset="-122"/>
              </a:rPr>
              <a:t>学习摆脱“螺丝钉”困境的方法：寻找高增长行业和企业、建立“π 型能力”结构。</a:t>
            </a:r>
          </a:p>
        </p:txBody>
      </p:sp>
      <p:sp>
        <p:nvSpPr>
          <p:cNvPr id="10" name="标题 1"/>
          <p:cNvSpPr txBox="1"/>
          <p:nvPr/>
        </p:nvSpPr>
        <p:spPr>
          <a:xfrm>
            <a:off x="8993996" y="3645273"/>
            <a:ext cx="1797248" cy="378630"/>
          </a:xfrm>
          <a:prstGeom prst="rect">
            <a:avLst/>
          </a:prstGeom>
          <a:noFill/>
          <a:ln cap="sq">
            <a:noFill/>
          </a:ln>
          <a:effectLst/>
        </p:spPr>
        <p:txBody>
          <a:bodyPr vert="horz" wrap="square" lIns="0" tIns="0" rIns="0" bIns="0" rtlCol="0" anchor="ctr"/>
          <a:lstStyle/>
          <a:p>
            <a:pPr algn="l">
              <a:lnSpc>
                <a:spcPct val="150000"/>
              </a:lnSpc>
            </a:pPr>
            <a:r>
              <a:rPr kumimoji="1" lang="en-US" altLang="zh-CN" sz="2400">
                <a:ln w="12700">
                  <a:noFill/>
                </a:ln>
                <a:solidFill>
                  <a:srgbClr val="000000">
                    <a:alpha val="100000"/>
                  </a:srgbClr>
                </a:solidFill>
                <a:latin typeface="OPPOSans H" panose="00020600040101010101" charset="-122"/>
                <a:ea typeface="OPPOSans H" panose="00020600040101010101" charset="-122"/>
                <a:cs typeface="OPPOSans H" panose="00020600040101010101" charset="-122"/>
              </a:rPr>
              <a:t>03</a:t>
            </a:r>
          </a:p>
        </p:txBody>
      </p:sp>
      <p:sp>
        <p:nvSpPr>
          <p:cNvPr id="11" name="标题 1"/>
          <p:cNvSpPr txBox="1"/>
          <p:nvPr/>
        </p:nvSpPr>
        <p:spPr>
          <a:xfrm>
            <a:off x="8997315" y="4035425"/>
            <a:ext cx="2218055" cy="2287905"/>
          </a:xfrm>
          <a:prstGeom prst="rect">
            <a:avLst/>
          </a:prstGeom>
          <a:noFill/>
          <a:ln>
            <a:noFill/>
          </a:ln>
        </p:spPr>
        <p:txBody>
          <a:bodyPr vert="horz" wrap="square" lIns="0" tIns="0" rIns="0" bIns="0" rtlCol="0" anchor="t"/>
          <a:lstStyle/>
          <a:p>
            <a:pPr algn="l">
              <a:lnSpc>
                <a:spcPct val="150000"/>
              </a:lnSpc>
            </a:pPr>
            <a:r>
              <a:rPr kumimoji="1" lang="en-US" altLang="zh-CN">
                <a:ln w="12700">
                  <a:noFill/>
                </a:ln>
                <a:solidFill>
                  <a:srgbClr val="000000">
                    <a:alpha val="100000"/>
                  </a:srgbClr>
                </a:solidFill>
                <a:latin typeface="Source Han Sans" panose="020B0500000000000000" charset="-122"/>
                <a:ea typeface="Source Han Sans" panose="020B0500000000000000" charset="-122"/>
                <a:cs typeface="Source Han Sans" panose="020B0500000000000000" charset="-122"/>
              </a:rPr>
              <a:t>“π 型能力”结构：横向上广撒网（多岗位发展、多能力发展）、纵向上多挖井（能力深度和精度）。</a:t>
            </a:r>
          </a:p>
        </p:txBody>
      </p:sp>
      <p:sp>
        <p:nvSpPr>
          <p:cNvPr id="12" name="标题 1"/>
          <p:cNvSpPr txBox="1"/>
          <p:nvPr/>
        </p:nvSpPr>
        <p:spPr>
          <a:xfrm>
            <a:off x="2179955" y="1891665"/>
            <a:ext cx="7820025" cy="1043305"/>
          </a:xfrm>
          <a:prstGeom prst="rect">
            <a:avLst/>
          </a:prstGeom>
          <a:noFill/>
          <a:ln>
            <a:noFill/>
          </a:ln>
        </p:spPr>
        <p:txBody>
          <a:bodyPr vert="horz" wrap="square" lIns="91440" tIns="45720" rIns="91440" bIns="45720" rtlCol="0" anchor="ctr"/>
          <a:lstStyle/>
          <a:p>
            <a:pPr algn="ctr">
              <a:lnSpc>
                <a:spcPct val="150000"/>
              </a:lnSpc>
            </a:pPr>
            <a:r>
              <a:rPr kumimoji="1" lang="en-US" altLang="zh-CN" sz="2400">
                <a:ln w="12700">
                  <a:noFill/>
                </a:ln>
                <a:solidFill>
                  <a:srgbClr val="FFFFFF">
                    <a:alpha val="100000"/>
                  </a:srgbClr>
                </a:solidFill>
                <a:latin typeface="Source Han Sans CN Bold" panose="020B0800000000000000" charset="-122"/>
                <a:ea typeface="Source Han Sans CN Bold" panose="020B0800000000000000" charset="-122"/>
                <a:cs typeface="Source Han Sans CN Bold" panose="020B0800000000000000" charset="-122"/>
              </a:rPr>
              <a:t>摆脱“螺丝钉”困境</a:t>
            </a:r>
          </a:p>
        </p:txBody>
      </p:sp>
      <p:sp>
        <p:nvSpPr>
          <p:cNvPr id="13" name="标题 1"/>
          <p:cNvSpPr txBox="1"/>
          <p:nvPr/>
        </p:nvSpPr>
        <p:spPr>
          <a:xfrm>
            <a:off x="660400" y="323990"/>
            <a:ext cx="10671175" cy="468000"/>
          </a:xfrm>
          <a:prstGeom prst="rect">
            <a:avLst/>
          </a:prstGeom>
          <a:noFill/>
          <a:ln>
            <a:noFill/>
          </a:ln>
        </p:spPr>
        <p:txBody>
          <a:bodyPr vert="horz" wrap="square" lIns="0" tIns="0" rIns="0" bIns="0" rtlCol="0" anchor="ctr">
            <a:scene3d>
              <a:camera prst="orthographicFront"/>
              <a:lightRig rig="threePt" dir="t"/>
            </a:scene3d>
          </a:bodyPr>
          <a:lstStyle/>
          <a:p>
            <a:pPr algn="l">
              <a:lnSpc>
                <a:spcPct val="110000"/>
              </a:lnSpc>
            </a:pPr>
            <a:r>
              <a:rPr kumimoji="1" lang="en-US" altLang="zh-CN" sz="2800">
                <a:solidFill>
                  <a:schemeClr val="accent1"/>
                </a:solidFill>
                <a:effectLst>
                  <a:outerShdw blurRad="38100" dist="25400" dir="5400000" algn="ctr" rotWithShape="0">
                    <a:srgbClr val="6E747A">
                      <a:alpha val="43000"/>
                    </a:srgbClr>
                  </a:outerShdw>
                </a:effectLst>
                <a:latin typeface="Source Han Sans CN Bold" panose="020B0800000000000000" charset="-122"/>
                <a:ea typeface="Source Han Sans CN Bold" panose="020B0800000000000000" charset="-122"/>
                <a:cs typeface="Source Han Sans CN Bold" panose="020B0800000000000000" charset="-122"/>
              </a:rPr>
              <a:t>09 工作技能</a:t>
            </a:r>
          </a:p>
        </p:txBody>
      </p:sp>
      <p:cxnSp>
        <p:nvCxnSpPr>
          <p:cNvPr id="14" name="标题 1"/>
          <p:cNvCxnSpPr/>
          <p:nvPr/>
        </p:nvCxnSpPr>
        <p:spPr>
          <a:xfrm>
            <a:off x="0" y="958850"/>
            <a:ext cx="12122150" cy="0"/>
          </a:xfrm>
          <a:prstGeom prst="line">
            <a:avLst/>
          </a:prstGeom>
          <a:noFill/>
          <a:ln w="28575" cap="sq">
            <a:solidFill>
              <a:schemeClr val="accent1"/>
            </a:solidFill>
            <a:miter/>
          </a:ln>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AFBFC">
                <a:alpha val="100000"/>
              </a:srgbClr>
            </a:gs>
            <a:gs pos="50400">
              <a:schemeClr val="bg1"/>
            </a:gs>
            <a:gs pos="96800">
              <a:srgbClr val="FAFBFC">
                <a:alpha val="100000"/>
              </a:srgbClr>
            </a:gs>
          </a:gsLst>
          <a:lin ang="2700000" scaled="0"/>
        </a:gradFill>
        <a:effectLst/>
      </p:bgPr>
    </p:bg>
    <p:spTree>
      <p:nvGrpSpPr>
        <p:cNvPr id="1" name=""/>
        <p:cNvGrpSpPr/>
        <p:nvPr/>
      </p:nvGrpSpPr>
      <p:grpSpPr>
        <a:xfrm>
          <a:off x="0" y="0"/>
          <a:ext cx="0" cy="0"/>
          <a:chOff x="0" y="0"/>
          <a:chExt cx="0" cy="0"/>
        </a:xfrm>
      </p:grpSpPr>
      <p:sp>
        <p:nvSpPr>
          <p:cNvPr id="2" name="标题 1"/>
          <p:cNvSpPr txBox="1"/>
          <p:nvPr/>
        </p:nvSpPr>
        <p:spPr>
          <a:xfrm>
            <a:off x="0" y="0"/>
            <a:ext cx="12192000" cy="6858000"/>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rot="21400083" flipH="1">
            <a:off x="689346" y="1361013"/>
            <a:ext cx="10800000" cy="4752000"/>
          </a:xfrm>
          <a:prstGeom prst="roundRect">
            <a:avLst>
              <a:gd name="adj" fmla="val 7202"/>
            </a:avLst>
          </a:prstGeom>
          <a:solidFill>
            <a:schemeClr val="accent1"/>
          </a:solidFill>
          <a:ln w="57150" cap="rnd">
            <a:noFill/>
            <a:round/>
          </a:ln>
          <a:effectLst/>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flipH="1">
            <a:off x="689346" y="1372980"/>
            <a:ext cx="10800000" cy="4752000"/>
          </a:xfrm>
          <a:prstGeom prst="roundRect">
            <a:avLst>
              <a:gd name="adj" fmla="val 7202"/>
            </a:avLst>
          </a:prstGeom>
          <a:solidFill>
            <a:schemeClr val="bg1"/>
          </a:solidFill>
          <a:ln w="12700" cap="rnd">
            <a:solidFill>
              <a:schemeClr val="accent1"/>
            </a:solidFill>
            <a:round/>
          </a:ln>
          <a:effectLst/>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a:off x="702654" y="1106112"/>
            <a:ext cx="6525082" cy="504000"/>
          </a:xfrm>
          <a:prstGeom prst="roundRect">
            <a:avLst>
              <a:gd name="adj" fmla="val 50000"/>
            </a:avLst>
          </a:prstGeom>
          <a:solidFill>
            <a:schemeClr val="accent2"/>
          </a:solidFill>
          <a:ln w="12700" cap="sq">
            <a:noFill/>
            <a:miter/>
          </a:ln>
          <a:effectLst/>
        </p:spPr>
        <p:txBody>
          <a:bodyPr vert="horz" wrap="square" lIns="251999" tIns="324000" rIns="180000" bIns="216000" rtlCol="0" anchor="b"/>
          <a:lstStyle/>
          <a:p>
            <a:pPr algn="ctr">
              <a:lnSpc>
                <a:spcPct val="100000"/>
              </a:lnSpc>
            </a:pPr>
            <a:endParaRPr kumimoji="1" lang="zh-CN" altLang="en-US"/>
          </a:p>
        </p:txBody>
      </p:sp>
      <p:sp>
        <p:nvSpPr>
          <p:cNvPr id="6" name="标题 1"/>
          <p:cNvSpPr txBox="1"/>
          <p:nvPr/>
        </p:nvSpPr>
        <p:spPr>
          <a:xfrm>
            <a:off x="933090" y="1204224"/>
            <a:ext cx="6064211" cy="307777"/>
          </a:xfrm>
          <a:prstGeom prst="rect">
            <a:avLst/>
          </a:prstGeom>
          <a:noFill/>
          <a:ln>
            <a:noFill/>
          </a:ln>
        </p:spPr>
        <p:txBody>
          <a:bodyPr vert="horz" wrap="square" lIns="0" tIns="0" rIns="0" bIns="0" rtlCol="0" anchor="ctr"/>
          <a:lstStyle/>
          <a:p>
            <a:pPr algn="l">
              <a:lnSpc>
                <a:spcPct val="120000"/>
              </a:lnSpc>
            </a:pPr>
            <a:r>
              <a:rPr kumimoji="1" lang="en-US" altLang="zh-CN" sz="2000">
                <a:ln w="12700">
                  <a:noFill/>
                </a:ln>
                <a:solidFill>
                  <a:srgbClr val="FFFFFF">
                    <a:alpha val="100000"/>
                  </a:srgbClr>
                </a:solidFill>
                <a:latin typeface="Source Han Sans CN Bold" panose="020B0800000000000000" charset="-122"/>
                <a:ea typeface="Source Han Sans CN Bold" panose="020B0800000000000000" charset="-122"/>
                <a:cs typeface="Source Han Sans CN Bold" panose="020B0800000000000000" charset="-122"/>
              </a:rPr>
              <a:t>拓宽行业视野</a:t>
            </a:r>
          </a:p>
        </p:txBody>
      </p:sp>
      <p:sp>
        <p:nvSpPr>
          <p:cNvPr id="7" name="标题 1"/>
          <p:cNvSpPr txBox="1"/>
          <p:nvPr/>
        </p:nvSpPr>
        <p:spPr>
          <a:xfrm>
            <a:off x="1334135" y="2033270"/>
            <a:ext cx="3877945" cy="828040"/>
          </a:xfrm>
          <a:prstGeom prst="rect">
            <a:avLst/>
          </a:prstGeom>
          <a:noFill/>
          <a:ln>
            <a:noFill/>
          </a:ln>
        </p:spPr>
        <p:txBody>
          <a:bodyPr vert="horz" wrap="square" lIns="0" tIns="0" rIns="0" bIns="0" rtlCol="0" anchor="t"/>
          <a:lstStyle/>
          <a:p>
            <a:pPr algn="l">
              <a:lnSpc>
                <a:spcPct val="130000"/>
              </a:lnSpc>
            </a:pPr>
            <a:r>
              <a:rPr kumimoji="1" lang="en-US" altLang="zh-CN">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理解行业视野的概念，包括宏观层、中观层、微观层认知。</a:t>
            </a:r>
          </a:p>
        </p:txBody>
      </p:sp>
      <p:sp>
        <p:nvSpPr>
          <p:cNvPr id="8" name="标题 1"/>
          <p:cNvSpPr txBox="1"/>
          <p:nvPr/>
        </p:nvSpPr>
        <p:spPr>
          <a:xfrm>
            <a:off x="1084165" y="2104339"/>
            <a:ext cx="126854" cy="131412"/>
          </a:xfrm>
          <a:custGeom>
            <a:avLst/>
            <a:gdLst>
              <a:gd name="T0" fmla="*/ 7371 w 17675"/>
              <a:gd name="T1" fmla="*/ 1125 h 18310"/>
              <a:gd name="T2" fmla="*/ 5959 w 17675"/>
              <a:gd name="T3" fmla="*/ 593 h 18310"/>
              <a:gd name="T4" fmla="*/ 4735 w 17675"/>
              <a:gd name="T5" fmla="*/ 240 h 18310"/>
              <a:gd name="T6" fmla="*/ 3627 w 17675"/>
              <a:gd name="T7" fmla="*/ 54 h 18310"/>
              <a:gd name="T8" fmla="*/ 2806 w 17675"/>
              <a:gd name="T9" fmla="*/ 7 h 18310"/>
              <a:gd name="T10" fmla="*/ 2454 w 17675"/>
              <a:gd name="T11" fmla="*/ 85 h 18310"/>
              <a:gd name="T12" fmla="*/ 2132 w 17675"/>
              <a:gd name="T13" fmla="*/ 262 h 18310"/>
              <a:gd name="T14" fmla="*/ 1838 w 17675"/>
              <a:gd name="T15" fmla="*/ 533 h 18310"/>
              <a:gd name="T16" fmla="*/ 1454 w 17675"/>
              <a:gd name="T17" fmla="*/ 1111 h 18310"/>
              <a:gd name="T18" fmla="*/ 1261 w 17675"/>
              <a:gd name="T19" fmla="*/ 1545 h 18310"/>
              <a:gd name="T20" fmla="*/ 1008 w 17675"/>
              <a:gd name="T21" fmla="*/ 2315 h 18310"/>
              <a:gd name="T22" fmla="*/ 836 w 17675"/>
              <a:gd name="T23" fmla="*/ 2906 h 18310"/>
              <a:gd name="T24" fmla="*/ 683 w 17675"/>
              <a:gd name="T25" fmla="*/ 3519 h 18310"/>
              <a:gd name="T26" fmla="*/ 506 w 17675"/>
              <a:gd name="T27" fmla="*/ 4330 h 18310"/>
              <a:gd name="T28" fmla="*/ 356 w 17675"/>
              <a:gd name="T29" fmla="*/ 5177 h 18310"/>
              <a:gd name="T30" fmla="*/ 199 w 17675"/>
              <a:gd name="T31" fmla="*/ 6352 h 18310"/>
              <a:gd name="T32" fmla="*/ 65 w 17675"/>
              <a:gd name="T33" fmla="*/ 7805 h 18310"/>
              <a:gd name="T34" fmla="*/ 1 w 17675"/>
              <a:gd name="T35" fmla="*/ 9354 h 18310"/>
              <a:gd name="T36" fmla="*/ 54 w 17675"/>
              <a:gd name="T37" fmla="*/ 10490 h 18310"/>
              <a:gd name="T38" fmla="*/ 149 w 17675"/>
              <a:gd name="T39" fmla="*/ 11811 h 18310"/>
              <a:gd name="T40" fmla="*/ 298 w 17675"/>
              <a:gd name="T41" fmla="*/ 13066 h 18310"/>
              <a:gd name="T42" fmla="*/ 650 w 17675"/>
              <a:gd name="T43" fmla="*/ 14979 h 18310"/>
              <a:gd name="T44" fmla="*/ 991 w 17675"/>
              <a:gd name="T45" fmla="*/ 16266 h 18310"/>
              <a:gd name="T46" fmla="*/ 1332 w 17675"/>
              <a:gd name="T47" fmla="*/ 17156 h 18310"/>
              <a:gd name="T48" fmla="*/ 1598 w 17675"/>
              <a:gd name="T49" fmla="*/ 17614 h 18310"/>
              <a:gd name="T50" fmla="*/ 1917 w 17675"/>
              <a:gd name="T51" fmla="*/ 17970 h 18310"/>
              <a:gd name="T52" fmla="*/ 2349 w 17675"/>
              <a:gd name="T53" fmla="*/ 18232 h 18310"/>
              <a:gd name="T54" fmla="*/ 2745 w 17675"/>
              <a:gd name="T55" fmla="*/ 18309 h 18310"/>
              <a:gd name="T56" fmla="*/ 3384 w 17675"/>
              <a:gd name="T57" fmla="*/ 18287 h 18310"/>
              <a:gd name="T58" fmla="*/ 4157 w 17675"/>
              <a:gd name="T59" fmla="*/ 18192 h 18310"/>
              <a:gd name="T60" fmla="*/ 5006 w 17675"/>
              <a:gd name="T61" fmla="*/ 18009 h 18310"/>
              <a:gd name="T62" fmla="*/ 6483 w 17675"/>
              <a:gd name="T63" fmla="*/ 17544 h 18310"/>
              <a:gd name="T64" fmla="*/ 7200 w 17675"/>
              <a:gd name="T65" fmla="*/ 17277 h 18310"/>
              <a:gd name="T66" fmla="*/ 8295 w 17675"/>
              <a:gd name="T67" fmla="*/ 16841 h 18310"/>
              <a:gd name="T68" fmla="*/ 8872 w 17675"/>
              <a:gd name="T69" fmla="*/ 16605 h 18310"/>
              <a:gd name="T70" fmla="*/ 9346 w 17675"/>
              <a:gd name="T71" fmla="*/ 16391 h 18310"/>
              <a:gd name="T72" fmla="*/ 10057 w 17675"/>
              <a:gd name="T73" fmla="*/ 16048 h 18310"/>
              <a:gd name="T74" fmla="*/ 10903 w 17675"/>
              <a:gd name="T75" fmla="*/ 15584 h 18310"/>
              <a:gd name="T76" fmla="*/ 11867 w 17675"/>
              <a:gd name="T77" fmla="*/ 14997 h 18310"/>
              <a:gd name="T78" fmla="*/ 12590 w 17675"/>
              <a:gd name="T79" fmla="*/ 14528 h 18310"/>
              <a:gd name="T80" fmla="*/ 13212 w 17675"/>
              <a:gd name="T81" fmla="*/ 14088 h 18310"/>
              <a:gd name="T82" fmla="*/ 14481 w 17675"/>
              <a:gd name="T83" fmla="*/ 13112 h 18310"/>
              <a:gd name="T84" fmla="*/ 14802 w 17675"/>
              <a:gd name="T85" fmla="*/ 12854 h 18310"/>
              <a:gd name="T86" fmla="*/ 15451 w 17675"/>
              <a:gd name="T87" fmla="*/ 12291 h 18310"/>
              <a:gd name="T88" fmla="*/ 15927 w 17675"/>
              <a:gd name="T89" fmla="*/ 11853 h 18310"/>
              <a:gd name="T90" fmla="*/ 16443 w 17675"/>
              <a:gd name="T91" fmla="*/ 11335 h 18310"/>
              <a:gd name="T92" fmla="*/ 16856 w 17675"/>
              <a:gd name="T93" fmla="*/ 10896 h 18310"/>
              <a:gd name="T94" fmla="*/ 17295 w 17675"/>
              <a:gd name="T95" fmla="*/ 10296 h 18310"/>
              <a:gd name="T96" fmla="*/ 17543 w 17675"/>
              <a:gd name="T97" fmla="*/ 9805 h 18310"/>
              <a:gd name="T98" fmla="*/ 17675 w 17675"/>
              <a:gd name="T99" fmla="*/ 9283 h 18310"/>
              <a:gd name="T100" fmla="*/ 17609 w 17675"/>
              <a:gd name="T101" fmla="*/ 8895 h 18310"/>
              <a:gd name="T102" fmla="*/ 17328 w 17675"/>
              <a:gd name="T103" fmla="*/ 8254 h 18310"/>
              <a:gd name="T104" fmla="*/ 16958 w 17675"/>
              <a:gd name="T105" fmla="*/ 7727 h 18310"/>
              <a:gd name="T106" fmla="*/ 16207 w 17675"/>
              <a:gd name="T107" fmla="*/ 6899 h 18310"/>
              <a:gd name="T108" fmla="*/ 14144 w 17675"/>
              <a:gd name="T109" fmla="*/ 5052 h 18310"/>
              <a:gd name="T110" fmla="*/ 13172 w 17675"/>
              <a:gd name="T111" fmla="*/ 4299 h 18310"/>
              <a:gd name="T112" fmla="*/ 12177 w 17675"/>
              <a:gd name="T113" fmla="*/ 3589 h 18310"/>
              <a:gd name="T114" fmla="*/ 11125 w 17675"/>
              <a:gd name="T115" fmla="*/ 2920 h 18310"/>
              <a:gd name="T116" fmla="*/ 10015 w 17675"/>
              <a:gd name="T117" fmla="*/ 2305 h 18310"/>
              <a:gd name="T118" fmla="*/ 9091 w 17675"/>
              <a:gd name="T119" fmla="*/ 1855 h 18310"/>
              <a:gd name="T120" fmla="*/ 8300 w 17675"/>
              <a:gd name="T121" fmla="*/ 1511 h 18310"/>
            </a:gdLst>
            <a:ahLst/>
            <a:cxnLst/>
            <a:rect l="0" t="0" r="r" b="b"/>
            <a:pathLst>
              <a:path w="17675" h="18310">
                <a:moveTo>
                  <a:pt x="8078" y="1426"/>
                </a:moveTo>
                <a:lnTo>
                  <a:pt x="8047" y="1409"/>
                </a:lnTo>
                <a:lnTo>
                  <a:pt x="8014" y="1392"/>
                </a:lnTo>
                <a:lnTo>
                  <a:pt x="7978" y="1376"/>
                </a:lnTo>
                <a:lnTo>
                  <a:pt x="7940" y="1360"/>
                </a:lnTo>
                <a:lnTo>
                  <a:pt x="7901" y="1345"/>
                </a:lnTo>
                <a:lnTo>
                  <a:pt x="7862" y="1330"/>
                </a:lnTo>
                <a:lnTo>
                  <a:pt x="7825" y="1315"/>
                </a:lnTo>
                <a:lnTo>
                  <a:pt x="7791" y="1301"/>
                </a:lnTo>
                <a:lnTo>
                  <a:pt x="7583" y="1213"/>
                </a:lnTo>
                <a:lnTo>
                  <a:pt x="7371" y="1125"/>
                </a:lnTo>
                <a:lnTo>
                  <a:pt x="7158" y="1038"/>
                </a:lnTo>
                <a:lnTo>
                  <a:pt x="6943" y="953"/>
                </a:lnTo>
                <a:lnTo>
                  <a:pt x="6836" y="911"/>
                </a:lnTo>
                <a:lnTo>
                  <a:pt x="6727" y="869"/>
                </a:lnTo>
                <a:lnTo>
                  <a:pt x="6618" y="827"/>
                </a:lnTo>
                <a:lnTo>
                  <a:pt x="6508" y="787"/>
                </a:lnTo>
                <a:lnTo>
                  <a:pt x="6400" y="747"/>
                </a:lnTo>
                <a:lnTo>
                  <a:pt x="6290" y="707"/>
                </a:lnTo>
                <a:lnTo>
                  <a:pt x="6180" y="668"/>
                </a:lnTo>
                <a:lnTo>
                  <a:pt x="6070" y="631"/>
                </a:lnTo>
                <a:lnTo>
                  <a:pt x="5959" y="593"/>
                </a:lnTo>
                <a:lnTo>
                  <a:pt x="5848" y="556"/>
                </a:lnTo>
                <a:lnTo>
                  <a:pt x="5737" y="521"/>
                </a:lnTo>
                <a:lnTo>
                  <a:pt x="5626" y="485"/>
                </a:lnTo>
                <a:lnTo>
                  <a:pt x="5515" y="451"/>
                </a:lnTo>
                <a:lnTo>
                  <a:pt x="5404" y="418"/>
                </a:lnTo>
                <a:lnTo>
                  <a:pt x="5292" y="386"/>
                </a:lnTo>
                <a:lnTo>
                  <a:pt x="5181" y="355"/>
                </a:lnTo>
                <a:lnTo>
                  <a:pt x="5069" y="324"/>
                </a:lnTo>
                <a:lnTo>
                  <a:pt x="4958" y="295"/>
                </a:lnTo>
                <a:lnTo>
                  <a:pt x="4846" y="267"/>
                </a:lnTo>
                <a:lnTo>
                  <a:pt x="4735" y="240"/>
                </a:lnTo>
                <a:lnTo>
                  <a:pt x="4623" y="215"/>
                </a:lnTo>
                <a:lnTo>
                  <a:pt x="4511" y="191"/>
                </a:lnTo>
                <a:lnTo>
                  <a:pt x="4400" y="168"/>
                </a:lnTo>
                <a:lnTo>
                  <a:pt x="4287" y="146"/>
                </a:lnTo>
                <a:lnTo>
                  <a:pt x="4234" y="136"/>
                </a:lnTo>
                <a:lnTo>
                  <a:pt x="4162" y="125"/>
                </a:lnTo>
                <a:lnTo>
                  <a:pt x="4075" y="112"/>
                </a:lnTo>
                <a:lnTo>
                  <a:pt x="3975" y="98"/>
                </a:lnTo>
                <a:lnTo>
                  <a:pt x="3865" y="84"/>
                </a:lnTo>
                <a:lnTo>
                  <a:pt x="3749" y="69"/>
                </a:lnTo>
                <a:lnTo>
                  <a:pt x="3627" y="54"/>
                </a:lnTo>
                <a:lnTo>
                  <a:pt x="3504" y="40"/>
                </a:lnTo>
                <a:lnTo>
                  <a:pt x="3381" y="27"/>
                </a:lnTo>
                <a:lnTo>
                  <a:pt x="3262" y="17"/>
                </a:lnTo>
                <a:lnTo>
                  <a:pt x="3148" y="8"/>
                </a:lnTo>
                <a:lnTo>
                  <a:pt x="3043" y="2"/>
                </a:lnTo>
                <a:lnTo>
                  <a:pt x="2994" y="1"/>
                </a:lnTo>
                <a:lnTo>
                  <a:pt x="2949" y="0"/>
                </a:lnTo>
                <a:lnTo>
                  <a:pt x="2908" y="0"/>
                </a:lnTo>
                <a:lnTo>
                  <a:pt x="2869" y="1"/>
                </a:lnTo>
                <a:lnTo>
                  <a:pt x="2834" y="3"/>
                </a:lnTo>
                <a:lnTo>
                  <a:pt x="2806" y="7"/>
                </a:lnTo>
                <a:lnTo>
                  <a:pt x="2780" y="11"/>
                </a:lnTo>
                <a:lnTo>
                  <a:pt x="2761" y="17"/>
                </a:lnTo>
                <a:lnTo>
                  <a:pt x="2724" y="19"/>
                </a:lnTo>
                <a:lnTo>
                  <a:pt x="2689" y="24"/>
                </a:lnTo>
                <a:lnTo>
                  <a:pt x="2655" y="29"/>
                </a:lnTo>
                <a:lnTo>
                  <a:pt x="2620" y="35"/>
                </a:lnTo>
                <a:lnTo>
                  <a:pt x="2586" y="43"/>
                </a:lnTo>
                <a:lnTo>
                  <a:pt x="2552" y="53"/>
                </a:lnTo>
                <a:lnTo>
                  <a:pt x="2518" y="63"/>
                </a:lnTo>
                <a:lnTo>
                  <a:pt x="2486" y="73"/>
                </a:lnTo>
                <a:lnTo>
                  <a:pt x="2454" y="85"/>
                </a:lnTo>
                <a:lnTo>
                  <a:pt x="2423" y="97"/>
                </a:lnTo>
                <a:lnTo>
                  <a:pt x="2393" y="111"/>
                </a:lnTo>
                <a:lnTo>
                  <a:pt x="2363" y="125"/>
                </a:lnTo>
                <a:lnTo>
                  <a:pt x="2333" y="138"/>
                </a:lnTo>
                <a:lnTo>
                  <a:pt x="2306" y="153"/>
                </a:lnTo>
                <a:lnTo>
                  <a:pt x="2278" y="169"/>
                </a:lnTo>
                <a:lnTo>
                  <a:pt x="2252" y="184"/>
                </a:lnTo>
                <a:lnTo>
                  <a:pt x="2218" y="205"/>
                </a:lnTo>
                <a:lnTo>
                  <a:pt x="2187" y="224"/>
                </a:lnTo>
                <a:lnTo>
                  <a:pt x="2158" y="244"/>
                </a:lnTo>
                <a:lnTo>
                  <a:pt x="2132" y="262"/>
                </a:lnTo>
                <a:lnTo>
                  <a:pt x="2108" y="280"/>
                </a:lnTo>
                <a:lnTo>
                  <a:pt x="2086" y="298"/>
                </a:lnTo>
                <a:lnTo>
                  <a:pt x="2065" y="315"/>
                </a:lnTo>
                <a:lnTo>
                  <a:pt x="2046" y="332"/>
                </a:lnTo>
                <a:lnTo>
                  <a:pt x="2007" y="367"/>
                </a:lnTo>
                <a:lnTo>
                  <a:pt x="1968" y="405"/>
                </a:lnTo>
                <a:lnTo>
                  <a:pt x="1927" y="446"/>
                </a:lnTo>
                <a:lnTo>
                  <a:pt x="1878" y="491"/>
                </a:lnTo>
                <a:lnTo>
                  <a:pt x="1866" y="504"/>
                </a:lnTo>
                <a:lnTo>
                  <a:pt x="1853" y="517"/>
                </a:lnTo>
                <a:lnTo>
                  <a:pt x="1838" y="533"/>
                </a:lnTo>
                <a:lnTo>
                  <a:pt x="1823" y="550"/>
                </a:lnTo>
                <a:lnTo>
                  <a:pt x="1790" y="592"/>
                </a:lnTo>
                <a:lnTo>
                  <a:pt x="1754" y="637"/>
                </a:lnTo>
                <a:lnTo>
                  <a:pt x="1717" y="689"/>
                </a:lnTo>
                <a:lnTo>
                  <a:pt x="1679" y="744"/>
                </a:lnTo>
                <a:lnTo>
                  <a:pt x="1639" y="802"/>
                </a:lnTo>
                <a:lnTo>
                  <a:pt x="1600" y="863"/>
                </a:lnTo>
                <a:lnTo>
                  <a:pt x="1561" y="926"/>
                </a:lnTo>
                <a:lnTo>
                  <a:pt x="1524" y="988"/>
                </a:lnTo>
                <a:lnTo>
                  <a:pt x="1488" y="1051"/>
                </a:lnTo>
                <a:lnTo>
                  <a:pt x="1454" y="1111"/>
                </a:lnTo>
                <a:lnTo>
                  <a:pt x="1425" y="1170"/>
                </a:lnTo>
                <a:lnTo>
                  <a:pt x="1398" y="1226"/>
                </a:lnTo>
                <a:lnTo>
                  <a:pt x="1387" y="1252"/>
                </a:lnTo>
                <a:lnTo>
                  <a:pt x="1377" y="1277"/>
                </a:lnTo>
                <a:lnTo>
                  <a:pt x="1367" y="1301"/>
                </a:lnTo>
                <a:lnTo>
                  <a:pt x="1359" y="1323"/>
                </a:lnTo>
                <a:lnTo>
                  <a:pt x="1340" y="1362"/>
                </a:lnTo>
                <a:lnTo>
                  <a:pt x="1320" y="1404"/>
                </a:lnTo>
                <a:lnTo>
                  <a:pt x="1300" y="1449"/>
                </a:lnTo>
                <a:lnTo>
                  <a:pt x="1280" y="1496"/>
                </a:lnTo>
                <a:lnTo>
                  <a:pt x="1261" y="1545"/>
                </a:lnTo>
                <a:lnTo>
                  <a:pt x="1241" y="1596"/>
                </a:lnTo>
                <a:lnTo>
                  <a:pt x="1222" y="1648"/>
                </a:lnTo>
                <a:lnTo>
                  <a:pt x="1204" y="1702"/>
                </a:lnTo>
                <a:lnTo>
                  <a:pt x="1167" y="1808"/>
                </a:lnTo>
                <a:lnTo>
                  <a:pt x="1133" y="1915"/>
                </a:lnTo>
                <a:lnTo>
                  <a:pt x="1101" y="2016"/>
                </a:lnTo>
                <a:lnTo>
                  <a:pt x="1071" y="2110"/>
                </a:lnTo>
                <a:lnTo>
                  <a:pt x="1055" y="2162"/>
                </a:lnTo>
                <a:lnTo>
                  <a:pt x="1039" y="2213"/>
                </a:lnTo>
                <a:lnTo>
                  <a:pt x="1023" y="2264"/>
                </a:lnTo>
                <a:lnTo>
                  <a:pt x="1008" y="2315"/>
                </a:lnTo>
                <a:lnTo>
                  <a:pt x="992" y="2367"/>
                </a:lnTo>
                <a:lnTo>
                  <a:pt x="976" y="2418"/>
                </a:lnTo>
                <a:lnTo>
                  <a:pt x="960" y="2471"/>
                </a:lnTo>
                <a:lnTo>
                  <a:pt x="944" y="2523"/>
                </a:lnTo>
                <a:lnTo>
                  <a:pt x="929" y="2573"/>
                </a:lnTo>
                <a:lnTo>
                  <a:pt x="913" y="2626"/>
                </a:lnTo>
                <a:lnTo>
                  <a:pt x="896" y="2682"/>
                </a:lnTo>
                <a:lnTo>
                  <a:pt x="880" y="2740"/>
                </a:lnTo>
                <a:lnTo>
                  <a:pt x="864" y="2797"/>
                </a:lnTo>
                <a:lnTo>
                  <a:pt x="849" y="2852"/>
                </a:lnTo>
                <a:lnTo>
                  <a:pt x="836" y="2906"/>
                </a:lnTo>
                <a:lnTo>
                  <a:pt x="827" y="2955"/>
                </a:lnTo>
                <a:lnTo>
                  <a:pt x="818" y="2977"/>
                </a:lnTo>
                <a:lnTo>
                  <a:pt x="809" y="3003"/>
                </a:lnTo>
                <a:lnTo>
                  <a:pt x="800" y="3033"/>
                </a:lnTo>
                <a:lnTo>
                  <a:pt x="790" y="3067"/>
                </a:lnTo>
                <a:lnTo>
                  <a:pt x="770" y="3142"/>
                </a:lnTo>
                <a:lnTo>
                  <a:pt x="749" y="3225"/>
                </a:lnTo>
                <a:lnTo>
                  <a:pt x="730" y="3310"/>
                </a:lnTo>
                <a:lnTo>
                  <a:pt x="712" y="3390"/>
                </a:lnTo>
                <a:lnTo>
                  <a:pt x="696" y="3461"/>
                </a:lnTo>
                <a:lnTo>
                  <a:pt x="683" y="3519"/>
                </a:lnTo>
                <a:lnTo>
                  <a:pt x="666" y="3593"/>
                </a:lnTo>
                <a:lnTo>
                  <a:pt x="649" y="3667"/>
                </a:lnTo>
                <a:lnTo>
                  <a:pt x="633" y="3740"/>
                </a:lnTo>
                <a:lnTo>
                  <a:pt x="617" y="3813"/>
                </a:lnTo>
                <a:lnTo>
                  <a:pt x="601" y="3886"/>
                </a:lnTo>
                <a:lnTo>
                  <a:pt x="585" y="3960"/>
                </a:lnTo>
                <a:lnTo>
                  <a:pt x="569" y="4033"/>
                </a:lnTo>
                <a:lnTo>
                  <a:pt x="553" y="4108"/>
                </a:lnTo>
                <a:lnTo>
                  <a:pt x="537" y="4182"/>
                </a:lnTo>
                <a:lnTo>
                  <a:pt x="522" y="4256"/>
                </a:lnTo>
                <a:lnTo>
                  <a:pt x="506" y="4330"/>
                </a:lnTo>
                <a:lnTo>
                  <a:pt x="491" y="4406"/>
                </a:lnTo>
                <a:lnTo>
                  <a:pt x="476" y="4483"/>
                </a:lnTo>
                <a:lnTo>
                  <a:pt x="461" y="4559"/>
                </a:lnTo>
                <a:lnTo>
                  <a:pt x="447" y="4636"/>
                </a:lnTo>
                <a:lnTo>
                  <a:pt x="433" y="4714"/>
                </a:lnTo>
                <a:lnTo>
                  <a:pt x="419" y="4791"/>
                </a:lnTo>
                <a:lnTo>
                  <a:pt x="405" y="4868"/>
                </a:lnTo>
                <a:lnTo>
                  <a:pt x="392" y="4946"/>
                </a:lnTo>
                <a:lnTo>
                  <a:pt x="380" y="5024"/>
                </a:lnTo>
                <a:lnTo>
                  <a:pt x="367" y="5100"/>
                </a:lnTo>
                <a:lnTo>
                  <a:pt x="356" y="5177"/>
                </a:lnTo>
                <a:lnTo>
                  <a:pt x="346" y="5253"/>
                </a:lnTo>
                <a:lnTo>
                  <a:pt x="335" y="5328"/>
                </a:lnTo>
                <a:lnTo>
                  <a:pt x="320" y="5442"/>
                </a:lnTo>
                <a:lnTo>
                  <a:pt x="304" y="5555"/>
                </a:lnTo>
                <a:lnTo>
                  <a:pt x="289" y="5668"/>
                </a:lnTo>
                <a:lnTo>
                  <a:pt x="275" y="5781"/>
                </a:lnTo>
                <a:lnTo>
                  <a:pt x="259" y="5896"/>
                </a:lnTo>
                <a:lnTo>
                  <a:pt x="244" y="6009"/>
                </a:lnTo>
                <a:lnTo>
                  <a:pt x="229" y="6124"/>
                </a:lnTo>
                <a:lnTo>
                  <a:pt x="214" y="6238"/>
                </a:lnTo>
                <a:lnTo>
                  <a:pt x="199" y="6352"/>
                </a:lnTo>
                <a:lnTo>
                  <a:pt x="185" y="6467"/>
                </a:lnTo>
                <a:lnTo>
                  <a:pt x="173" y="6581"/>
                </a:lnTo>
                <a:lnTo>
                  <a:pt x="160" y="6697"/>
                </a:lnTo>
                <a:lnTo>
                  <a:pt x="148" y="6811"/>
                </a:lnTo>
                <a:lnTo>
                  <a:pt x="137" y="6927"/>
                </a:lnTo>
                <a:lnTo>
                  <a:pt x="127" y="7042"/>
                </a:lnTo>
                <a:lnTo>
                  <a:pt x="119" y="7158"/>
                </a:lnTo>
                <a:lnTo>
                  <a:pt x="105" y="7319"/>
                </a:lnTo>
                <a:lnTo>
                  <a:pt x="92" y="7481"/>
                </a:lnTo>
                <a:lnTo>
                  <a:pt x="79" y="7643"/>
                </a:lnTo>
                <a:lnTo>
                  <a:pt x="65" y="7805"/>
                </a:lnTo>
                <a:lnTo>
                  <a:pt x="54" y="7967"/>
                </a:lnTo>
                <a:lnTo>
                  <a:pt x="42" y="8130"/>
                </a:lnTo>
                <a:lnTo>
                  <a:pt x="31" y="8293"/>
                </a:lnTo>
                <a:lnTo>
                  <a:pt x="22" y="8456"/>
                </a:lnTo>
                <a:lnTo>
                  <a:pt x="14" y="8619"/>
                </a:lnTo>
                <a:lnTo>
                  <a:pt x="8" y="8782"/>
                </a:lnTo>
                <a:lnTo>
                  <a:pt x="3" y="8946"/>
                </a:lnTo>
                <a:lnTo>
                  <a:pt x="0" y="9109"/>
                </a:lnTo>
                <a:lnTo>
                  <a:pt x="0" y="9190"/>
                </a:lnTo>
                <a:lnTo>
                  <a:pt x="0" y="9273"/>
                </a:lnTo>
                <a:lnTo>
                  <a:pt x="1" y="9354"/>
                </a:lnTo>
                <a:lnTo>
                  <a:pt x="2" y="9437"/>
                </a:lnTo>
                <a:lnTo>
                  <a:pt x="3" y="9518"/>
                </a:lnTo>
                <a:lnTo>
                  <a:pt x="7" y="9599"/>
                </a:lnTo>
                <a:lnTo>
                  <a:pt x="10" y="9681"/>
                </a:lnTo>
                <a:lnTo>
                  <a:pt x="14" y="9763"/>
                </a:lnTo>
                <a:lnTo>
                  <a:pt x="21" y="9885"/>
                </a:lnTo>
                <a:lnTo>
                  <a:pt x="27" y="10006"/>
                </a:lnTo>
                <a:lnTo>
                  <a:pt x="34" y="10128"/>
                </a:lnTo>
                <a:lnTo>
                  <a:pt x="41" y="10249"/>
                </a:lnTo>
                <a:lnTo>
                  <a:pt x="47" y="10369"/>
                </a:lnTo>
                <a:lnTo>
                  <a:pt x="54" y="10490"/>
                </a:lnTo>
                <a:lnTo>
                  <a:pt x="61" y="10611"/>
                </a:lnTo>
                <a:lnTo>
                  <a:pt x="68" y="10731"/>
                </a:lnTo>
                <a:lnTo>
                  <a:pt x="74" y="10851"/>
                </a:lnTo>
                <a:lnTo>
                  <a:pt x="82" y="10971"/>
                </a:lnTo>
                <a:lnTo>
                  <a:pt x="90" y="11091"/>
                </a:lnTo>
                <a:lnTo>
                  <a:pt x="98" y="11213"/>
                </a:lnTo>
                <a:lnTo>
                  <a:pt x="108" y="11333"/>
                </a:lnTo>
                <a:lnTo>
                  <a:pt x="117" y="11454"/>
                </a:lnTo>
                <a:lnTo>
                  <a:pt x="127" y="11575"/>
                </a:lnTo>
                <a:lnTo>
                  <a:pt x="138" y="11697"/>
                </a:lnTo>
                <a:lnTo>
                  <a:pt x="149" y="11811"/>
                </a:lnTo>
                <a:lnTo>
                  <a:pt x="160" y="11926"/>
                </a:lnTo>
                <a:lnTo>
                  <a:pt x="172" y="12040"/>
                </a:lnTo>
                <a:lnTo>
                  <a:pt x="184" y="12154"/>
                </a:lnTo>
                <a:lnTo>
                  <a:pt x="197" y="12269"/>
                </a:lnTo>
                <a:lnTo>
                  <a:pt x="209" y="12383"/>
                </a:lnTo>
                <a:lnTo>
                  <a:pt x="223" y="12498"/>
                </a:lnTo>
                <a:lnTo>
                  <a:pt x="237" y="12611"/>
                </a:lnTo>
                <a:lnTo>
                  <a:pt x="252" y="12725"/>
                </a:lnTo>
                <a:lnTo>
                  <a:pt x="267" y="12839"/>
                </a:lnTo>
                <a:lnTo>
                  <a:pt x="281" y="12953"/>
                </a:lnTo>
                <a:lnTo>
                  <a:pt x="298" y="13066"/>
                </a:lnTo>
                <a:lnTo>
                  <a:pt x="314" y="13180"/>
                </a:lnTo>
                <a:lnTo>
                  <a:pt x="331" y="13293"/>
                </a:lnTo>
                <a:lnTo>
                  <a:pt x="349" y="13406"/>
                </a:lnTo>
                <a:lnTo>
                  <a:pt x="366" y="13519"/>
                </a:lnTo>
                <a:lnTo>
                  <a:pt x="398" y="13707"/>
                </a:lnTo>
                <a:lnTo>
                  <a:pt x="433" y="13905"/>
                </a:lnTo>
                <a:lnTo>
                  <a:pt x="470" y="14110"/>
                </a:lnTo>
                <a:lnTo>
                  <a:pt x="511" y="14322"/>
                </a:lnTo>
                <a:lnTo>
                  <a:pt x="555" y="14538"/>
                </a:lnTo>
                <a:lnTo>
                  <a:pt x="602" y="14757"/>
                </a:lnTo>
                <a:lnTo>
                  <a:pt x="650" y="14979"/>
                </a:lnTo>
                <a:lnTo>
                  <a:pt x="701" y="15200"/>
                </a:lnTo>
                <a:lnTo>
                  <a:pt x="729" y="15311"/>
                </a:lnTo>
                <a:lnTo>
                  <a:pt x="755" y="15420"/>
                </a:lnTo>
                <a:lnTo>
                  <a:pt x="784" y="15530"/>
                </a:lnTo>
                <a:lnTo>
                  <a:pt x="811" y="15639"/>
                </a:lnTo>
                <a:lnTo>
                  <a:pt x="840" y="15747"/>
                </a:lnTo>
                <a:lnTo>
                  <a:pt x="870" y="15854"/>
                </a:lnTo>
                <a:lnTo>
                  <a:pt x="899" y="15959"/>
                </a:lnTo>
                <a:lnTo>
                  <a:pt x="929" y="16064"/>
                </a:lnTo>
                <a:lnTo>
                  <a:pt x="960" y="16165"/>
                </a:lnTo>
                <a:lnTo>
                  <a:pt x="991" y="16266"/>
                </a:lnTo>
                <a:lnTo>
                  <a:pt x="1022" y="16365"/>
                </a:lnTo>
                <a:lnTo>
                  <a:pt x="1054" y="16461"/>
                </a:lnTo>
                <a:lnTo>
                  <a:pt x="1086" y="16556"/>
                </a:lnTo>
                <a:lnTo>
                  <a:pt x="1119" y="16646"/>
                </a:lnTo>
                <a:lnTo>
                  <a:pt x="1152" y="16735"/>
                </a:lnTo>
                <a:lnTo>
                  <a:pt x="1185" y="16821"/>
                </a:lnTo>
                <a:lnTo>
                  <a:pt x="1225" y="16920"/>
                </a:lnTo>
                <a:lnTo>
                  <a:pt x="1267" y="17017"/>
                </a:lnTo>
                <a:lnTo>
                  <a:pt x="1288" y="17064"/>
                </a:lnTo>
                <a:lnTo>
                  <a:pt x="1310" y="17111"/>
                </a:lnTo>
                <a:lnTo>
                  <a:pt x="1332" y="17156"/>
                </a:lnTo>
                <a:lnTo>
                  <a:pt x="1354" y="17202"/>
                </a:lnTo>
                <a:lnTo>
                  <a:pt x="1377" y="17247"/>
                </a:lnTo>
                <a:lnTo>
                  <a:pt x="1399" y="17290"/>
                </a:lnTo>
                <a:lnTo>
                  <a:pt x="1423" y="17334"/>
                </a:lnTo>
                <a:lnTo>
                  <a:pt x="1447" y="17376"/>
                </a:lnTo>
                <a:lnTo>
                  <a:pt x="1471" y="17417"/>
                </a:lnTo>
                <a:lnTo>
                  <a:pt x="1496" y="17459"/>
                </a:lnTo>
                <a:lnTo>
                  <a:pt x="1521" y="17499"/>
                </a:lnTo>
                <a:lnTo>
                  <a:pt x="1546" y="17538"/>
                </a:lnTo>
                <a:lnTo>
                  <a:pt x="1572" y="17576"/>
                </a:lnTo>
                <a:lnTo>
                  <a:pt x="1598" y="17614"/>
                </a:lnTo>
                <a:lnTo>
                  <a:pt x="1625" y="17651"/>
                </a:lnTo>
                <a:lnTo>
                  <a:pt x="1652" y="17687"/>
                </a:lnTo>
                <a:lnTo>
                  <a:pt x="1680" y="17722"/>
                </a:lnTo>
                <a:lnTo>
                  <a:pt x="1707" y="17756"/>
                </a:lnTo>
                <a:lnTo>
                  <a:pt x="1736" y="17789"/>
                </a:lnTo>
                <a:lnTo>
                  <a:pt x="1764" y="17822"/>
                </a:lnTo>
                <a:lnTo>
                  <a:pt x="1794" y="17853"/>
                </a:lnTo>
                <a:lnTo>
                  <a:pt x="1824" y="17884"/>
                </a:lnTo>
                <a:lnTo>
                  <a:pt x="1854" y="17914"/>
                </a:lnTo>
                <a:lnTo>
                  <a:pt x="1885" y="17943"/>
                </a:lnTo>
                <a:lnTo>
                  <a:pt x="1917" y="17970"/>
                </a:lnTo>
                <a:lnTo>
                  <a:pt x="1947" y="17998"/>
                </a:lnTo>
                <a:lnTo>
                  <a:pt x="1980" y="18023"/>
                </a:lnTo>
                <a:lnTo>
                  <a:pt x="2013" y="18048"/>
                </a:lnTo>
                <a:lnTo>
                  <a:pt x="2052" y="18075"/>
                </a:lnTo>
                <a:lnTo>
                  <a:pt x="2091" y="18102"/>
                </a:lnTo>
                <a:lnTo>
                  <a:pt x="2132" y="18127"/>
                </a:lnTo>
                <a:lnTo>
                  <a:pt x="2173" y="18151"/>
                </a:lnTo>
                <a:lnTo>
                  <a:pt x="2215" y="18174"/>
                </a:lnTo>
                <a:lnTo>
                  <a:pt x="2259" y="18194"/>
                </a:lnTo>
                <a:lnTo>
                  <a:pt x="2303" y="18214"/>
                </a:lnTo>
                <a:lnTo>
                  <a:pt x="2349" y="18232"/>
                </a:lnTo>
                <a:lnTo>
                  <a:pt x="2397" y="18249"/>
                </a:lnTo>
                <a:lnTo>
                  <a:pt x="2446" y="18264"/>
                </a:lnTo>
                <a:lnTo>
                  <a:pt x="2497" y="18277"/>
                </a:lnTo>
                <a:lnTo>
                  <a:pt x="2549" y="18287"/>
                </a:lnTo>
                <a:lnTo>
                  <a:pt x="2576" y="18292"/>
                </a:lnTo>
                <a:lnTo>
                  <a:pt x="2603" y="18296"/>
                </a:lnTo>
                <a:lnTo>
                  <a:pt x="2631" y="18300"/>
                </a:lnTo>
                <a:lnTo>
                  <a:pt x="2658" y="18303"/>
                </a:lnTo>
                <a:lnTo>
                  <a:pt x="2687" y="18305"/>
                </a:lnTo>
                <a:lnTo>
                  <a:pt x="2716" y="18308"/>
                </a:lnTo>
                <a:lnTo>
                  <a:pt x="2745" y="18309"/>
                </a:lnTo>
                <a:lnTo>
                  <a:pt x="2776" y="18309"/>
                </a:lnTo>
                <a:lnTo>
                  <a:pt x="2835" y="18310"/>
                </a:lnTo>
                <a:lnTo>
                  <a:pt x="2896" y="18310"/>
                </a:lnTo>
                <a:lnTo>
                  <a:pt x="2957" y="18309"/>
                </a:lnTo>
                <a:lnTo>
                  <a:pt x="3017" y="18308"/>
                </a:lnTo>
                <a:lnTo>
                  <a:pt x="3079" y="18305"/>
                </a:lnTo>
                <a:lnTo>
                  <a:pt x="3140" y="18303"/>
                </a:lnTo>
                <a:lnTo>
                  <a:pt x="3200" y="18300"/>
                </a:lnTo>
                <a:lnTo>
                  <a:pt x="3262" y="18296"/>
                </a:lnTo>
                <a:lnTo>
                  <a:pt x="3323" y="18292"/>
                </a:lnTo>
                <a:lnTo>
                  <a:pt x="3384" y="18287"/>
                </a:lnTo>
                <a:lnTo>
                  <a:pt x="3444" y="18283"/>
                </a:lnTo>
                <a:lnTo>
                  <a:pt x="3505" y="18277"/>
                </a:lnTo>
                <a:lnTo>
                  <a:pt x="3565" y="18271"/>
                </a:lnTo>
                <a:lnTo>
                  <a:pt x="3625" y="18264"/>
                </a:lnTo>
                <a:lnTo>
                  <a:pt x="3686" y="18257"/>
                </a:lnTo>
                <a:lnTo>
                  <a:pt x="3745" y="18250"/>
                </a:lnTo>
                <a:lnTo>
                  <a:pt x="3829" y="18240"/>
                </a:lnTo>
                <a:lnTo>
                  <a:pt x="3912" y="18230"/>
                </a:lnTo>
                <a:lnTo>
                  <a:pt x="3995" y="18218"/>
                </a:lnTo>
                <a:lnTo>
                  <a:pt x="4076" y="18206"/>
                </a:lnTo>
                <a:lnTo>
                  <a:pt x="4157" y="18192"/>
                </a:lnTo>
                <a:lnTo>
                  <a:pt x="4236" y="18178"/>
                </a:lnTo>
                <a:lnTo>
                  <a:pt x="4316" y="18165"/>
                </a:lnTo>
                <a:lnTo>
                  <a:pt x="4395" y="18150"/>
                </a:lnTo>
                <a:lnTo>
                  <a:pt x="4473" y="18134"/>
                </a:lnTo>
                <a:lnTo>
                  <a:pt x="4549" y="18118"/>
                </a:lnTo>
                <a:lnTo>
                  <a:pt x="4627" y="18101"/>
                </a:lnTo>
                <a:lnTo>
                  <a:pt x="4704" y="18083"/>
                </a:lnTo>
                <a:lnTo>
                  <a:pt x="4779" y="18066"/>
                </a:lnTo>
                <a:lnTo>
                  <a:pt x="4855" y="18048"/>
                </a:lnTo>
                <a:lnTo>
                  <a:pt x="4931" y="18028"/>
                </a:lnTo>
                <a:lnTo>
                  <a:pt x="5006" y="18009"/>
                </a:lnTo>
                <a:lnTo>
                  <a:pt x="5156" y="17969"/>
                </a:lnTo>
                <a:lnTo>
                  <a:pt x="5305" y="17927"/>
                </a:lnTo>
                <a:lnTo>
                  <a:pt x="5455" y="17882"/>
                </a:lnTo>
                <a:lnTo>
                  <a:pt x="5603" y="17836"/>
                </a:lnTo>
                <a:lnTo>
                  <a:pt x="5753" y="17789"/>
                </a:lnTo>
                <a:lnTo>
                  <a:pt x="5904" y="17741"/>
                </a:lnTo>
                <a:lnTo>
                  <a:pt x="6056" y="17691"/>
                </a:lnTo>
                <a:lnTo>
                  <a:pt x="6211" y="17639"/>
                </a:lnTo>
                <a:lnTo>
                  <a:pt x="6273" y="17619"/>
                </a:lnTo>
                <a:lnTo>
                  <a:pt x="6368" y="17586"/>
                </a:lnTo>
                <a:lnTo>
                  <a:pt x="6483" y="17544"/>
                </a:lnTo>
                <a:lnTo>
                  <a:pt x="6608" y="17501"/>
                </a:lnTo>
                <a:lnTo>
                  <a:pt x="6729" y="17456"/>
                </a:lnTo>
                <a:lnTo>
                  <a:pt x="6837" y="17415"/>
                </a:lnTo>
                <a:lnTo>
                  <a:pt x="6881" y="17398"/>
                </a:lnTo>
                <a:lnTo>
                  <a:pt x="6917" y="17382"/>
                </a:lnTo>
                <a:lnTo>
                  <a:pt x="6943" y="17369"/>
                </a:lnTo>
                <a:lnTo>
                  <a:pt x="6959" y="17361"/>
                </a:lnTo>
                <a:lnTo>
                  <a:pt x="6994" y="17351"/>
                </a:lnTo>
                <a:lnTo>
                  <a:pt x="7046" y="17333"/>
                </a:lnTo>
                <a:lnTo>
                  <a:pt x="7116" y="17308"/>
                </a:lnTo>
                <a:lnTo>
                  <a:pt x="7200" y="17277"/>
                </a:lnTo>
                <a:lnTo>
                  <a:pt x="7294" y="17240"/>
                </a:lnTo>
                <a:lnTo>
                  <a:pt x="7397" y="17200"/>
                </a:lnTo>
                <a:lnTo>
                  <a:pt x="7507" y="17156"/>
                </a:lnTo>
                <a:lnTo>
                  <a:pt x="7621" y="17112"/>
                </a:lnTo>
                <a:lnTo>
                  <a:pt x="7734" y="17066"/>
                </a:lnTo>
                <a:lnTo>
                  <a:pt x="7846" y="17021"/>
                </a:lnTo>
                <a:lnTo>
                  <a:pt x="7955" y="16977"/>
                </a:lnTo>
                <a:lnTo>
                  <a:pt x="8057" y="16937"/>
                </a:lnTo>
                <a:lnTo>
                  <a:pt x="8148" y="16899"/>
                </a:lnTo>
                <a:lnTo>
                  <a:pt x="8228" y="16867"/>
                </a:lnTo>
                <a:lnTo>
                  <a:pt x="8295" y="16841"/>
                </a:lnTo>
                <a:lnTo>
                  <a:pt x="8344" y="16821"/>
                </a:lnTo>
                <a:lnTo>
                  <a:pt x="8396" y="16799"/>
                </a:lnTo>
                <a:lnTo>
                  <a:pt x="8454" y="16778"/>
                </a:lnTo>
                <a:lnTo>
                  <a:pt x="8513" y="16755"/>
                </a:lnTo>
                <a:lnTo>
                  <a:pt x="8574" y="16731"/>
                </a:lnTo>
                <a:lnTo>
                  <a:pt x="8633" y="16707"/>
                </a:lnTo>
                <a:lnTo>
                  <a:pt x="8690" y="16682"/>
                </a:lnTo>
                <a:lnTo>
                  <a:pt x="8744" y="16658"/>
                </a:lnTo>
                <a:lnTo>
                  <a:pt x="8792" y="16633"/>
                </a:lnTo>
                <a:lnTo>
                  <a:pt x="8829" y="16621"/>
                </a:lnTo>
                <a:lnTo>
                  <a:pt x="8872" y="16605"/>
                </a:lnTo>
                <a:lnTo>
                  <a:pt x="8918" y="16587"/>
                </a:lnTo>
                <a:lnTo>
                  <a:pt x="8965" y="16565"/>
                </a:lnTo>
                <a:lnTo>
                  <a:pt x="9013" y="16543"/>
                </a:lnTo>
                <a:lnTo>
                  <a:pt x="9059" y="16522"/>
                </a:lnTo>
                <a:lnTo>
                  <a:pt x="9100" y="16502"/>
                </a:lnTo>
                <a:lnTo>
                  <a:pt x="9137" y="16485"/>
                </a:lnTo>
                <a:lnTo>
                  <a:pt x="9178" y="16465"/>
                </a:lnTo>
                <a:lnTo>
                  <a:pt x="9220" y="16447"/>
                </a:lnTo>
                <a:lnTo>
                  <a:pt x="9263" y="16429"/>
                </a:lnTo>
                <a:lnTo>
                  <a:pt x="9304" y="16409"/>
                </a:lnTo>
                <a:lnTo>
                  <a:pt x="9346" y="16391"/>
                </a:lnTo>
                <a:lnTo>
                  <a:pt x="9388" y="16371"/>
                </a:lnTo>
                <a:lnTo>
                  <a:pt x="9430" y="16352"/>
                </a:lnTo>
                <a:lnTo>
                  <a:pt x="9471" y="16331"/>
                </a:lnTo>
                <a:lnTo>
                  <a:pt x="9550" y="16292"/>
                </a:lnTo>
                <a:lnTo>
                  <a:pt x="9633" y="16254"/>
                </a:lnTo>
                <a:lnTo>
                  <a:pt x="9720" y="16214"/>
                </a:lnTo>
                <a:lnTo>
                  <a:pt x="9807" y="16173"/>
                </a:lnTo>
                <a:lnTo>
                  <a:pt x="9894" y="16132"/>
                </a:lnTo>
                <a:lnTo>
                  <a:pt x="9978" y="16091"/>
                </a:lnTo>
                <a:lnTo>
                  <a:pt x="10018" y="16069"/>
                </a:lnTo>
                <a:lnTo>
                  <a:pt x="10057" y="16048"/>
                </a:lnTo>
                <a:lnTo>
                  <a:pt x="10093" y="16026"/>
                </a:lnTo>
                <a:lnTo>
                  <a:pt x="10129" y="16004"/>
                </a:lnTo>
                <a:lnTo>
                  <a:pt x="10153" y="15994"/>
                </a:lnTo>
                <a:lnTo>
                  <a:pt x="10184" y="15979"/>
                </a:lnTo>
                <a:lnTo>
                  <a:pt x="10220" y="15962"/>
                </a:lnTo>
                <a:lnTo>
                  <a:pt x="10263" y="15939"/>
                </a:lnTo>
                <a:lnTo>
                  <a:pt x="10363" y="15886"/>
                </a:lnTo>
                <a:lnTo>
                  <a:pt x="10482" y="15821"/>
                </a:lnTo>
                <a:lnTo>
                  <a:pt x="10614" y="15748"/>
                </a:lnTo>
                <a:lnTo>
                  <a:pt x="10756" y="15669"/>
                </a:lnTo>
                <a:lnTo>
                  <a:pt x="10903" y="15584"/>
                </a:lnTo>
                <a:lnTo>
                  <a:pt x="11053" y="15498"/>
                </a:lnTo>
                <a:lnTo>
                  <a:pt x="11202" y="15411"/>
                </a:lnTo>
                <a:lnTo>
                  <a:pt x="11344" y="15328"/>
                </a:lnTo>
                <a:lnTo>
                  <a:pt x="11477" y="15249"/>
                </a:lnTo>
                <a:lnTo>
                  <a:pt x="11597" y="15176"/>
                </a:lnTo>
                <a:lnTo>
                  <a:pt x="11700" y="15111"/>
                </a:lnTo>
                <a:lnTo>
                  <a:pt x="11781" y="15060"/>
                </a:lnTo>
                <a:lnTo>
                  <a:pt x="11813" y="15038"/>
                </a:lnTo>
                <a:lnTo>
                  <a:pt x="11838" y="15021"/>
                </a:lnTo>
                <a:lnTo>
                  <a:pt x="11857" y="15007"/>
                </a:lnTo>
                <a:lnTo>
                  <a:pt x="11867" y="14997"/>
                </a:lnTo>
                <a:lnTo>
                  <a:pt x="11879" y="14991"/>
                </a:lnTo>
                <a:lnTo>
                  <a:pt x="11898" y="14982"/>
                </a:lnTo>
                <a:lnTo>
                  <a:pt x="11919" y="14970"/>
                </a:lnTo>
                <a:lnTo>
                  <a:pt x="11947" y="14954"/>
                </a:lnTo>
                <a:lnTo>
                  <a:pt x="12012" y="14913"/>
                </a:lnTo>
                <a:lnTo>
                  <a:pt x="12090" y="14864"/>
                </a:lnTo>
                <a:lnTo>
                  <a:pt x="12179" y="14806"/>
                </a:lnTo>
                <a:lnTo>
                  <a:pt x="12276" y="14741"/>
                </a:lnTo>
                <a:lnTo>
                  <a:pt x="12379" y="14672"/>
                </a:lnTo>
                <a:lnTo>
                  <a:pt x="12485" y="14600"/>
                </a:lnTo>
                <a:lnTo>
                  <a:pt x="12590" y="14528"/>
                </a:lnTo>
                <a:lnTo>
                  <a:pt x="12694" y="14457"/>
                </a:lnTo>
                <a:lnTo>
                  <a:pt x="12791" y="14388"/>
                </a:lnTo>
                <a:lnTo>
                  <a:pt x="12883" y="14324"/>
                </a:lnTo>
                <a:lnTo>
                  <a:pt x="12963" y="14267"/>
                </a:lnTo>
                <a:lnTo>
                  <a:pt x="13031" y="14218"/>
                </a:lnTo>
                <a:lnTo>
                  <a:pt x="13083" y="14179"/>
                </a:lnTo>
                <a:lnTo>
                  <a:pt x="13116" y="14152"/>
                </a:lnTo>
                <a:lnTo>
                  <a:pt x="13131" y="14143"/>
                </a:lnTo>
                <a:lnTo>
                  <a:pt x="13152" y="14131"/>
                </a:lnTo>
                <a:lnTo>
                  <a:pt x="13179" y="14112"/>
                </a:lnTo>
                <a:lnTo>
                  <a:pt x="13212" y="14088"/>
                </a:lnTo>
                <a:lnTo>
                  <a:pt x="13294" y="14030"/>
                </a:lnTo>
                <a:lnTo>
                  <a:pt x="13392" y="13958"/>
                </a:lnTo>
                <a:lnTo>
                  <a:pt x="13505" y="13873"/>
                </a:lnTo>
                <a:lnTo>
                  <a:pt x="13628" y="13779"/>
                </a:lnTo>
                <a:lnTo>
                  <a:pt x="13758" y="13680"/>
                </a:lnTo>
                <a:lnTo>
                  <a:pt x="13891" y="13578"/>
                </a:lnTo>
                <a:lnTo>
                  <a:pt x="14024" y="13475"/>
                </a:lnTo>
                <a:lnTo>
                  <a:pt x="14153" y="13374"/>
                </a:lnTo>
                <a:lnTo>
                  <a:pt x="14274" y="13278"/>
                </a:lnTo>
                <a:lnTo>
                  <a:pt x="14385" y="13190"/>
                </a:lnTo>
                <a:lnTo>
                  <a:pt x="14481" y="13112"/>
                </a:lnTo>
                <a:lnTo>
                  <a:pt x="14559" y="13048"/>
                </a:lnTo>
                <a:lnTo>
                  <a:pt x="14590" y="13022"/>
                </a:lnTo>
                <a:lnTo>
                  <a:pt x="14615" y="13000"/>
                </a:lnTo>
                <a:lnTo>
                  <a:pt x="14634" y="12982"/>
                </a:lnTo>
                <a:lnTo>
                  <a:pt x="14645" y="12970"/>
                </a:lnTo>
                <a:lnTo>
                  <a:pt x="14658" y="12963"/>
                </a:lnTo>
                <a:lnTo>
                  <a:pt x="14673" y="12954"/>
                </a:lnTo>
                <a:lnTo>
                  <a:pt x="14690" y="12942"/>
                </a:lnTo>
                <a:lnTo>
                  <a:pt x="14708" y="12928"/>
                </a:lnTo>
                <a:lnTo>
                  <a:pt x="14751" y="12895"/>
                </a:lnTo>
                <a:lnTo>
                  <a:pt x="14802" y="12854"/>
                </a:lnTo>
                <a:lnTo>
                  <a:pt x="14857" y="12807"/>
                </a:lnTo>
                <a:lnTo>
                  <a:pt x="14917" y="12756"/>
                </a:lnTo>
                <a:lnTo>
                  <a:pt x="14979" y="12701"/>
                </a:lnTo>
                <a:lnTo>
                  <a:pt x="15044" y="12645"/>
                </a:lnTo>
                <a:lnTo>
                  <a:pt x="15110" y="12587"/>
                </a:lnTo>
                <a:lnTo>
                  <a:pt x="15175" y="12530"/>
                </a:lnTo>
                <a:lnTo>
                  <a:pt x="15238" y="12475"/>
                </a:lnTo>
                <a:lnTo>
                  <a:pt x="15298" y="12421"/>
                </a:lnTo>
                <a:lnTo>
                  <a:pt x="15354" y="12372"/>
                </a:lnTo>
                <a:lnTo>
                  <a:pt x="15405" y="12328"/>
                </a:lnTo>
                <a:lnTo>
                  <a:pt x="15451" y="12291"/>
                </a:lnTo>
                <a:lnTo>
                  <a:pt x="15487" y="12261"/>
                </a:lnTo>
                <a:lnTo>
                  <a:pt x="15508" y="12245"/>
                </a:lnTo>
                <a:lnTo>
                  <a:pt x="15520" y="12233"/>
                </a:lnTo>
                <a:lnTo>
                  <a:pt x="15534" y="12220"/>
                </a:lnTo>
                <a:lnTo>
                  <a:pt x="15555" y="12200"/>
                </a:lnTo>
                <a:lnTo>
                  <a:pt x="15765" y="12013"/>
                </a:lnTo>
                <a:lnTo>
                  <a:pt x="15798" y="11979"/>
                </a:lnTo>
                <a:lnTo>
                  <a:pt x="15830" y="11947"/>
                </a:lnTo>
                <a:lnTo>
                  <a:pt x="15863" y="11915"/>
                </a:lnTo>
                <a:lnTo>
                  <a:pt x="15895" y="11884"/>
                </a:lnTo>
                <a:lnTo>
                  <a:pt x="15927" y="11853"/>
                </a:lnTo>
                <a:lnTo>
                  <a:pt x="15959" y="11823"/>
                </a:lnTo>
                <a:lnTo>
                  <a:pt x="15992" y="11790"/>
                </a:lnTo>
                <a:lnTo>
                  <a:pt x="16025" y="11758"/>
                </a:lnTo>
                <a:lnTo>
                  <a:pt x="16052" y="11733"/>
                </a:lnTo>
                <a:lnTo>
                  <a:pt x="16089" y="11696"/>
                </a:lnTo>
                <a:lnTo>
                  <a:pt x="16136" y="11649"/>
                </a:lnTo>
                <a:lnTo>
                  <a:pt x="16190" y="11595"/>
                </a:lnTo>
                <a:lnTo>
                  <a:pt x="16248" y="11535"/>
                </a:lnTo>
                <a:lnTo>
                  <a:pt x="16311" y="11470"/>
                </a:lnTo>
                <a:lnTo>
                  <a:pt x="16377" y="11403"/>
                </a:lnTo>
                <a:lnTo>
                  <a:pt x="16443" y="11335"/>
                </a:lnTo>
                <a:lnTo>
                  <a:pt x="16508" y="11268"/>
                </a:lnTo>
                <a:lnTo>
                  <a:pt x="16571" y="11202"/>
                </a:lnTo>
                <a:lnTo>
                  <a:pt x="16629" y="11140"/>
                </a:lnTo>
                <a:lnTo>
                  <a:pt x="16681" y="11084"/>
                </a:lnTo>
                <a:lnTo>
                  <a:pt x="16726" y="11036"/>
                </a:lnTo>
                <a:lnTo>
                  <a:pt x="16761" y="10997"/>
                </a:lnTo>
                <a:lnTo>
                  <a:pt x="16786" y="10969"/>
                </a:lnTo>
                <a:lnTo>
                  <a:pt x="16797" y="10953"/>
                </a:lnTo>
                <a:lnTo>
                  <a:pt x="16818" y="10935"/>
                </a:lnTo>
                <a:lnTo>
                  <a:pt x="16837" y="10915"/>
                </a:lnTo>
                <a:lnTo>
                  <a:pt x="16856" y="10896"/>
                </a:lnTo>
                <a:lnTo>
                  <a:pt x="16874" y="10875"/>
                </a:lnTo>
                <a:lnTo>
                  <a:pt x="16908" y="10833"/>
                </a:lnTo>
                <a:lnTo>
                  <a:pt x="16943" y="10789"/>
                </a:lnTo>
                <a:lnTo>
                  <a:pt x="17006" y="10707"/>
                </a:lnTo>
                <a:lnTo>
                  <a:pt x="17067" y="10626"/>
                </a:lnTo>
                <a:lnTo>
                  <a:pt x="17128" y="10543"/>
                </a:lnTo>
                <a:lnTo>
                  <a:pt x="17185" y="10462"/>
                </a:lnTo>
                <a:lnTo>
                  <a:pt x="17214" y="10421"/>
                </a:lnTo>
                <a:lnTo>
                  <a:pt x="17241" y="10379"/>
                </a:lnTo>
                <a:lnTo>
                  <a:pt x="17269" y="10337"/>
                </a:lnTo>
                <a:lnTo>
                  <a:pt x="17295" y="10296"/>
                </a:lnTo>
                <a:lnTo>
                  <a:pt x="17321" y="10254"/>
                </a:lnTo>
                <a:lnTo>
                  <a:pt x="17347" y="10211"/>
                </a:lnTo>
                <a:lnTo>
                  <a:pt x="17372" y="10169"/>
                </a:lnTo>
                <a:lnTo>
                  <a:pt x="17396" y="10125"/>
                </a:lnTo>
                <a:lnTo>
                  <a:pt x="17419" y="10081"/>
                </a:lnTo>
                <a:lnTo>
                  <a:pt x="17442" y="10037"/>
                </a:lnTo>
                <a:lnTo>
                  <a:pt x="17463" y="9992"/>
                </a:lnTo>
                <a:lnTo>
                  <a:pt x="17485" y="9946"/>
                </a:lnTo>
                <a:lnTo>
                  <a:pt x="17505" y="9900"/>
                </a:lnTo>
                <a:lnTo>
                  <a:pt x="17524" y="9853"/>
                </a:lnTo>
                <a:lnTo>
                  <a:pt x="17543" y="9805"/>
                </a:lnTo>
                <a:lnTo>
                  <a:pt x="17561" y="9757"/>
                </a:lnTo>
                <a:lnTo>
                  <a:pt x="17578" y="9708"/>
                </a:lnTo>
                <a:lnTo>
                  <a:pt x="17594" y="9657"/>
                </a:lnTo>
                <a:lnTo>
                  <a:pt x="17609" y="9606"/>
                </a:lnTo>
                <a:lnTo>
                  <a:pt x="17622" y="9553"/>
                </a:lnTo>
                <a:lnTo>
                  <a:pt x="17636" y="9501"/>
                </a:lnTo>
                <a:lnTo>
                  <a:pt x="17648" y="9446"/>
                </a:lnTo>
                <a:lnTo>
                  <a:pt x="17659" y="9391"/>
                </a:lnTo>
                <a:lnTo>
                  <a:pt x="17669" y="9334"/>
                </a:lnTo>
                <a:lnTo>
                  <a:pt x="17673" y="9309"/>
                </a:lnTo>
                <a:lnTo>
                  <a:pt x="17675" y="9283"/>
                </a:lnTo>
                <a:lnTo>
                  <a:pt x="17675" y="9255"/>
                </a:lnTo>
                <a:lnTo>
                  <a:pt x="17674" y="9226"/>
                </a:lnTo>
                <a:lnTo>
                  <a:pt x="17672" y="9196"/>
                </a:lnTo>
                <a:lnTo>
                  <a:pt x="17669" y="9165"/>
                </a:lnTo>
                <a:lnTo>
                  <a:pt x="17665" y="9133"/>
                </a:lnTo>
                <a:lnTo>
                  <a:pt x="17659" y="9101"/>
                </a:lnTo>
                <a:lnTo>
                  <a:pt x="17653" y="9068"/>
                </a:lnTo>
                <a:lnTo>
                  <a:pt x="17645" y="9034"/>
                </a:lnTo>
                <a:lnTo>
                  <a:pt x="17637" y="8999"/>
                </a:lnTo>
                <a:lnTo>
                  <a:pt x="17629" y="8965"/>
                </a:lnTo>
                <a:lnTo>
                  <a:pt x="17609" y="8895"/>
                </a:lnTo>
                <a:lnTo>
                  <a:pt x="17587" y="8825"/>
                </a:lnTo>
                <a:lnTo>
                  <a:pt x="17563" y="8757"/>
                </a:lnTo>
                <a:lnTo>
                  <a:pt x="17539" y="8689"/>
                </a:lnTo>
                <a:lnTo>
                  <a:pt x="17513" y="8624"/>
                </a:lnTo>
                <a:lnTo>
                  <a:pt x="17487" y="8563"/>
                </a:lnTo>
                <a:lnTo>
                  <a:pt x="17462" y="8506"/>
                </a:lnTo>
                <a:lnTo>
                  <a:pt x="17437" y="8455"/>
                </a:lnTo>
                <a:lnTo>
                  <a:pt x="17415" y="8408"/>
                </a:lnTo>
                <a:lnTo>
                  <a:pt x="17394" y="8369"/>
                </a:lnTo>
                <a:lnTo>
                  <a:pt x="17360" y="8310"/>
                </a:lnTo>
                <a:lnTo>
                  <a:pt x="17328" y="8254"/>
                </a:lnTo>
                <a:lnTo>
                  <a:pt x="17297" y="8203"/>
                </a:lnTo>
                <a:lnTo>
                  <a:pt x="17268" y="8155"/>
                </a:lnTo>
                <a:lnTo>
                  <a:pt x="17239" y="8109"/>
                </a:lnTo>
                <a:lnTo>
                  <a:pt x="17210" y="8066"/>
                </a:lnTo>
                <a:lnTo>
                  <a:pt x="17182" y="8023"/>
                </a:lnTo>
                <a:lnTo>
                  <a:pt x="17153" y="7981"/>
                </a:lnTo>
                <a:lnTo>
                  <a:pt x="17123" y="7941"/>
                </a:lnTo>
                <a:lnTo>
                  <a:pt x="17093" y="7900"/>
                </a:lnTo>
                <a:lnTo>
                  <a:pt x="17062" y="7858"/>
                </a:lnTo>
                <a:lnTo>
                  <a:pt x="17029" y="7816"/>
                </a:lnTo>
                <a:lnTo>
                  <a:pt x="16958" y="7727"/>
                </a:lnTo>
                <a:lnTo>
                  <a:pt x="16877" y="7627"/>
                </a:lnTo>
                <a:lnTo>
                  <a:pt x="16843" y="7585"/>
                </a:lnTo>
                <a:lnTo>
                  <a:pt x="16805" y="7540"/>
                </a:lnTo>
                <a:lnTo>
                  <a:pt x="16766" y="7493"/>
                </a:lnTo>
                <a:lnTo>
                  <a:pt x="16725" y="7446"/>
                </a:lnTo>
                <a:lnTo>
                  <a:pt x="16641" y="7350"/>
                </a:lnTo>
                <a:lnTo>
                  <a:pt x="16551" y="7253"/>
                </a:lnTo>
                <a:lnTo>
                  <a:pt x="16462" y="7157"/>
                </a:lnTo>
                <a:lnTo>
                  <a:pt x="16373" y="7065"/>
                </a:lnTo>
                <a:lnTo>
                  <a:pt x="16287" y="6978"/>
                </a:lnTo>
                <a:lnTo>
                  <a:pt x="16207" y="6899"/>
                </a:lnTo>
                <a:lnTo>
                  <a:pt x="16179" y="6872"/>
                </a:lnTo>
                <a:lnTo>
                  <a:pt x="16153" y="6842"/>
                </a:lnTo>
                <a:lnTo>
                  <a:pt x="16127" y="6811"/>
                </a:lnTo>
                <a:lnTo>
                  <a:pt x="16099" y="6779"/>
                </a:lnTo>
                <a:lnTo>
                  <a:pt x="16071" y="6747"/>
                </a:lnTo>
                <a:lnTo>
                  <a:pt x="16042" y="6715"/>
                </a:lnTo>
                <a:lnTo>
                  <a:pt x="16011" y="6683"/>
                </a:lnTo>
                <a:lnTo>
                  <a:pt x="15979" y="6652"/>
                </a:lnTo>
                <a:lnTo>
                  <a:pt x="14313" y="5186"/>
                </a:lnTo>
                <a:lnTo>
                  <a:pt x="14230" y="5121"/>
                </a:lnTo>
                <a:lnTo>
                  <a:pt x="14144" y="5052"/>
                </a:lnTo>
                <a:lnTo>
                  <a:pt x="14058" y="4981"/>
                </a:lnTo>
                <a:lnTo>
                  <a:pt x="13972" y="4911"/>
                </a:lnTo>
                <a:lnTo>
                  <a:pt x="13885" y="4840"/>
                </a:lnTo>
                <a:lnTo>
                  <a:pt x="13797" y="4769"/>
                </a:lnTo>
                <a:lnTo>
                  <a:pt x="13709" y="4700"/>
                </a:lnTo>
                <a:lnTo>
                  <a:pt x="13622" y="4634"/>
                </a:lnTo>
                <a:lnTo>
                  <a:pt x="13528" y="4565"/>
                </a:lnTo>
                <a:lnTo>
                  <a:pt x="13437" y="4496"/>
                </a:lnTo>
                <a:lnTo>
                  <a:pt x="13348" y="4430"/>
                </a:lnTo>
                <a:lnTo>
                  <a:pt x="13259" y="4364"/>
                </a:lnTo>
                <a:lnTo>
                  <a:pt x="13172" y="4299"/>
                </a:lnTo>
                <a:lnTo>
                  <a:pt x="13085" y="4234"/>
                </a:lnTo>
                <a:lnTo>
                  <a:pt x="12999" y="4170"/>
                </a:lnTo>
                <a:lnTo>
                  <a:pt x="12913" y="4107"/>
                </a:lnTo>
                <a:lnTo>
                  <a:pt x="12826" y="4043"/>
                </a:lnTo>
                <a:lnTo>
                  <a:pt x="12738" y="3980"/>
                </a:lnTo>
                <a:lnTo>
                  <a:pt x="12650" y="3916"/>
                </a:lnTo>
                <a:lnTo>
                  <a:pt x="12559" y="3852"/>
                </a:lnTo>
                <a:lnTo>
                  <a:pt x="12468" y="3787"/>
                </a:lnTo>
                <a:lnTo>
                  <a:pt x="12373" y="3722"/>
                </a:lnTo>
                <a:lnTo>
                  <a:pt x="12276" y="3655"/>
                </a:lnTo>
                <a:lnTo>
                  <a:pt x="12177" y="3589"/>
                </a:lnTo>
                <a:lnTo>
                  <a:pt x="12083" y="3525"/>
                </a:lnTo>
                <a:lnTo>
                  <a:pt x="11988" y="3463"/>
                </a:lnTo>
                <a:lnTo>
                  <a:pt x="11893" y="3402"/>
                </a:lnTo>
                <a:lnTo>
                  <a:pt x="11798" y="3340"/>
                </a:lnTo>
                <a:lnTo>
                  <a:pt x="11702" y="3280"/>
                </a:lnTo>
                <a:lnTo>
                  <a:pt x="11606" y="3219"/>
                </a:lnTo>
                <a:lnTo>
                  <a:pt x="11509" y="3158"/>
                </a:lnTo>
                <a:lnTo>
                  <a:pt x="11411" y="3097"/>
                </a:lnTo>
                <a:lnTo>
                  <a:pt x="11318" y="3037"/>
                </a:lnTo>
                <a:lnTo>
                  <a:pt x="11222" y="2979"/>
                </a:lnTo>
                <a:lnTo>
                  <a:pt x="11125" y="2920"/>
                </a:lnTo>
                <a:lnTo>
                  <a:pt x="11028" y="2863"/>
                </a:lnTo>
                <a:lnTo>
                  <a:pt x="10930" y="2806"/>
                </a:lnTo>
                <a:lnTo>
                  <a:pt x="10831" y="2749"/>
                </a:lnTo>
                <a:lnTo>
                  <a:pt x="10732" y="2692"/>
                </a:lnTo>
                <a:lnTo>
                  <a:pt x="10631" y="2635"/>
                </a:lnTo>
                <a:lnTo>
                  <a:pt x="10529" y="2579"/>
                </a:lnTo>
                <a:lnTo>
                  <a:pt x="10427" y="2523"/>
                </a:lnTo>
                <a:lnTo>
                  <a:pt x="10326" y="2468"/>
                </a:lnTo>
                <a:lnTo>
                  <a:pt x="10223" y="2413"/>
                </a:lnTo>
                <a:lnTo>
                  <a:pt x="10120" y="2359"/>
                </a:lnTo>
                <a:lnTo>
                  <a:pt x="10015" y="2305"/>
                </a:lnTo>
                <a:lnTo>
                  <a:pt x="9911" y="2251"/>
                </a:lnTo>
                <a:lnTo>
                  <a:pt x="9807" y="2198"/>
                </a:lnTo>
                <a:lnTo>
                  <a:pt x="9735" y="2162"/>
                </a:lnTo>
                <a:lnTo>
                  <a:pt x="9660" y="2124"/>
                </a:lnTo>
                <a:lnTo>
                  <a:pt x="9583" y="2086"/>
                </a:lnTo>
                <a:lnTo>
                  <a:pt x="9504" y="2047"/>
                </a:lnTo>
                <a:lnTo>
                  <a:pt x="9423" y="2010"/>
                </a:lnTo>
                <a:lnTo>
                  <a:pt x="9340" y="1971"/>
                </a:lnTo>
                <a:lnTo>
                  <a:pt x="9258" y="1932"/>
                </a:lnTo>
                <a:lnTo>
                  <a:pt x="9174" y="1893"/>
                </a:lnTo>
                <a:lnTo>
                  <a:pt x="9091" y="1855"/>
                </a:lnTo>
                <a:lnTo>
                  <a:pt x="9006" y="1816"/>
                </a:lnTo>
                <a:lnTo>
                  <a:pt x="8923" y="1780"/>
                </a:lnTo>
                <a:lnTo>
                  <a:pt x="8840" y="1743"/>
                </a:lnTo>
                <a:lnTo>
                  <a:pt x="8759" y="1707"/>
                </a:lnTo>
                <a:lnTo>
                  <a:pt x="8679" y="1673"/>
                </a:lnTo>
                <a:lnTo>
                  <a:pt x="8600" y="1640"/>
                </a:lnTo>
                <a:lnTo>
                  <a:pt x="8523" y="1608"/>
                </a:lnTo>
                <a:lnTo>
                  <a:pt x="8472" y="1587"/>
                </a:lnTo>
                <a:lnTo>
                  <a:pt x="8417" y="1562"/>
                </a:lnTo>
                <a:lnTo>
                  <a:pt x="8360" y="1537"/>
                </a:lnTo>
                <a:lnTo>
                  <a:pt x="8300" y="1511"/>
                </a:lnTo>
                <a:lnTo>
                  <a:pt x="8242" y="1485"/>
                </a:lnTo>
                <a:lnTo>
                  <a:pt x="8184" y="1461"/>
                </a:lnTo>
                <a:lnTo>
                  <a:pt x="8156" y="1451"/>
                </a:lnTo>
                <a:lnTo>
                  <a:pt x="8129" y="1442"/>
                </a:lnTo>
                <a:lnTo>
                  <a:pt x="8102" y="1433"/>
                </a:lnTo>
                <a:lnTo>
                  <a:pt x="8078" y="1426"/>
                </a:lnTo>
                <a:close/>
              </a:path>
            </a:pathLst>
          </a:custGeom>
          <a:solidFill>
            <a:schemeClr val="accent2"/>
          </a:solidFill>
          <a:ln cap="sq">
            <a:noFill/>
          </a:ln>
        </p:spPr>
        <p:txBody>
          <a:bodyPr vert="horz" wrap="square" lIns="91440" tIns="45720" rIns="91440" bIns="45720" rtlCol="0" anchor="t"/>
          <a:lstStyle/>
          <a:p>
            <a:pPr algn="l">
              <a:lnSpc>
                <a:spcPct val="100000"/>
              </a:lnSpc>
            </a:pPr>
            <a:endParaRPr kumimoji="1" lang="zh-CN" altLang="en-US" sz="2400"/>
          </a:p>
        </p:txBody>
      </p:sp>
      <p:sp>
        <p:nvSpPr>
          <p:cNvPr id="9" name="标题 1"/>
          <p:cNvSpPr txBox="1"/>
          <p:nvPr/>
        </p:nvSpPr>
        <p:spPr>
          <a:xfrm>
            <a:off x="5751830" y="2033270"/>
            <a:ext cx="5579110" cy="828040"/>
          </a:xfrm>
          <a:prstGeom prst="rect">
            <a:avLst/>
          </a:prstGeom>
          <a:noFill/>
          <a:ln>
            <a:noFill/>
          </a:ln>
        </p:spPr>
        <p:txBody>
          <a:bodyPr vert="horz" wrap="square" lIns="0" tIns="0" rIns="0" bIns="0" rtlCol="0" anchor="t"/>
          <a:lstStyle/>
          <a:p>
            <a:pPr algn="l">
              <a:lnSpc>
                <a:spcPct val="130000"/>
              </a:lnSpc>
            </a:pPr>
            <a:r>
              <a:rPr kumimoji="1" lang="en-US" altLang="zh-CN">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学习微观层认知的修炼方法：价值链分析，产销服具体化、组织架构逆推、业务关系链梳理。</a:t>
            </a:r>
          </a:p>
        </p:txBody>
      </p:sp>
      <p:sp>
        <p:nvSpPr>
          <p:cNvPr id="10" name="标题 1"/>
          <p:cNvSpPr txBox="1"/>
          <p:nvPr/>
        </p:nvSpPr>
        <p:spPr>
          <a:xfrm>
            <a:off x="5519727" y="2104339"/>
            <a:ext cx="126854" cy="131412"/>
          </a:xfrm>
          <a:custGeom>
            <a:avLst/>
            <a:gdLst>
              <a:gd name="T0" fmla="*/ 7371 w 17675"/>
              <a:gd name="T1" fmla="*/ 1125 h 18310"/>
              <a:gd name="T2" fmla="*/ 5959 w 17675"/>
              <a:gd name="T3" fmla="*/ 593 h 18310"/>
              <a:gd name="T4" fmla="*/ 4735 w 17675"/>
              <a:gd name="T5" fmla="*/ 240 h 18310"/>
              <a:gd name="T6" fmla="*/ 3627 w 17675"/>
              <a:gd name="T7" fmla="*/ 54 h 18310"/>
              <a:gd name="T8" fmla="*/ 2806 w 17675"/>
              <a:gd name="T9" fmla="*/ 7 h 18310"/>
              <a:gd name="T10" fmla="*/ 2454 w 17675"/>
              <a:gd name="T11" fmla="*/ 85 h 18310"/>
              <a:gd name="T12" fmla="*/ 2132 w 17675"/>
              <a:gd name="T13" fmla="*/ 262 h 18310"/>
              <a:gd name="T14" fmla="*/ 1838 w 17675"/>
              <a:gd name="T15" fmla="*/ 533 h 18310"/>
              <a:gd name="T16" fmla="*/ 1454 w 17675"/>
              <a:gd name="T17" fmla="*/ 1111 h 18310"/>
              <a:gd name="T18" fmla="*/ 1261 w 17675"/>
              <a:gd name="T19" fmla="*/ 1545 h 18310"/>
              <a:gd name="T20" fmla="*/ 1008 w 17675"/>
              <a:gd name="T21" fmla="*/ 2315 h 18310"/>
              <a:gd name="T22" fmla="*/ 836 w 17675"/>
              <a:gd name="T23" fmla="*/ 2906 h 18310"/>
              <a:gd name="T24" fmla="*/ 683 w 17675"/>
              <a:gd name="T25" fmla="*/ 3519 h 18310"/>
              <a:gd name="T26" fmla="*/ 506 w 17675"/>
              <a:gd name="T27" fmla="*/ 4330 h 18310"/>
              <a:gd name="T28" fmla="*/ 356 w 17675"/>
              <a:gd name="T29" fmla="*/ 5177 h 18310"/>
              <a:gd name="T30" fmla="*/ 199 w 17675"/>
              <a:gd name="T31" fmla="*/ 6352 h 18310"/>
              <a:gd name="T32" fmla="*/ 65 w 17675"/>
              <a:gd name="T33" fmla="*/ 7805 h 18310"/>
              <a:gd name="T34" fmla="*/ 1 w 17675"/>
              <a:gd name="T35" fmla="*/ 9354 h 18310"/>
              <a:gd name="T36" fmla="*/ 54 w 17675"/>
              <a:gd name="T37" fmla="*/ 10490 h 18310"/>
              <a:gd name="T38" fmla="*/ 149 w 17675"/>
              <a:gd name="T39" fmla="*/ 11811 h 18310"/>
              <a:gd name="T40" fmla="*/ 298 w 17675"/>
              <a:gd name="T41" fmla="*/ 13066 h 18310"/>
              <a:gd name="T42" fmla="*/ 650 w 17675"/>
              <a:gd name="T43" fmla="*/ 14979 h 18310"/>
              <a:gd name="T44" fmla="*/ 991 w 17675"/>
              <a:gd name="T45" fmla="*/ 16266 h 18310"/>
              <a:gd name="T46" fmla="*/ 1332 w 17675"/>
              <a:gd name="T47" fmla="*/ 17156 h 18310"/>
              <a:gd name="T48" fmla="*/ 1598 w 17675"/>
              <a:gd name="T49" fmla="*/ 17614 h 18310"/>
              <a:gd name="T50" fmla="*/ 1917 w 17675"/>
              <a:gd name="T51" fmla="*/ 17970 h 18310"/>
              <a:gd name="T52" fmla="*/ 2349 w 17675"/>
              <a:gd name="T53" fmla="*/ 18232 h 18310"/>
              <a:gd name="T54" fmla="*/ 2745 w 17675"/>
              <a:gd name="T55" fmla="*/ 18309 h 18310"/>
              <a:gd name="T56" fmla="*/ 3384 w 17675"/>
              <a:gd name="T57" fmla="*/ 18287 h 18310"/>
              <a:gd name="T58" fmla="*/ 4157 w 17675"/>
              <a:gd name="T59" fmla="*/ 18192 h 18310"/>
              <a:gd name="T60" fmla="*/ 5006 w 17675"/>
              <a:gd name="T61" fmla="*/ 18009 h 18310"/>
              <a:gd name="T62" fmla="*/ 6483 w 17675"/>
              <a:gd name="T63" fmla="*/ 17544 h 18310"/>
              <a:gd name="T64" fmla="*/ 7200 w 17675"/>
              <a:gd name="T65" fmla="*/ 17277 h 18310"/>
              <a:gd name="T66" fmla="*/ 8295 w 17675"/>
              <a:gd name="T67" fmla="*/ 16841 h 18310"/>
              <a:gd name="T68" fmla="*/ 8872 w 17675"/>
              <a:gd name="T69" fmla="*/ 16605 h 18310"/>
              <a:gd name="T70" fmla="*/ 9346 w 17675"/>
              <a:gd name="T71" fmla="*/ 16391 h 18310"/>
              <a:gd name="T72" fmla="*/ 10057 w 17675"/>
              <a:gd name="T73" fmla="*/ 16048 h 18310"/>
              <a:gd name="T74" fmla="*/ 10903 w 17675"/>
              <a:gd name="T75" fmla="*/ 15584 h 18310"/>
              <a:gd name="T76" fmla="*/ 11867 w 17675"/>
              <a:gd name="T77" fmla="*/ 14997 h 18310"/>
              <a:gd name="T78" fmla="*/ 12590 w 17675"/>
              <a:gd name="T79" fmla="*/ 14528 h 18310"/>
              <a:gd name="T80" fmla="*/ 13212 w 17675"/>
              <a:gd name="T81" fmla="*/ 14088 h 18310"/>
              <a:gd name="T82" fmla="*/ 14481 w 17675"/>
              <a:gd name="T83" fmla="*/ 13112 h 18310"/>
              <a:gd name="T84" fmla="*/ 14802 w 17675"/>
              <a:gd name="T85" fmla="*/ 12854 h 18310"/>
              <a:gd name="T86" fmla="*/ 15451 w 17675"/>
              <a:gd name="T87" fmla="*/ 12291 h 18310"/>
              <a:gd name="T88" fmla="*/ 15927 w 17675"/>
              <a:gd name="T89" fmla="*/ 11853 h 18310"/>
              <a:gd name="T90" fmla="*/ 16443 w 17675"/>
              <a:gd name="T91" fmla="*/ 11335 h 18310"/>
              <a:gd name="T92" fmla="*/ 16856 w 17675"/>
              <a:gd name="T93" fmla="*/ 10896 h 18310"/>
              <a:gd name="T94" fmla="*/ 17295 w 17675"/>
              <a:gd name="T95" fmla="*/ 10296 h 18310"/>
              <a:gd name="T96" fmla="*/ 17543 w 17675"/>
              <a:gd name="T97" fmla="*/ 9805 h 18310"/>
              <a:gd name="T98" fmla="*/ 17675 w 17675"/>
              <a:gd name="T99" fmla="*/ 9283 h 18310"/>
              <a:gd name="T100" fmla="*/ 17609 w 17675"/>
              <a:gd name="T101" fmla="*/ 8895 h 18310"/>
              <a:gd name="T102" fmla="*/ 17328 w 17675"/>
              <a:gd name="T103" fmla="*/ 8254 h 18310"/>
              <a:gd name="T104" fmla="*/ 16958 w 17675"/>
              <a:gd name="T105" fmla="*/ 7727 h 18310"/>
              <a:gd name="T106" fmla="*/ 16207 w 17675"/>
              <a:gd name="T107" fmla="*/ 6899 h 18310"/>
              <a:gd name="T108" fmla="*/ 14144 w 17675"/>
              <a:gd name="T109" fmla="*/ 5052 h 18310"/>
              <a:gd name="T110" fmla="*/ 13172 w 17675"/>
              <a:gd name="T111" fmla="*/ 4299 h 18310"/>
              <a:gd name="T112" fmla="*/ 12177 w 17675"/>
              <a:gd name="T113" fmla="*/ 3589 h 18310"/>
              <a:gd name="T114" fmla="*/ 11125 w 17675"/>
              <a:gd name="T115" fmla="*/ 2920 h 18310"/>
              <a:gd name="T116" fmla="*/ 10015 w 17675"/>
              <a:gd name="T117" fmla="*/ 2305 h 18310"/>
              <a:gd name="T118" fmla="*/ 9091 w 17675"/>
              <a:gd name="T119" fmla="*/ 1855 h 18310"/>
              <a:gd name="T120" fmla="*/ 8300 w 17675"/>
              <a:gd name="T121" fmla="*/ 1511 h 18310"/>
            </a:gdLst>
            <a:ahLst/>
            <a:cxnLst/>
            <a:rect l="0" t="0" r="r" b="b"/>
            <a:pathLst>
              <a:path w="17675" h="18310">
                <a:moveTo>
                  <a:pt x="8078" y="1426"/>
                </a:moveTo>
                <a:lnTo>
                  <a:pt x="8047" y="1409"/>
                </a:lnTo>
                <a:lnTo>
                  <a:pt x="8014" y="1392"/>
                </a:lnTo>
                <a:lnTo>
                  <a:pt x="7978" y="1376"/>
                </a:lnTo>
                <a:lnTo>
                  <a:pt x="7940" y="1360"/>
                </a:lnTo>
                <a:lnTo>
                  <a:pt x="7901" y="1345"/>
                </a:lnTo>
                <a:lnTo>
                  <a:pt x="7862" y="1330"/>
                </a:lnTo>
                <a:lnTo>
                  <a:pt x="7825" y="1315"/>
                </a:lnTo>
                <a:lnTo>
                  <a:pt x="7791" y="1301"/>
                </a:lnTo>
                <a:lnTo>
                  <a:pt x="7583" y="1213"/>
                </a:lnTo>
                <a:lnTo>
                  <a:pt x="7371" y="1125"/>
                </a:lnTo>
                <a:lnTo>
                  <a:pt x="7158" y="1038"/>
                </a:lnTo>
                <a:lnTo>
                  <a:pt x="6943" y="953"/>
                </a:lnTo>
                <a:lnTo>
                  <a:pt x="6836" y="911"/>
                </a:lnTo>
                <a:lnTo>
                  <a:pt x="6727" y="869"/>
                </a:lnTo>
                <a:lnTo>
                  <a:pt x="6618" y="827"/>
                </a:lnTo>
                <a:lnTo>
                  <a:pt x="6508" y="787"/>
                </a:lnTo>
                <a:lnTo>
                  <a:pt x="6400" y="747"/>
                </a:lnTo>
                <a:lnTo>
                  <a:pt x="6290" y="707"/>
                </a:lnTo>
                <a:lnTo>
                  <a:pt x="6180" y="668"/>
                </a:lnTo>
                <a:lnTo>
                  <a:pt x="6070" y="631"/>
                </a:lnTo>
                <a:lnTo>
                  <a:pt x="5959" y="593"/>
                </a:lnTo>
                <a:lnTo>
                  <a:pt x="5848" y="556"/>
                </a:lnTo>
                <a:lnTo>
                  <a:pt x="5737" y="521"/>
                </a:lnTo>
                <a:lnTo>
                  <a:pt x="5626" y="485"/>
                </a:lnTo>
                <a:lnTo>
                  <a:pt x="5515" y="451"/>
                </a:lnTo>
                <a:lnTo>
                  <a:pt x="5404" y="418"/>
                </a:lnTo>
                <a:lnTo>
                  <a:pt x="5292" y="386"/>
                </a:lnTo>
                <a:lnTo>
                  <a:pt x="5181" y="355"/>
                </a:lnTo>
                <a:lnTo>
                  <a:pt x="5069" y="324"/>
                </a:lnTo>
                <a:lnTo>
                  <a:pt x="4958" y="295"/>
                </a:lnTo>
                <a:lnTo>
                  <a:pt x="4846" y="267"/>
                </a:lnTo>
                <a:lnTo>
                  <a:pt x="4735" y="240"/>
                </a:lnTo>
                <a:lnTo>
                  <a:pt x="4623" y="215"/>
                </a:lnTo>
                <a:lnTo>
                  <a:pt x="4511" y="191"/>
                </a:lnTo>
                <a:lnTo>
                  <a:pt x="4400" y="168"/>
                </a:lnTo>
                <a:lnTo>
                  <a:pt x="4287" y="146"/>
                </a:lnTo>
                <a:lnTo>
                  <a:pt x="4234" y="136"/>
                </a:lnTo>
                <a:lnTo>
                  <a:pt x="4162" y="125"/>
                </a:lnTo>
                <a:lnTo>
                  <a:pt x="4075" y="112"/>
                </a:lnTo>
                <a:lnTo>
                  <a:pt x="3975" y="98"/>
                </a:lnTo>
                <a:lnTo>
                  <a:pt x="3865" y="84"/>
                </a:lnTo>
                <a:lnTo>
                  <a:pt x="3749" y="69"/>
                </a:lnTo>
                <a:lnTo>
                  <a:pt x="3627" y="54"/>
                </a:lnTo>
                <a:lnTo>
                  <a:pt x="3504" y="40"/>
                </a:lnTo>
                <a:lnTo>
                  <a:pt x="3381" y="27"/>
                </a:lnTo>
                <a:lnTo>
                  <a:pt x="3262" y="17"/>
                </a:lnTo>
                <a:lnTo>
                  <a:pt x="3148" y="8"/>
                </a:lnTo>
                <a:lnTo>
                  <a:pt x="3043" y="2"/>
                </a:lnTo>
                <a:lnTo>
                  <a:pt x="2994" y="1"/>
                </a:lnTo>
                <a:lnTo>
                  <a:pt x="2949" y="0"/>
                </a:lnTo>
                <a:lnTo>
                  <a:pt x="2908" y="0"/>
                </a:lnTo>
                <a:lnTo>
                  <a:pt x="2869" y="1"/>
                </a:lnTo>
                <a:lnTo>
                  <a:pt x="2834" y="3"/>
                </a:lnTo>
                <a:lnTo>
                  <a:pt x="2806" y="7"/>
                </a:lnTo>
                <a:lnTo>
                  <a:pt x="2780" y="11"/>
                </a:lnTo>
                <a:lnTo>
                  <a:pt x="2761" y="17"/>
                </a:lnTo>
                <a:lnTo>
                  <a:pt x="2724" y="19"/>
                </a:lnTo>
                <a:lnTo>
                  <a:pt x="2689" y="24"/>
                </a:lnTo>
                <a:lnTo>
                  <a:pt x="2655" y="29"/>
                </a:lnTo>
                <a:lnTo>
                  <a:pt x="2620" y="35"/>
                </a:lnTo>
                <a:lnTo>
                  <a:pt x="2586" y="43"/>
                </a:lnTo>
                <a:lnTo>
                  <a:pt x="2552" y="53"/>
                </a:lnTo>
                <a:lnTo>
                  <a:pt x="2518" y="63"/>
                </a:lnTo>
                <a:lnTo>
                  <a:pt x="2486" y="73"/>
                </a:lnTo>
                <a:lnTo>
                  <a:pt x="2454" y="85"/>
                </a:lnTo>
                <a:lnTo>
                  <a:pt x="2423" y="97"/>
                </a:lnTo>
                <a:lnTo>
                  <a:pt x="2393" y="111"/>
                </a:lnTo>
                <a:lnTo>
                  <a:pt x="2363" y="125"/>
                </a:lnTo>
                <a:lnTo>
                  <a:pt x="2333" y="138"/>
                </a:lnTo>
                <a:lnTo>
                  <a:pt x="2306" y="153"/>
                </a:lnTo>
                <a:lnTo>
                  <a:pt x="2278" y="169"/>
                </a:lnTo>
                <a:lnTo>
                  <a:pt x="2252" y="184"/>
                </a:lnTo>
                <a:lnTo>
                  <a:pt x="2218" y="205"/>
                </a:lnTo>
                <a:lnTo>
                  <a:pt x="2187" y="224"/>
                </a:lnTo>
                <a:lnTo>
                  <a:pt x="2158" y="244"/>
                </a:lnTo>
                <a:lnTo>
                  <a:pt x="2132" y="262"/>
                </a:lnTo>
                <a:lnTo>
                  <a:pt x="2108" y="280"/>
                </a:lnTo>
                <a:lnTo>
                  <a:pt x="2086" y="298"/>
                </a:lnTo>
                <a:lnTo>
                  <a:pt x="2065" y="315"/>
                </a:lnTo>
                <a:lnTo>
                  <a:pt x="2046" y="332"/>
                </a:lnTo>
                <a:lnTo>
                  <a:pt x="2007" y="367"/>
                </a:lnTo>
                <a:lnTo>
                  <a:pt x="1968" y="405"/>
                </a:lnTo>
                <a:lnTo>
                  <a:pt x="1927" y="446"/>
                </a:lnTo>
                <a:lnTo>
                  <a:pt x="1878" y="491"/>
                </a:lnTo>
                <a:lnTo>
                  <a:pt x="1866" y="504"/>
                </a:lnTo>
                <a:lnTo>
                  <a:pt x="1853" y="517"/>
                </a:lnTo>
                <a:lnTo>
                  <a:pt x="1838" y="533"/>
                </a:lnTo>
                <a:lnTo>
                  <a:pt x="1823" y="550"/>
                </a:lnTo>
                <a:lnTo>
                  <a:pt x="1790" y="592"/>
                </a:lnTo>
                <a:lnTo>
                  <a:pt x="1754" y="637"/>
                </a:lnTo>
                <a:lnTo>
                  <a:pt x="1717" y="689"/>
                </a:lnTo>
                <a:lnTo>
                  <a:pt x="1679" y="744"/>
                </a:lnTo>
                <a:lnTo>
                  <a:pt x="1639" y="802"/>
                </a:lnTo>
                <a:lnTo>
                  <a:pt x="1600" y="863"/>
                </a:lnTo>
                <a:lnTo>
                  <a:pt x="1561" y="926"/>
                </a:lnTo>
                <a:lnTo>
                  <a:pt x="1524" y="988"/>
                </a:lnTo>
                <a:lnTo>
                  <a:pt x="1488" y="1051"/>
                </a:lnTo>
                <a:lnTo>
                  <a:pt x="1454" y="1111"/>
                </a:lnTo>
                <a:lnTo>
                  <a:pt x="1425" y="1170"/>
                </a:lnTo>
                <a:lnTo>
                  <a:pt x="1398" y="1226"/>
                </a:lnTo>
                <a:lnTo>
                  <a:pt x="1387" y="1252"/>
                </a:lnTo>
                <a:lnTo>
                  <a:pt x="1377" y="1277"/>
                </a:lnTo>
                <a:lnTo>
                  <a:pt x="1367" y="1301"/>
                </a:lnTo>
                <a:lnTo>
                  <a:pt x="1359" y="1323"/>
                </a:lnTo>
                <a:lnTo>
                  <a:pt x="1340" y="1362"/>
                </a:lnTo>
                <a:lnTo>
                  <a:pt x="1320" y="1404"/>
                </a:lnTo>
                <a:lnTo>
                  <a:pt x="1300" y="1449"/>
                </a:lnTo>
                <a:lnTo>
                  <a:pt x="1280" y="1496"/>
                </a:lnTo>
                <a:lnTo>
                  <a:pt x="1261" y="1545"/>
                </a:lnTo>
                <a:lnTo>
                  <a:pt x="1241" y="1596"/>
                </a:lnTo>
                <a:lnTo>
                  <a:pt x="1222" y="1648"/>
                </a:lnTo>
                <a:lnTo>
                  <a:pt x="1204" y="1702"/>
                </a:lnTo>
                <a:lnTo>
                  <a:pt x="1167" y="1808"/>
                </a:lnTo>
                <a:lnTo>
                  <a:pt x="1133" y="1915"/>
                </a:lnTo>
                <a:lnTo>
                  <a:pt x="1101" y="2016"/>
                </a:lnTo>
                <a:lnTo>
                  <a:pt x="1071" y="2110"/>
                </a:lnTo>
                <a:lnTo>
                  <a:pt x="1055" y="2162"/>
                </a:lnTo>
                <a:lnTo>
                  <a:pt x="1039" y="2213"/>
                </a:lnTo>
                <a:lnTo>
                  <a:pt x="1023" y="2264"/>
                </a:lnTo>
                <a:lnTo>
                  <a:pt x="1008" y="2315"/>
                </a:lnTo>
                <a:lnTo>
                  <a:pt x="992" y="2367"/>
                </a:lnTo>
                <a:lnTo>
                  <a:pt x="976" y="2418"/>
                </a:lnTo>
                <a:lnTo>
                  <a:pt x="960" y="2471"/>
                </a:lnTo>
                <a:lnTo>
                  <a:pt x="944" y="2523"/>
                </a:lnTo>
                <a:lnTo>
                  <a:pt x="929" y="2573"/>
                </a:lnTo>
                <a:lnTo>
                  <a:pt x="913" y="2626"/>
                </a:lnTo>
                <a:lnTo>
                  <a:pt x="896" y="2682"/>
                </a:lnTo>
                <a:lnTo>
                  <a:pt x="880" y="2740"/>
                </a:lnTo>
                <a:lnTo>
                  <a:pt x="864" y="2797"/>
                </a:lnTo>
                <a:lnTo>
                  <a:pt x="849" y="2852"/>
                </a:lnTo>
                <a:lnTo>
                  <a:pt x="836" y="2906"/>
                </a:lnTo>
                <a:lnTo>
                  <a:pt x="827" y="2955"/>
                </a:lnTo>
                <a:lnTo>
                  <a:pt x="818" y="2977"/>
                </a:lnTo>
                <a:lnTo>
                  <a:pt x="809" y="3003"/>
                </a:lnTo>
                <a:lnTo>
                  <a:pt x="800" y="3033"/>
                </a:lnTo>
                <a:lnTo>
                  <a:pt x="790" y="3067"/>
                </a:lnTo>
                <a:lnTo>
                  <a:pt x="770" y="3142"/>
                </a:lnTo>
                <a:lnTo>
                  <a:pt x="749" y="3225"/>
                </a:lnTo>
                <a:lnTo>
                  <a:pt x="730" y="3310"/>
                </a:lnTo>
                <a:lnTo>
                  <a:pt x="712" y="3390"/>
                </a:lnTo>
                <a:lnTo>
                  <a:pt x="696" y="3461"/>
                </a:lnTo>
                <a:lnTo>
                  <a:pt x="683" y="3519"/>
                </a:lnTo>
                <a:lnTo>
                  <a:pt x="666" y="3593"/>
                </a:lnTo>
                <a:lnTo>
                  <a:pt x="649" y="3667"/>
                </a:lnTo>
                <a:lnTo>
                  <a:pt x="633" y="3740"/>
                </a:lnTo>
                <a:lnTo>
                  <a:pt x="617" y="3813"/>
                </a:lnTo>
                <a:lnTo>
                  <a:pt x="601" y="3886"/>
                </a:lnTo>
                <a:lnTo>
                  <a:pt x="585" y="3960"/>
                </a:lnTo>
                <a:lnTo>
                  <a:pt x="569" y="4033"/>
                </a:lnTo>
                <a:lnTo>
                  <a:pt x="553" y="4108"/>
                </a:lnTo>
                <a:lnTo>
                  <a:pt x="537" y="4182"/>
                </a:lnTo>
                <a:lnTo>
                  <a:pt x="522" y="4256"/>
                </a:lnTo>
                <a:lnTo>
                  <a:pt x="506" y="4330"/>
                </a:lnTo>
                <a:lnTo>
                  <a:pt x="491" y="4406"/>
                </a:lnTo>
                <a:lnTo>
                  <a:pt x="476" y="4483"/>
                </a:lnTo>
                <a:lnTo>
                  <a:pt x="461" y="4559"/>
                </a:lnTo>
                <a:lnTo>
                  <a:pt x="447" y="4636"/>
                </a:lnTo>
                <a:lnTo>
                  <a:pt x="433" y="4714"/>
                </a:lnTo>
                <a:lnTo>
                  <a:pt x="419" y="4791"/>
                </a:lnTo>
                <a:lnTo>
                  <a:pt x="405" y="4868"/>
                </a:lnTo>
                <a:lnTo>
                  <a:pt x="392" y="4946"/>
                </a:lnTo>
                <a:lnTo>
                  <a:pt x="380" y="5024"/>
                </a:lnTo>
                <a:lnTo>
                  <a:pt x="367" y="5100"/>
                </a:lnTo>
                <a:lnTo>
                  <a:pt x="356" y="5177"/>
                </a:lnTo>
                <a:lnTo>
                  <a:pt x="346" y="5253"/>
                </a:lnTo>
                <a:lnTo>
                  <a:pt x="335" y="5328"/>
                </a:lnTo>
                <a:lnTo>
                  <a:pt x="320" y="5442"/>
                </a:lnTo>
                <a:lnTo>
                  <a:pt x="304" y="5555"/>
                </a:lnTo>
                <a:lnTo>
                  <a:pt x="289" y="5668"/>
                </a:lnTo>
                <a:lnTo>
                  <a:pt x="275" y="5781"/>
                </a:lnTo>
                <a:lnTo>
                  <a:pt x="259" y="5896"/>
                </a:lnTo>
                <a:lnTo>
                  <a:pt x="244" y="6009"/>
                </a:lnTo>
                <a:lnTo>
                  <a:pt x="229" y="6124"/>
                </a:lnTo>
                <a:lnTo>
                  <a:pt x="214" y="6238"/>
                </a:lnTo>
                <a:lnTo>
                  <a:pt x="199" y="6352"/>
                </a:lnTo>
                <a:lnTo>
                  <a:pt x="185" y="6467"/>
                </a:lnTo>
                <a:lnTo>
                  <a:pt x="173" y="6581"/>
                </a:lnTo>
                <a:lnTo>
                  <a:pt x="160" y="6697"/>
                </a:lnTo>
                <a:lnTo>
                  <a:pt x="148" y="6811"/>
                </a:lnTo>
                <a:lnTo>
                  <a:pt x="137" y="6927"/>
                </a:lnTo>
                <a:lnTo>
                  <a:pt x="127" y="7042"/>
                </a:lnTo>
                <a:lnTo>
                  <a:pt x="119" y="7158"/>
                </a:lnTo>
                <a:lnTo>
                  <a:pt x="105" y="7319"/>
                </a:lnTo>
                <a:lnTo>
                  <a:pt x="92" y="7481"/>
                </a:lnTo>
                <a:lnTo>
                  <a:pt x="79" y="7643"/>
                </a:lnTo>
                <a:lnTo>
                  <a:pt x="65" y="7805"/>
                </a:lnTo>
                <a:lnTo>
                  <a:pt x="54" y="7967"/>
                </a:lnTo>
                <a:lnTo>
                  <a:pt x="42" y="8130"/>
                </a:lnTo>
                <a:lnTo>
                  <a:pt x="31" y="8293"/>
                </a:lnTo>
                <a:lnTo>
                  <a:pt x="22" y="8456"/>
                </a:lnTo>
                <a:lnTo>
                  <a:pt x="14" y="8619"/>
                </a:lnTo>
                <a:lnTo>
                  <a:pt x="8" y="8782"/>
                </a:lnTo>
                <a:lnTo>
                  <a:pt x="3" y="8946"/>
                </a:lnTo>
                <a:lnTo>
                  <a:pt x="0" y="9109"/>
                </a:lnTo>
                <a:lnTo>
                  <a:pt x="0" y="9190"/>
                </a:lnTo>
                <a:lnTo>
                  <a:pt x="0" y="9273"/>
                </a:lnTo>
                <a:lnTo>
                  <a:pt x="1" y="9354"/>
                </a:lnTo>
                <a:lnTo>
                  <a:pt x="2" y="9437"/>
                </a:lnTo>
                <a:lnTo>
                  <a:pt x="3" y="9518"/>
                </a:lnTo>
                <a:lnTo>
                  <a:pt x="7" y="9599"/>
                </a:lnTo>
                <a:lnTo>
                  <a:pt x="10" y="9681"/>
                </a:lnTo>
                <a:lnTo>
                  <a:pt x="14" y="9763"/>
                </a:lnTo>
                <a:lnTo>
                  <a:pt x="21" y="9885"/>
                </a:lnTo>
                <a:lnTo>
                  <a:pt x="27" y="10006"/>
                </a:lnTo>
                <a:lnTo>
                  <a:pt x="34" y="10128"/>
                </a:lnTo>
                <a:lnTo>
                  <a:pt x="41" y="10249"/>
                </a:lnTo>
                <a:lnTo>
                  <a:pt x="47" y="10369"/>
                </a:lnTo>
                <a:lnTo>
                  <a:pt x="54" y="10490"/>
                </a:lnTo>
                <a:lnTo>
                  <a:pt x="61" y="10611"/>
                </a:lnTo>
                <a:lnTo>
                  <a:pt x="68" y="10731"/>
                </a:lnTo>
                <a:lnTo>
                  <a:pt x="74" y="10851"/>
                </a:lnTo>
                <a:lnTo>
                  <a:pt x="82" y="10971"/>
                </a:lnTo>
                <a:lnTo>
                  <a:pt x="90" y="11091"/>
                </a:lnTo>
                <a:lnTo>
                  <a:pt x="98" y="11213"/>
                </a:lnTo>
                <a:lnTo>
                  <a:pt x="108" y="11333"/>
                </a:lnTo>
                <a:lnTo>
                  <a:pt x="117" y="11454"/>
                </a:lnTo>
                <a:lnTo>
                  <a:pt x="127" y="11575"/>
                </a:lnTo>
                <a:lnTo>
                  <a:pt x="138" y="11697"/>
                </a:lnTo>
                <a:lnTo>
                  <a:pt x="149" y="11811"/>
                </a:lnTo>
                <a:lnTo>
                  <a:pt x="160" y="11926"/>
                </a:lnTo>
                <a:lnTo>
                  <a:pt x="172" y="12040"/>
                </a:lnTo>
                <a:lnTo>
                  <a:pt x="184" y="12154"/>
                </a:lnTo>
                <a:lnTo>
                  <a:pt x="197" y="12269"/>
                </a:lnTo>
                <a:lnTo>
                  <a:pt x="209" y="12383"/>
                </a:lnTo>
                <a:lnTo>
                  <a:pt x="223" y="12498"/>
                </a:lnTo>
                <a:lnTo>
                  <a:pt x="237" y="12611"/>
                </a:lnTo>
                <a:lnTo>
                  <a:pt x="252" y="12725"/>
                </a:lnTo>
                <a:lnTo>
                  <a:pt x="267" y="12839"/>
                </a:lnTo>
                <a:lnTo>
                  <a:pt x="281" y="12953"/>
                </a:lnTo>
                <a:lnTo>
                  <a:pt x="298" y="13066"/>
                </a:lnTo>
                <a:lnTo>
                  <a:pt x="314" y="13180"/>
                </a:lnTo>
                <a:lnTo>
                  <a:pt x="331" y="13293"/>
                </a:lnTo>
                <a:lnTo>
                  <a:pt x="349" y="13406"/>
                </a:lnTo>
                <a:lnTo>
                  <a:pt x="366" y="13519"/>
                </a:lnTo>
                <a:lnTo>
                  <a:pt x="398" y="13707"/>
                </a:lnTo>
                <a:lnTo>
                  <a:pt x="433" y="13905"/>
                </a:lnTo>
                <a:lnTo>
                  <a:pt x="470" y="14110"/>
                </a:lnTo>
                <a:lnTo>
                  <a:pt x="511" y="14322"/>
                </a:lnTo>
                <a:lnTo>
                  <a:pt x="555" y="14538"/>
                </a:lnTo>
                <a:lnTo>
                  <a:pt x="602" y="14757"/>
                </a:lnTo>
                <a:lnTo>
                  <a:pt x="650" y="14979"/>
                </a:lnTo>
                <a:lnTo>
                  <a:pt x="701" y="15200"/>
                </a:lnTo>
                <a:lnTo>
                  <a:pt x="729" y="15311"/>
                </a:lnTo>
                <a:lnTo>
                  <a:pt x="755" y="15420"/>
                </a:lnTo>
                <a:lnTo>
                  <a:pt x="784" y="15530"/>
                </a:lnTo>
                <a:lnTo>
                  <a:pt x="811" y="15639"/>
                </a:lnTo>
                <a:lnTo>
                  <a:pt x="840" y="15747"/>
                </a:lnTo>
                <a:lnTo>
                  <a:pt x="870" y="15854"/>
                </a:lnTo>
                <a:lnTo>
                  <a:pt x="899" y="15959"/>
                </a:lnTo>
                <a:lnTo>
                  <a:pt x="929" y="16064"/>
                </a:lnTo>
                <a:lnTo>
                  <a:pt x="960" y="16165"/>
                </a:lnTo>
                <a:lnTo>
                  <a:pt x="991" y="16266"/>
                </a:lnTo>
                <a:lnTo>
                  <a:pt x="1022" y="16365"/>
                </a:lnTo>
                <a:lnTo>
                  <a:pt x="1054" y="16461"/>
                </a:lnTo>
                <a:lnTo>
                  <a:pt x="1086" y="16556"/>
                </a:lnTo>
                <a:lnTo>
                  <a:pt x="1119" y="16646"/>
                </a:lnTo>
                <a:lnTo>
                  <a:pt x="1152" y="16735"/>
                </a:lnTo>
                <a:lnTo>
                  <a:pt x="1185" y="16821"/>
                </a:lnTo>
                <a:lnTo>
                  <a:pt x="1225" y="16920"/>
                </a:lnTo>
                <a:lnTo>
                  <a:pt x="1267" y="17017"/>
                </a:lnTo>
                <a:lnTo>
                  <a:pt x="1288" y="17064"/>
                </a:lnTo>
                <a:lnTo>
                  <a:pt x="1310" y="17111"/>
                </a:lnTo>
                <a:lnTo>
                  <a:pt x="1332" y="17156"/>
                </a:lnTo>
                <a:lnTo>
                  <a:pt x="1354" y="17202"/>
                </a:lnTo>
                <a:lnTo>
                  <a:pt x="1377" y="17247"/>
                </a:lnTo>
                <a:lnTo>
                  <a:pt x="1399" y="17290"/>
                </a:lnTo>
                <a:lnTo>
                  <a:pt x="1423" y="17334"/>
                </a:lnTo>
                <a:lnTo>
                  <a:pt x="1447" y="17376"/>
                </a:lnTo>
                <a:lnTo>
                  <a:pt x="1471" y="17417"/>
                </a:lnTo>
                <a:lnTo>
                  <a:pt x="1496" y="17459"/>
                </a:lnTo>
                <a:lnTo>
                  <a:pt x="1521" y="17499"/>
                </a:lnTo>
                <a:lnTo>
                  <a:pt x="1546" y="17538"/>
                </a:lnTo>
                <a:lnTo>
                  <a:pt x="1572" y="17576"/>
                </a:lnTo>
                <a:lnTo>
                  <a:pt x="1598" y="17614"/>
                </a:lnTo>
                <a:lnTo>
                  <a:pt x="1625" y="17651"/>
                </a:lnTo>
                <a:lnTo>
                  <a:pt x="1652" y="17687"/>
                </a:lnTo>
                <a:lnTo>
                  <a:pt x="1680" y="17722"/>
                </a:lnTo>
                <a:lnTo>
                  <a:pt x="1707" y="17756"/>
                </a:lnTo>
                <a:lnTo>
                  <a:pt x="1736" y="17789"/>
                </a:lnTo>
                <a:lnTo>
                  <a:pt x="1764" y="17822"/>
                </a:lnTo>
                <a:lnTo>
                  <a:pt x="1794" y="17853"/>
                </a:lnTo>
                <a:lnTo>
                  <a:pt x="1824" y="17884"/>
                </a:lnTo>
                <a:lnTo>
                  <a:pt x="1854" y="17914"/>
                </a:lnTo>
                <a:lnTo>
                  <a:pt x="1885" y="17943"/>
                </a:lnTo>
                <a:lnTo>
                  <a:pt x="1917" y="17970"/>
                </a:lnTo>
                <a:lnTo>
                  <a:pt x="1947" y="17998"/>
                </a:lnTo>
                <a:lnTo>
                  <a:pt x="1980" y="18023"/>
                </a:lnTo>
                <a:lnTo>
                  <a:pt x="2013" y="18048"/>
                </a:lnTo>
                <a:lnTo>
                  <a:pt x="2052" y="18075"/>
                </a:lnTo>
                <a:lnTo>
                  <a:pt x="2091" y="18102"/>
                </a:lnTo>
                <a:lnTo>
                  <a:pt x="2132" y="18127"/>
                </a:lnTo>
                <a:lnTo>
                  <a:pt x="2173" y="18151"/>
                </a:lnTo>
                <a:lnTo>
                  <a:pt x="2215" y="18174"/>
                </a:lnTo>
                <a:lnTo>
                  <a:pt x="2259" y="18194"/>
                </a:lnTo>
                <a:lnTo>
                  <a:pt x="2303" y="18214"/>
                </a:lnTo>
                <a:lnTo>
                  <a:pt x="2349" y="18232"/>
                </a:lnTo>
                <a:lnTo>
                  <a:pt x="2397" y="18249"/>
                </a:lnTo>
                <a:lnTo>
                  <a:pt x="2446" y="18264"/>
                </a:lnTo>
                <a:lnTo>
                  <a:pt x="2497" y="18277"/>
                </a:lnTo>
                <a:lnTo>
                  <a:pt x="2549" y="18287"/>
                </a:lnTo>
                <a:lnTo>
                  <a:pt x="2576" y="18292"/>
                </a:lnTo>
                <a:lnTo>
                  <a:pt x="2603" y="18296"/>
                </a:lnTo>
                <a:lnTo>
                  <a:pt x="2631" y="18300"/>
                </a:lnTo>
                <a:lnTo>
                  <a:pt x="2658" y="18303"/>
                </a:lnTo>
                <a:lnTo>
                  <a:pt x="2687" y="18305"/>
                </a:lnTo>
                <a:lnTo>
                  <a:pt x="2716" y="18308"/>
                </a:lnTo>
                <a:lnTo>
                  <a:pt x="2745" y="18309"/>
                </a:lnTo>
                <a:lnTo>
                  <a:pt x="2776" y="18309"/>
                </a:lnTo>
                <a:lnTo>
                  <a:pt x="2835" y="18310"/>
                </a:lnTo>
                <a:lnTo>
                  <a:pt x="2896" y="18310"/>
                </a:lnTo>
                <a:lnTo>
                  <a:pt x="2957" y="18309"/>
                </a:lnTo>
                <a:lnTo>
                  <a:pt x="3017" y="18308"/>
                </a:lnTo>
                <a:lnTo>
                  <a:pt x="3079" y="18305"/>
                </a:lnTo>
                <a:lnTo>
                  <a:pt x="3140" y="18303"/>
                </a:lnTo>
                <a:lnTo>
                  <a:pt x="3200" y="18300"/>
                </a:lnTo>
                <a:lnTo>
                  <a:pt x="3262" y="18296"/>
                </a:lnTo>
                <a:lnTo>
                  <a:pt x="3323" y="18292"/>
                </a:lnTo>
                <a:lnTo>
                  <a:pt x="3384" y="18287"/>
                </a:lnTo>
                <a:lnTo>
                  <a:pt x="3444" y="18283"/>
                </a:lnTo>
                <a:lnTo>
                  <a:pt x="3505" y="18277"/>
                </a:lnTo>
                <a:lnTo>
                  <a:pt x="3565" y="18271"/>
                </a:lnTo>
                <a:lnTo>
                  <a:pt x="3625" y="18264"/>
                </a:lnTo>
                <a:lnTo>
                  <a:pt x="3686" y="18257"/>
                </a:lnTo>
                <a:lnTo>
                  <a:pt x="3745" y="18250"/>
                </a:lnTo>
                <a:lnTo>
                  <a:pt x="3829" y="18240"/>
                </a:lnTo>
                <a:lnTo>
                  <a:pt x="3912" y="18230"/>
                </a:lnTo>
                <a:lnTo>
                  <a:pt x="3995" y="18218"/>
                </a:lnTo>
                <a:lnTo>
                  <a:pt x="4076" y="18206"/>
                </a:lnTo>
                <a:lnTo>
                  <a:pt x="4157" y="18192"/>
                </a:lnTo>
                <a:lnTo>
                  <a:pt x="4236" y="18178"/>
                </a:lnTo>
                <a:lnTo>
                  <a:pt x="4316" y="18165"/>
                </a:lnTo>
                <a:lnTo>
                  <a:pt x="4395" y="18150"/>
                </a:lnTo>
                <a:lnTo>
                  <a:pt x="4473" y="18134"/>
                </a:lnTo>
                <a:lnTo>
                  <a:pt x="4549" y="18118"/>
                </a:lnTo>
                <a:lnTo>
                  <a:pt x="4627" y="18101"/>
                </a:lnTo>
                <a:lnTo>
                  <a:pt x="4704" y="18083"/>
                </a:lnTo>
                <a:lnTo>
                  <a:pt x="4779" y="18066"/>
                </a:lnTo>
                <a:lnTo>
                  <a:pt x="4855" y="18048"/>
                </a:lnTo>
                <a:lnTo>
                  <a:pt x="4931" y="18028"/>
                </a:lnTo>
                <a:lnTo>
                  <a:pt x="5006" y="18009"/>
                </a:lnTo>
                <a:lnTo>
                  <a:pt x="5156" y="17969"/>
                </a:lnTo>
                <a:lnTo>
                  <a:pt x="5305" y="17927"/>
                </a:lnTo>
                <a:lnTo>
                  <a:pt x="5455" y="17882"/>
                </a:lnTo>
                <a:lnTo>
                  <a:pt x="5603" y="17836"/>
                </a:lnTo>
                <a:lnTo>
                  <a:pt x="5753" y="17789"/>
                </a:lnTo>
                <a:lnTo>
                  <a:pt x="5904" y="17741"/>
                </a:lnTo>
                <a:lnTo>
                  <a:pt x="6056" y="17691"/>
                </a:lnTo>
                <a:lnTo>
                  <a:pt x="6211" y="17639"/>
                </a:lnTo>
                <a:lnTo>
                  <a:pt x="6273" y="17619"/>
                </a:lnTo>
                <a:lnTo>
                  <a:pt x="6368" y="17586"/>
                </a:lnTo>
                <a:lnTo>
                  <a:pt x="6483" y="17544"/>
                </a:lnTo>
                <a:lnTo>
                  <a:pt x="6608" y="17501"/>
                </a:lnTo>
                <a:lnTo>
                  <a:pt x="6729" y="17456"/>
                </a:lnTo>
                <a:lnTo>
                  <a:pt x="6837" y="17415"/>
                </a:lnTo>
                <a:lnTo>
                  <a:pt x="6881" y="17398"/>
                </a:lnTo>
                <a:lnTo>
                  <a:pt x="6917" y="17382"/>
                </a:lnTo>
                <a:lnTo>
                  <a:pt x="6943" y="17369"/>
                </a:lnTo>
                <a:lnTo>
                  <a:pt x="6959" y="17361"/>
                </a:lnTo>
                <a:lnTo>
                  <a:pt x="6994" y="17351"/>
                </a:lnTo>
                <a:lnTo>
                  <a:pt x="7046" y="17333"/>
                </a:lnTo>
                <a:lnTo>
                  <a:pt x="7116" y="17308"/>
                </a:lnTo>
                <a:lnTo>
                  <a:pt x="7200" y="17277"/>
                </a:lnTo>
                <a:lnTo>
                  <a:pt x="7294" y="17240"/>
                </a:lnTo>
                <a:lnTo>
                  <a:pt x="7397" y="17200"/>
                </a:lnTo>
                <a:lnTo>
                  <a:pt x="7507" y="17156"/>
                </a:lnTo>
                <a:lnTo>
                  <a:pt x="7621" y="17112"/>
                </a:lnTo>
                <a:lnTo>
                  <a:pt x="7734" y="17066"/>
                </a:lnTo>
                <a:lnTo>
                  <a:pt x="7846" y="17021"/>
                </a:lnTo>
                <a:lnTo>
                  <a:pt x="7955" y="16977"/>
                </a:lnTo>
                <a:lnTo>
                  <a:pt x="8057" y="16937"/>
                </a:lnTo>
                <a:lnTo>
                  <a:pt x="8148" y="16899"/>
                </a:lnTo>
                <a:lnTo>
                  <a:pt x="8228" y="16867"/>
                </a:lnTo>
                <a:lnTo>
                  <a:pt x="8295" y="16841"/>
                </a:lnTo>
                <a:lnTo>
                  <a:pt x="8344" y="16821"/>
                </a:lnTo>
                <a:lnTo>
                  <a:pt x="8396" y="16799"/>
                </a:lnTo>
                <a:lnTo>
                  <a:pt x="8454" y="16778"/>
                </a:lnTo>
                <a:lnTo>
                  <a:pt x="8513" y="16755"/>
                </a:lnTo>
                <a:lnTo>
                  <a:pt x="8574" y="16731"/>
                </a:lnTo>
                <a:lnTo>
                  <a:pt x="8633" y="16707"/>
                </a:lnTo>
                <a:lnTo>
                  <a:pt x="8690" y="16682"/>
                </a:lnTo>
                <a:lnTo>
                  <a:pt x="8744" y="16658"/>
                </a:lnTo>
                <a:lnTo>
                  <a:pt x="8792" y="16633"/>
                </a:lnTo>
                <a:lnTo>
                  <a:pt x="8829" y="16621"/>
                </a:lnTo>
                <a:lnTo>
                  <a:pt x="8872" y="16605"/>
                </a:lnTo>
                <a:lnTo>
                  <a:pt x="8918" y="16587"/>
                </a:lnTo>
                <a:lnTo>
                  <a:pt x="8965" y="16565"/>
                </a:lnTo>
                <a:lnTo>
                  <a:pt x="9013" y="16543"/>
                </a:lnTo>
                <a:lnTo>
                  <a:pt x="9059" y="16522"/>
                </a:lnTo>
                <a:lnTo>
                  <a:pt x="9100" y="16502"/>
                </a:lnTo>
                <a:lnTo>
                  <a:pt x="9137" y="16485"/>
                </a:lnTo>
                <a:lnTo>
                  <a:pt x="9178" y="16465"/>
                </a:lnTo>
                <a:lnTo>
                  <a:pt x="9220" y="16447"/>
                </a:lnTo>
                <a:lnTo>
                  <a:pt x="9263" y="16429"/>
                </a:lnTo>
                <a:lnTo>
                  <a:pt x="9304" y="16409"/>
                </a:lnTo>
                <a:lnTo>
                  <a:pt x="9346" y="16391"/>
                </a:lnTo>
                <a:lnTo>
                  <a:pt x="9388" y="16371"/>
                </a:lnTo>
                <a:lnTo>
                  <a:pt x="9430" y="16352"/>
                </a:lnTo>
                <a:lnTo>
                  <a:pt x="9471" y="16331"/>
                </a:lnTo>
                <a:lnTo>
                  <a:pt x="9550" y="16292"/>
                </a:lnTo>
                <a:lnTo>
                  <a:pt x="9633" y="16254"/>
                </a:lnTo>
                <a:lnTo>
                  <a:pt x="9720" y="16214"/>
                </a:lnTo>
                <a:lnTo>
                  <a:pt x="9807" y="16173"/>
                </a:lnTo>
                <a:lnTo>
                  <a:pt x="9894" y="16132"/>
                </a:lnTo>
                <a:lnTo>
                  <a:pt x="9978" y="16091"/>
                </a:lnTo>
                <a:lnTo>
                  <a:pt x="10018" y="16069"/>
                </a:lnTo>
                <a:lnTo>
                  <a:pt x="10057" y="16048"/>
                </a:lnTo>
                <a:lnTo>
                  <a:pt x="10093" y="16026"/>
                </a:lnTo>
                <a:lnTo>
                  <a:pt x="10129" y="16004"/>
                </a:lnTo>
                <a:lnTo>
                  <a:pt x="10153" y="15994"/>
                </a:lnTo>
                <a:lnTo>
                  <a:pt x="10184" y="15979"/>
                </a:lnTo>
                <a:lnTo>
                  <a:pt x="10220" y="15962"/>
                </a:lnTo>
                <a:lnTo>
                  <a:pt x="10263" y="15939"/>
                </a:lnTo>
                <a:lnTo>
                  <a:pt x="10363" y="15886"/>
                </a:lnTo>
                <a:lnTo>
                  <a:pt x="10482" y="15821"/>
                </a:lnTo>
                <a:lnTo>
                  <a:pt x="10614" y="15748"/>
                </a:lnTo>
                <a:lnTo>
                  <a:pt x="10756" y="15669"/>
                </a:lnTo>
                <a:lnTo>
                  <a:pt x="10903" y="15584"/>
                </a:lnTo>
                <a:lnTo>
                  <a:pt x="11053" y="15498"/>
                </a:lnTo>
                <a:lnTo>
                  <a:pt x="11202" y="15411"/>
                </a:lnTo>
                <a:lnTo>
                  <a:pt x="11344" y="15328"/>
                </a:lnTo>
                <a:lnTo>
                  <a:pt x="11477" y="15249"/>
                </a:lnTo>
                <a:lnTo>
                  <a:pt x="11597" y="15176"/>
                </a:lnTo>
                <a:lnTo>
                  <a:pt x="11700" y="15111"/>
                </a:lnTo>
                <a:lnTo>
                  <a:pt x="11781" y="15060"/>
                </a:lnTo>
                <a:lnTo>
                  <a:pt x="11813" y="15038"/>
                </a:lnTo>
                <a:lnTo>
                  <a:pt x="11838" y="15021"/>
                </a:lnTo>
                <a:lnTo>
                  <a:pt x="11857" y="15007"/>
                </a:lnTo>
                <a:lnTo>
                  <a:pt x="11867" y="14997"/>
                </a:lnTo>
                <a:lnTo>
                  <a:pt x="11879" y="14991"/>
                </a:lnTo>
                <a:lnTo>
                  <a:pt x="11898" y="14982"/>
                </a:lnTo>
                <a:lnTo>
                  <a:pt x="11919" y="14970"/>
                </a:lnTo>
                <a:lnTo>
                  <a:pt x="11947" y="14954"/>
                </a:lnTo>
                <a:lnTo>
                  <a:pt x="12012" y="14913"/>
                </a:lnTo>
                <a:lnTo>
                  <a:pt x="12090" y="14864"/>
                </a:lnTo>
                <a:lnTo>
                  <a:pt x="12179" y="14806"/>
                </a:lnTo>
                <a:lnTo>
                  <a:pt x="12276" y="14741"/>
                </a:lnTo>
                <a:lnTo>
                  <a:pt x="12379" y="14672"/>
                </a:lnTo>
                <a:lnTo>
                  <a:pt x="12485" y="14600"/>
                </a:lnTo>
                <a:lnTo>
                  <a:pt x="12590" y="14528"/>
                </a:lnTo>
                <a:lnTo>
                  <a:pt x="12694" y="14457"/>
                </a:lnTo>
                <a:lnTo>
                  <a:pt x="12791" y="14388"/>
                </a:lnTo>
                <a:lnTo>
                  <a:pt x="12883" y="14324"/>
                </a:lnTo>
                <a:lnTo>
                  <a:pt x="12963" y="14267"/>
                </a:lnTo>
                <a:lnTo>
                  <a:pt x="13031" y="14218"/>
                </a:lnTo>
                <a:lnTo>
                  <a:pt x="13083" y="14179"/>
                </a:lnTo>
                <a:lnTo>
                  <a:pt x="13116" y="14152"/>
                </a:lnTo>
                <a:lnTo>
                  <a:pt x="13131" y="14143"/>
                </a:lnTo>
                <a:lnTo>
                  <a:pt x="13152" y="14131"/>
                </a:lnTo>
                <a:lnTo>
                  <a:pt x="13179" y="14112"/>
                </a:lnTo>
                <a:lnTo>
                  <a:pt x="13212" y="14088"/>
                </a:lnTo>
                <a:lnTo>
                  <a:pt x="13294" y="14030"/>
                </a:lnTo>
                <a:lnTo>
                  <a:pt x="13392" y="13958"/>
                </a:lnTo>
                <a:lnTo>
                  <a:pt x="13505" y="13873"/>
                </a:lnTo>
                <a:lnTo>
                  <a:pt x="13628" y="13779"/>
                </a:lnTo>
                <a:lnTo>
                  <a:pt x="13758" y="13680"/>
                </a:lnTo>
                <a:lnTo>
                  <a:pt x="13891" y="13578"/>
                </a:lnTo>
                <a:lnTo>
                  <a:pt x="14024" y="13475"/>
                </a:lnTo>
                <a:lnTo>
                  <a:pt x="14153" y="13374"/>
                </a:lnTo>
                <a:lnTo>
                  <a:pt x="14274" y="13278"/>
                </a:lnTo>
                <a:lnTo>
                  <a:pt x="14385" y="13190"/>
                </a:lnTo>
                <a:lnTo>
                  <a:pt x="14481" y="13112"/>
                </a:lnTo>
                <a:lnTo>
                  <a:pt x="14559" y="13048"/>
                </a:lnTo>
                <a:lnTo>
                  <a:pt x="14590" y="13022"/>
                </a:lnTo>
                <a:lnTo>
                  <a:pt x="14615" y="13000"/>
                </a:lnTo>
                <a:lnTo>
                  <a:pt x="14634" y="12982"/>
                </a:lnTo>
                <a:lnTo>
                  <a:pt x="14645" y="12970"/>
                </a:lnTo>
                <a:lnTo>
                  <a:pt x="14658" y="12963"/>
                </a:lnTo>
                <a:lnTo>
                  <a:pt x="14673" y="12954"/>
                </a:lnTo>
                <a:lnTo>
                  <a:pt x="14690" y="12942"/>
                </a:lnTo>
                <a:lnTo>
                  <a:pt x="14708" y="12928"/>
                </a:lnTo>
                <a:lnTo>
                  <a:pt x="14751" y="12895"/>
                </a:lnTo>
                <a:lnTo>
                  <a:pt x="14802" y="12854"/>
                </a:lnTo>
                <a:lnTo>
                  <a:pt x="14857" y="12807"/>
                </a:lnTo>
                <a:lnTo>
                  <a:pt x="14917" y="12756"/>
                </a:lnTo>
                <a:lnTo>
                  <a:pt x="14979" y="12701"/>
                </a:lnTo>
                <a:lnTo>
                  <a:pt x="15044" y="12645"/>
                </a:lnTo>
                <a:lnTo>
                  <a:pt x="15110" y="12587"/>
                </a:lnTo>
                <a:lnTo>
                  <a:pt x="15175" y="12530"/>
                </a:lnTo>
                <a:lnTo>
                  <a:pt x="15238" y="12475"/>
                </a:lnTo>
                <a:lnTo>
                  <a:pt x="15298" y="12421"/>
                </a:lnTo>
                <a:lnTo>
                  <a:pt x="15354" y="12372"/>
                </a:lnTo>
                <a:lnTo>
                  <a:pt x="15405" y="12328"/>
                </a:lnTo>
                <a:lnTo>
                  <a:pt x="15451" y="12291"/>
                </a:lnTo>
                <a:lnTo>
                  <a:pt x="15487" y="12261"/>
                </a:lnTo>
                <a:lnTo>
                  <a:pt x="15508" y="12245"/>
                </a:lnTo>
                <a:lnTo>
                  <a:pt x="15520" y="12233"/>
                </a:lnTo>
                <a:lnTo>
                  <a:pt x="15534" y="12220"/>
                </a:lnTo>
                <a:lnTo>
                  <a:pt x="15555" y="12200"/>
                </a:lnTo>
                <a:lnTo>
                  <a:pt x="15765" y="12013"/>
                </a:lnTo>
                <a:lnTo>
                  <a:pt x="15798" y="11979"/>
                </a:lnTo>
                <a:lnTo>
                  <a:pt x="15830" y="11947"/>
                </a:lnTo>
                <a:lnTo>
                  <a:pt x="15863" y="11915"/>
                </a:lnTo>
                <a:lnTo>
                  <a:pt x="15895" y="11884"/>
                </a:lnTo>
                <a:lnTo>
                  <a:pt x="15927" y="11853"/>
                </a:lnTo>
                <a:lnTo>
                  <a:pt x="15959" y="11823"/>
                </a:lnTo>
                <a:lnTo>
                  <a:pt x="15992" y="11790"/>
                </a:lnTo>
                <a:lnTo>
                  <a:pt x="16025" y="11758"/>
                </a:lnTo>
                <a:lnTo>
                  <a:pt x="16052" y="11733"/>
                </a:lnTo>
                <a:lnTo>
                  <a:pt x="16089" y="11696"/>
                </a:lnTo>
                <a:lnTo>
                  <a:pt x="16136" y="11649"/>
                </a:lnTo>
                <a:lnTo>
                  <a:pt x="16190" y="11595"/>
                </a:lnTo>
                <a:lnTo>
                  <a:pt x="16248" y="11535"/>
                </a:lnTo>
                <a:lnTo>
                  <a:pt x="16311" y="11470"/>
                </a:lnTo>
                <a:lnTo>
                  <a:pt x="16377" y="11403"/>
                </a:lnTo>
                <a:lnTo>
                  <a:pt x="16443" y="11335"/>
                </a:lnTo>
                <a:lnTo>
                  <a:pt x="16508" y="11268"/>
                </a:lnTo>
                <a:lnTo>
                  <a:pt x="16571" y="11202"/>
                </a:lnTo>
                <a:lnTo>
                  <a:pt x="16629" y="11140"/>
                </a:lnTo>
                <a:lnTo>
                  <a:pt x="16681" y="11084"/>
                </a:lnTo>
                <a:lnTo>
                  <a:pt x="16726" y="11036"/>
                </a:lnTo>
                <a:lnTo>
                  <a:pt x="16761" y="10997"/>
                </a:lnTo>
                <a:lnTo>
                  <a:pt x="16786" y="10969"/>
                </a:lnTo>
                <a:lnTo>
                  <a:pt x="16797" y="10953"/>
                </a:lnTo>
                <a:lnTo>
                  <a:pt x="16818" y="10935"/>
                </a:lnTo>
                <a:lnTo>
                  <a:pt x="16837" y="10915"/>
                </a:lnTo>
                <a:lnTo>
                  <a:pt x="16856" y="10896"/>
                </a:lnTo>
                <a:lnTo>
                  <a:pt x="16874" y="10875"/>
                </a:lnTo>
                <a:lnTo>
                  <a:pt x="16908" y="10833"/>
                </a:lnTo>
                <a:lnTo>
                  <a:pt x="16943" y="10789"/>
                </a:lnTo>
                <a:lnTo>
                  <a:pt x="17006" y="10707"/>
                </a:lnTo>
                <a:lnTo>
                  <a:pt x="17067" y="10626"/>
                </a:lnTo>
                <a:lnTo>
                  <a:pt x="17128" y="10543"/>
                </a:lnTo>
                <a:lnTo>
                  <a:pt x="17185" y="10462"/>
                </a:lnTo>
                <a:lnTo>
                  <a:pt x="17214" y="10421"/>
                </a:lnTo>
                <a:lnTo>
                  <a:pt x="17241" y="10379"/>
                </a:lnTo>
                <a:lnTo>
                  <a:pt x="17269" y="10337"/>
                </a:lnTo>
                <a:lnTo>
                  <a:pt x="17295" y="10296"/>
                </a:lnTo>
                <a:lnTo>
                  <a:pt x="17321" y="10254"/>
                </a:lnTo>
                <a:lnTo>
                  <a:pt x="17347" y="10211"/>
                </a:lnTo>
                <a:lnTo>
                  <a:pt x="17372" y="10169"/>
                </a:lnTo>
                <a:lnTo>
                  <a:pt x="17396" y="10125"/>
                </a:lnTo>
                <a:lnTo>
                  <a:pt x="17419" y="10081"/>
                </a:lnTo>
                <a:lnTo>
                  <a:pt x="17442" y="10037"/>
                </a:lnTo>
                <a:lnTo>
                  <a:pt x="17463" y="9992"/>
                </a:lnTo>
                <a:lnTo>
                  <a:pt x="17485" y="9946"/>
                </a:lnTo>
                <a:lnTo>
                  <a:pt x="17505" y="9900"/>
                </a:lnTo>
                <a:lnTo>
                  <a:pt x="17524" y="9853"/>
                </a:lnTo>
                <a:lnTo>
                  <a:pt x="17543" y="9805"/>
                </a:lnTo>
                <a:lnTo>
                  <a:pt x="17561" y="9757"/>
                </a:lnTo>
                <a:lnTo>
                  <a:pt x="17578" y="9708"/>
                </a:lnTo>
                <a:lnTo>
                  <a:pt x="17594" y="9657"/>
                </a:lnTo>
                <a:lnTo>
                  <a:pt x="17609" y="9606"/>
                </a:lnTo>
                <a:lnTo>
                  <a:pt x="17622" y="9553"/>
                </a:lnTo>
                <a:lnTo>
                  <a:pt x="17636" y="9501"/>
                </a:lnTo>
                <a:lnTo>
                  <a:pt x="17648" y="9446"/>
                </a:lnTo>
                <a:lnTo>
                  <a:pt x="17659" y="9391"/>
                </a:lnTo>
                <a:lnTo>
                  <a:pt x="17669" y="9334"/>
                </a:lnTo>
                <a:lnTo>
                  <a:pt x="17673" y="9309"/>
                </a:lnTo>
                <a:lnTo>
                  <a:pt x="17675" y="9283"/>
                </a:lnTo>
                <a:lnTo>
                  <a:pt x="17675" y="9255"/>
                </a:lnTo>
                <a:lnTo>
                  <a:pt x="17674" y="9226"/>
                </a:lnTo>
                <a:lnTo>
                  <a:pt x="17672" y="9196"/>
                </a:lnTo>
                <a:lnTo>
                  <a:pt x="17669" y="9165"/>
                </a:lnTo>
                <a:lnTo>
                  <a:pt x="17665" y="9133"/>
                </a:lnTo>
                <a:lnTo>
                  <a:pt x="17659" y="9101"/>
                </a:lnTo>
                <a:lnTo>
                  <a:pt x="17653" y="9068"/>
                </a:lnTo>
                <a:lnTo>
                  <a:pt x="17645" y="9034"/>
                </a:lnTo>
                <a:lnTo>
                  <a:pt x="17637" y="8999"/>
                </a:lnTo>
                <a:lnTo>
                  <a:pt x="17629" y="8965"/>
                </a:lnTo>
                <a:lnTo>
                  <a:pt x="17609" y="8895"/>
                </a:lnTo>
                <a:lnTo>
                  <a:pt x="17587" y="8825"/>
                </a:lnTo>
                <a:lnTo>
                  <a:pt x="17563" y="8757"/>
                </a:lnTo>
                <a:lnTo>
                  <a:pt x="17539" y="8689"/>
                </a:lnTo>
                <a:lnTo>
                  <a:pt x="17513" y="8624"/>
                </a:lnTo>
                <a:lnTo>
                  <a:pt x="17487" y="8563"/>
                </a:lnTo>
                <a:lnTo>
                  <a:pt x="17462" y="8506"/>
                </a:lnTo>
                <a:lnTo>
                  <a:pt x="17437" y="8455"/>
                </a:lnTo>
                <a:lnTo>
                  <a:pt x="17415" y="8408"/>
                </a:lnTo>
                <a:lnTo>
                  <a:pt x="17394" y="8369"/>
                </a:lnTo>
                <a:lnTo>
                  <a:pt x="17360" y="8310"/>
                </a:lnTo>
                <a:lnTo>
                  <a:pt x="17328" y="8254"/>
                </a:lnTo>
                <a:lnTo>
                  <a:pt x="17297" y="8203"/>
                </a:lnTo>
                <a:lnTo>
                  <a:pt x="17268" y="8155"/>
                </a:lnTo>
                <a:lnTo>
                  <a:pt x="17239" y="8109"/>
                </a:lnTo>
                <a:lnTo>
                  <a:pt x="17210" y="8066"/>
                </a:lnTo>
                <a:lnTo>
                  <a:pt x="17182" y="8023"/>
                </a:lnTo>
                <a:lnTo>
                  <a:pt x="17153" y="7981"/>
                </a:lnTo>
                <a:lnTo>
                  <a:pt x="17123" y="7941"/>
                </a:lnTo>
                <a:lnTo>
                  <a:pt x="17093" y="7900"/>
                </a:lnTo>
                <a:lnTo>
                  <a:pt x="17062" y="7858"/>
                </a:lnTo>
                <a:lnTo>
                  <a:pt x="17029" y="7816"/>
                </a:lnTo>
                <a:lnTo>
                  <a:pt x="16958" y="7727"/>
                </a:lnTo>
                <a:lnTo>
                  <a:pt x="16877" y="7627"/>
                </a:lnTo>
                <a:lnTo>
                  <a:pt x="16843" y="7585"/>
                </a:lnTo>
                <a:lnTo>
                  <a:pt x="16805" y="7540"/>
                </a:lnTo>
                <a:lnTo>
                  <a:pt x="16766" y="7493"/>
                </a:lnTo>
                <a:lnTo>
                  <a:pt x="16725" y="7446"/>
                </a:lnTo>
                <a:lnTo>
                  <a:pt x="16641" y="7350"/>
                </a:lnTo>
                <a:lnTo>
                  <a:pt x="16551" y="7253"/>
                </a:lnTo>
                <a:lnTo>
                  <a:pt x="16462" y="7157"/>
                </a:lnTo>
                <a:lnTo>
                  <a:pt x="16373" y="7065"/>
                </a:lnTo>
                <a:lnTo>
                  <a:pt x="16287" y="6978"/>
                </a:lnTo>
                <a:lnTo>
                  <a:pt x="16207" y="6899"/>
                </a:lnTo>
                <a:lnTo>
                  <a:pt x="16179" y="6872"/>
                </a:lnTo>
                <a:lnTo>
                  <a:pt x="16153" y="6842"/>
                </a:lnTo>
                <a:lnTo>
                  <a:pt x="16127" y="6811"/>
                </a:lnTo>
                <a:lnTo>
                  <a:pt x="16099" y="6779"/>
                </a:lnTo>
                <a:lnTo>
                  <a:pt x="16071" y="6747"/>
                </a:lnTo>
                <a:lnTo>
                  <a:pt x="16042" y="6715"/>
                </a:lnTo>
                <a:lnTo>
                  <a:pt x="16011" y="6683"/>
                </a:lnTo>
                <a:lnTo>
                  <a:pt x="15979" y="6652"/>
                </a:lnTo>
                <a:lnTo>
                  <a:pt x="14313" y="5186"/>
                </a:lnTo>
                <a:lnTo>
                  <a:pt x="14230" y="5121"/>
                </a:lnTo>
                <a:lnTo>
                  <a:pt x="14144" y="5052"/>
                </a:lnTo>
                <a:lnTo>
                  <a:pt x="14058" y="4981"/>
                </a:lnTo>
                <a:lnTo>
                  <a:pt x="13972" y="4911"/>
                </a:lnTo>
                <a:lnTo>
                  <a:pt x="13885" y="4840"/>
                </a:lnTo>
                <a:lnTo>
                  <a:pt x="13797" y="4769"/>
                </a:lnTo>
                <a:lnTo>
                  <a:pt x="13709" y="4700"/>
                </a:lnTo>
                <a:lnTo>
                  <a:pt x="13622" y="4634"/>
                </a:lnTo>
                <a:lnTo>
                  <a:pt x="13528" y="4565"/>
                </a:lnTo>
                <a:lnTo>
                  <a:pt x="13437" y="4496"/>
                </a:lnTo>
                <a:lnTo>
                  <a:pt x="13348" y="4430"/>
                </a:lnTo>
                <a:lnTo>
                  <a:pt x="13259" y="4364"/>
                </a:lnTo>
                <a:lnTo>
                  <a:pt x="13172" y="4299"/>
                </a:lnTo>
                <a:lnTo>
                  <a:pt x="13085" y="4234"/>
                </a:lnTo>
                <a:lnTo>
                  <a:pt x="12999" y="4170"/>
                </a:lnTo>
                <a:lnTo>
                  <a:pt x="12913" y="4107"/>
                </a:lnTo>
                <a:lnTo>
                  <a:pt x="12826" y="4043"/>
                </a:lnTo>
                <a:lnTo>
                  <a:pt x="12738" y="3980"/>
                </a:lnTo>
                <a:lnTo>
                  <a:pt x="12650" y="3916"/>
                </a:lnTo>
                <a:lnTo>
                  <a:pt x="12559" y="3852"/>
                </a:lnTo>
                <a:lnTo>
                  <a:pt x="12468" y="3787"/>
                </a:lnTo>
                <a:lnTo>
                  <a:pt x="12373" y="3722"/>
                </a:lnTo>
                <a:lnTo>
                  <a:pt x="12276" y="3655"/>
                </a:lnTo>
                <a:lnTo>
                  <a:pt x="12177" y="3589"/>
                </a:lnTo>
                <a:lnTo>
                  <a:pt x="12083" y="3525"/>
                </a:lnTo>
                <a:lnTo>
                  <a:pt x="11988" y="3463"/>
                </a:lnTo>
                <a:lnTo>
                  <a:pt x="11893" y="3402"/>
                </a:lnTo>
                <a:lnTo>
                  <a:pt x="11798" y="3340"/>
                </a:lnTo>
                <a:lnTo>
                  <a:pt x="11702" y="3280"/>
                </a:lnTo>
                <a:lnTo>
                  <a:pt x="11606" y="3219"/>
                </a:lnTo>
                <a:lnTo>
                  <a:pt x="11509" y="3158"/>
                </a:lnTo>
                <a:lnTo>
                  <a:pt x="11411" y="3097"/>
                </a:lnTo>
                <a:lnTo>
                  <a:pt x="11318" y="3037"/>
                </a:lnTo>
                <a:lnTo>
                  <a:pt x="11222" y="2979"/>
                </a:lnTo>
                <a:lnTo>
                  <a:pt x="11125" y="2920"/>
                </a:lnTo>
                <a:lnTo>
                  <a:pt x="11028" y="2863"/>
                </a:lnTo>
                <a:lnTo>
                  <a:pt x="10930" y="2806"/>
                </a:lnTo>
                <a:lnTo>
                  <a:pt x="10831" y="2749"/>
                </a:lnTo>
                <a:lnTo>
                  <a:pt x="10732" y="2692"/>
                </a:lnTo>
                <a:lnTo>
                  <a:pt x="10631" y="2635"/>
                </a:lnTo>
                <a:lnTo>
                  <a:pt x="10529" y="2579"/>
                </a:lnTo>
                <a:lnTo>
                  <a:pt x="10427" y="2523"/>
                </a:lnTo>
                <a:lnTo>
                  <a:pt x="10326" y="2468"/>
                </a:lnTo>
                <a:lnTo>
                  <a:pt x="10223" y="2413"/>
                </a:lnTo>
                <a:lnTo>
                  <a:pt x="10120" y="2359"/>
                </a:lnTo>
                <a:lnTo>
                  <a:pt x="10015" y="2305"/>
                </a:lnTo>
                <a:lnTo>
                  <a:pt x="9911" y="2251"/>
                </a:lnTo>
                <a:lnTo>
                  <a:pt x="9807" y="2198"/>
                </a:lnTo>
                <a:lnTo>
                  <a:pt x="9735" y="2162"/>
                </a:lnTo>
                <a:lnTo>
                  <a:pt x="9660" y="2124"/>
                </a:lnTo>
                <a:lnTo>
                  <a:pt x="9583" y="2086"/>
                </a:lnTo>
                <a:lnTo>
                  <a:pt x="9504" y="2047"/>
                </a:lnTo>
                <a:lnTo>
                  <a:pt x="9423" y="2010"/>
                </a:lnTo>
                <a:lnTo>
                  <a:pt x="9340" y="1971"/>
                </a:lnTo>
                <a:lnTo>
                  <a:pt x="9258" y="1932"/>
                </a:lnTo>
                <a:lnTo>
                  <a:pt x="9174" y="1893"/>
                </a:lnTo>
                <a:lnTo>
                  <a:pt x="9091" y="1855"/>
                </a:lnTo>
                <a:lnTo>
                  <a:pt x="9006" y="1816"/>
                </a:lnTo>
                <a:lnTo>
                  <a:pt x="8923" y="1780"/>
                </a:lnTo>
                <a:lnTo>
                  <a:pt x="8840" y="1743"/>
                </a:lnTo>
                <a:lnTo>
                  <a:pt x="8759" y="1707"/>
                </a:lnTo>
                <a:lnTo>
                  <a:pt x="8679" y="1673"/>
                </a:lnTo>
                <a:lnTo>
                  <a:pt x="8600" y="1640"/>
                </a:lnTo>
                <a:lnTo>
                  <a:pt x="8523" y="1608"/>
                </a:lnTo>
                <a:lnTo>
                  <a:pt x="8472" y="1587"/>
                </a:lnTo>
                <a:lnTo>
                  <a:pt x="8417" y="1562"/>
                </a:lnTo>
                <a:lnTo>
                  <a:pt x="8360" y="1537"/>
                </a:lnTo>
                <a:lnTo>
                  <a:pt x="8300" y="1511"/>
                </a:lnTo>
                <a:lnTo>
                  <a:pt x="8242" y="1485"/>
                </a:lnTo>
                <a:lnTo>
                  <a:pt x="8184" y="1461"/>
                </a:lnTo>
                <a:lnTo>
                  <a:pt x="8156" y="1451"/>
                </a:lnTo>
                <a:lnTo>
                  <a:pt x="8129" y="1442"/>
                </a:lnTo>
                <a:lnTo>
                  <a:pt x="8102" y="1433"/>
                </a:lnTo>
                <a:lnTo>
                  <a:pt x="8078" y="1426"/>
                </a:lnTo>
                <a:close/>
              </a:path>
            </a:pathLst>
          </a:custGeom>
          <a:solidFill>
            <a:schemeClr val="accent2"/>
          </a:solidFill>
          <a:ln cap="sq">
            <a:noFill/>
          </a:ln>
        </p:spPr>
        <p:txBody>
          <a:bodyPr vert="horz" wrap="square" lIns="91440" tIns="45720" rIns="91440" bIns="45720" rtlCol="0" anchor="t"/>
          <a:lstStyle/>
          <a:p>
            <a:pPr algn="l">
              <a:lnSpc>
                <a:spcPct val="100000"/>
              </a:lnSpc>
            </a:pPr>
            <a:endParaRPr kumimoji="1" lang="zh-CN" altLang="en-US" sz="2400"/>
          </a:p>
        </p:txBody>
      </p:sp>
      <p:sp>
        <p:nvSpPr>
          <p:cNvPr id="11" name="标题 1"/>
          <p:cNvSpPr txBox="1"/>
          <p:nvPr/>
        </p:nvSpPr>
        <p:spPr>
          <a:xfrm>
            <a:off x="1334135" y="3325495"/>
            <a:ext cx="3877945" cy="828040"/>
          </a:xfrm>
          <a:prstGeom prst="rect">
            <a:avLst/>
          </a:prstGeom>
          <a:noFill/>
          <a:ln>
            <a:noFill/>
          </a:ln>
        </p:spPr>
        <p:txBody>
          <a:bodyPr vert="horz" wrap="square" lIns="0" tIns="0" rIns="0" bIns="0" rtlCol="0" anchor="t"/>
          <a:lstStyle/>
          <a:p>
            <a:pPr algn="l">
              <a:lnSpc>
                <a:spcPct val="130000"/>
              </a:lnSpc>
            </a:pPr>
            <a:r>
              <a:rPr kumimoji="1" lang="en-US" altLang="zh-CN">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学习宏观层认知的修炼方法：PESTEL 分析，长期收集和学习相关信息。</a:t>
            </a:r>
          </a:p>
        </p:txBody>
      </p:sp>
      <p:sp>
        <p:nvSpPr>
          <p:cNvPr id="12" name="标题 1"/>
          <p:cNvSpPr txBox="1"/>
          <p:nvPr/>
        </p:nvSpPr>
        <p:spPr>
          <a:xfrm>
            <a:off x="1084165" y="3397961"/>
            <a:ext cx="126854" cy="131412"/>
          </a:xfrm>
          <a:custGeom>
            <a:avLst/>
            <a:gdLst>
              <a:gd name="T0" fmla="*/ 7371 w 17675"/>
              <a:gd name="T1" fmla="*/ 1125 h 18310"/>
              <a:gd name="T2" fmla="*/ 5959 w 17675"/>
              <a:gd name="T3" fmla="*/ 593 h 18310"/>
              <a:gd name="T4" fmla="*/ 4735 w 17675"/>
              <a:gd name="T5" fmla="*/ 240 h 18310"/>
              <a:gd name="T6" fmla="*/ 3627 w 17675"/>
              <a:gd name="T7" fmla="*/ 54 h 18310"/>
              <a:gd name="T8" fmla="*/ 2806 w 17675"/>
              <a:gd name="T9" fmla="*/ 7 h 18310"/>
              <a:gd name="T10" fmla="*/ 2454 w 17675"/>
              <a:gd name="T11" fmla="*/ 85 h 18310"/>
              <a:gd name="T12" fmla="*/ 2132 w 17675"/>
              <a:gd name="T13" fmla="*/ 262 h 18310"/>
              <a:gd name="T14" fmla="*/ 1838 w 17675"/>
              <a:gd name="T15" fmla="*/ 533 h 18310"/>
              <a:gd name="T16" fmla="*/ 1454 w 17675"/>
              <a:gd name="T17" fmla="*/ 1111 h 18310"/>
              <a:gd name="T18" fmla="*/ 1261 w 17675"/>
              <a:gd name="T19" fmla="*/ 1545 h 18310"/>
              <a:gd name="T20" fmla="*/ 1008 w 17675"/>
              <a:gd name="T21" fmla="*/ 2315 h 18310"/>
              <a:gd name="T22" fmla="*/ 836 w 17675"/>
              <a:gd name="T23" fmla="*/ 2906 h 18310"/>
              <a:gd name="T24" fmla="*/ 683 w 17675"/>
              <a:gd name="T25" fmla="*/ 3519 h 18310"/>
              <a:gd name="T26" fmla="*/ 506 w 17675"/>
              <a:gd name="T27" fmla="*/ 4330 h 18310"/>
              <a:gd name="T28" fmla="*/ 356 w 17675"/>
              <a:gd name="T29" fmla="*/ 5177 h 18310"/>
              <a:gd name="T30" fmla="*/ 199 w 17675"/>
              <a:gd name="T31" fmla="*/ 6352 h 18310"/>
              <a:gd name="T32" fmla="*/ 65 w 17675"/>
              <a:gd name="T33" fmla="*/ 7805 h 18310"/>
              <a:gd name="T34" fmla="*/ 1 w 17675"/>
              <a:gd name="T35" fmla="*/ 9354 h 18310"/>
              <a:gd name="T36" fmla="*/ 54 w 17675"/>
              <a:gd name="T37" fmla="*/ 10490 h 18310"/>
              <a:gd name="T38" fmla="*/ 149 w 17675"/>
              <a:gd name="T39" fmla="*/ 11811 h 18310"/>
              <a:gd name="T40" fmla="*/ 298 w 17675"/>
              <a:gd name="T41" fmla="*/ 13066 h 18310"/>
              <a:gd name="T42" fmla="*/ 650 w 17675"/>
              <a:gd name="T43" fmla="*/ 14979 h 18310"/>
              <a:gd name="T44" fmla="*/ 991 w 17675"/>
              <a:gd name="T45" fmla="*/ 16266 h 18310"/>
              <a:gd name="T46" fmla="*/ 1332 w 17675"/>
              <a:gd name="T47" fmla="*/ 17156 h 18310"/>
              <a:gd name="T48" fmla="*/ 1598 w 17675"/>
              <a:gd name="T49" fmla="*/ 17614 h 18310"/>
              <a:gd name="T50" fmla="*/ 1917 w 17675"/>
              <a:gd name="T51" fmla="*/ 17970 h 18310"/>
              <a:gd name="T52" fmla="*/ 2349 w 17675"/>
              <a:gd name="T53" fmla="*/ 18232 h 18310"/>
              <a:gd name="T54" fmla="*/ 2745 w 17675"/>
              <a:gd name="T55" fmla="*/ 18309 h 18310"/>
              <a:gd name="T56" fmla="*/ 3384 w 17675"/>
              <a:gd name="T57" fmla="*/ 18287 h 18310"/>
              <a:gd name="T58" fmla="*/ 4157 w 17675"/>
              <a:gd name="T59" fmla="*/ 18192 h 18310"/>
              <a:gd name="T60" fmla="*/ 5006 w 17675"/>
              <a:gd name="T61" fmla="*/ 18009 h 18310"/>
              <a:gd name="T62" fmla="*/ 6483 w 17675"/>
              <a:gd name="T63" fmla="*/ 17544 h 18310"/>
              <a:gd name="T64" fmla="*/ 7200 w 17675"/>
              <a:gd name="T65" fmla="*/ 17277 h 18310"/>
              <a:gd name="T66" fmla="*/ 8295 w 17675"/>
              <a:gd name="T67" fmla="*/ 16841 h 18310"/>
              <a:gd name="T68" fmla="*/ 8872 w 17675"/>
              <a:gd name="T69" fmla="*/ 16605 h 18310"/>
              <a:gd name="T70" fmla="*/ 9346 w 17675"/>
              <a:gd name="T71" fmla="*/ 16391 h 18310"/>
              <a:gd name="T72" fmla="*/ 10057 w 17675"/>
              <a:gd name="T73" fmla="*/ 16048 h 18310"/>
              <a:gd name="T74" fmla="*/ 10903 w 17675"/>
              <a:gd name="T75" fmla="*/ 15584 h 18310"/>
              <a:gd name="T76" fmla="*/ 11867 w 17675"/>
              <a:gd name="T77" fmla="*/ 14997 h 18310"/>
              <a:gd name="T78" fmla="*/ 12590 w 17675"/>
              <a:gd name="T79" fmla="*/ 14528 h 18310"/>
              <a:gd name="T80" fmla="*/ 13212 w 17675"/>
              <a:gd name="T81" fmla="*/ 14088 h 18310"/>
              <a:gd name="T82" fmla="*/ 14481 w 17675"/>
              <a:gd name="T83" fmla="*/ 13112 h 18310"/>
              <a:gd name="T84" fmla="*/ 14802 w 17675"/>
              <a:gd name="T85" fmla="*/ 12854 h 18310"/>
              <a:gd name="T86" fmla="*/ 15451 w 17675"/>
              <a:gd name="T87" fmla="*/ 12291 h 18310"/>
              <a:gd name="T88" fmla="*/ 15927 w 17675"/>
              <a:gd name="T89" fmla="*/ 11853 h 18310"/>
              <a:gd name="T90" fmla="*/ 16443 w 17675"/>
              <a:gd name="T91" fmla="*/ 11335 h 18310"/>
              <a:gd name="T92" fmla="*/ 16856 w 17675"/>
              <a:gd name="T93" fmla="*/ 10896 h 18310"/>
              <a:gd name="T94" fmla="*/ 17295 w 17675"/>
              <a:gd name="T95" fmla="*/ 10296 h 18310"/>
              <a:gd name="T96" fmla="*/ 17543 w 17675"/>
              <a:gd name="T97" fmla="*/ 9805 h 18310"/>
              <a:gd name="T98" fmla="*/ 17675 w 17675"/>
              <a:gd name="T99" fmla="*/ 9283 h 18310"/>
              <a:gd name="T100" fmla="*/ 17609 w 17675"/>
              <a:gd name="T101" fmla="*/ 8895 h 18310"/>
              <a:gd name="T102" fmla="*/ 17328 w 17675"/>
              <a:gd name="T103" fmla="*/ 8254 h 18310"/>
              <a:gd name="T104" fmla="*/ 16958 w 17675"/>
              <a:gd name="T105" fmla="*/ 7727 h 18310"/>
              <a:gd name="T106" fmla="*/ 16207 w 17675"/>
              <a:gd name="T107" fmla="*/ 6899 h 18310"/>
              <a:gd name="T108" fmla="*/ 14144 w 17675"/>
              <a:gd name="T109" fmla="*/ 5052 h 18310"/>
              <a:gd name="T110" fmla="*/ 13172 w 17675"/>
              <a:gd name="T111" fmla="*/ 4299 h 18310"/>
              <a:gd name="T112" fmla="*/ 12177 w 17675"/>
              <a:gd name="T113" fmla="*/ 3589 h 18310"/>
              <a:gd name="T114" fmla="*/ 11125 w 17675"/>
              <a:gd name="T115" fmla="*/ 2920 h 18310"/>
              <a:gd name="T116" fmla="*/ 10015 w 17675"/>
              <a:gd name="T117" fmla="*/ 2305 h 18310"/>
              <a:gd name="T118" fmla="*/ 9091 w 17675"/>
              <a:gd name="T119" fmla="*/ 1855 h 18310"/>
              <a:gd name="T120" fmla="*/ 8300 w 17675"/>
              <a:gd name="T121" fmla="*/ 1511 h 18310"/>
            </a:gdLst>
            <a:ahLst/>
            <a:cxnLst/>
            <a:rect l="0" t="0" r="r" b="b"/>
            <a:pathLst>
              <a:path w="17675" h="18310">
                <a:moveTo>
                  <a:pt x="8078" y="1426"/>
                </a:moveTo>
                <a:lnTo>
                  <a:pt x="8047" y="1409"/>
                </a:lnTo>
                <a:lnTo>
                  <a:pt x="8014" y="1392"/>
                </a:lnTo>
                <a:lnTo>
                  <a:pt x="7978" y="1376"/>
                </a:lnTo>
                <a:lnTo>
                  <a:pt x="7940" y="1360"/>
                </a:lnTo>
                <a:lnTo>
                  <a:pt x="7901" y="1345"/>
                </a:lnTo>
                <a:lnTo>
                  <a:pt x="7862" y="1330"/>
                </a:lnTo>
                <a:lnTo>
                  <a:pt x="7825" y="1315"/>
                </a:lnTo>
                <a:lnTo>
                  <a:pt x="7791" y="1301"/>
                </a:lnTo>
                <a:lnTo>
                  <a:pt x="7583" y="1213"/>
                </a:lnTo>
                <a:lnTo>
                  <a:pt x="7371" y="1125"/>
                </a:lnTo>
                <a:lnTo>
                  <a:pt x="7158" y="1038"/>
                </a:lnTo>
                <a:lnTo>
                  <a:pt x="6943" y="953"/>
                </a:lnTo>
                <a:lnTo>
                  <a:pt x="6836" y="911"/>
                </a:lnTo>
                <a:lnTo>
                  <a:pt x="6727" y="869"/>
                </a:lnTo>
                <a:lnTo>
                  <a:pt x="6618" y="827"/>
                </a:lnTo>
                <a:lnTo>
                  <a:pt x="6508" y="787"/>
                </a:lnTo>
                <a:lnTo>
                  <a:pt x="6400" y="747"/>
                </a:lnTo>
                <a:lnTo>
                  <a:pt x="6290" y="707"/>
                </a:lnTo>
                <a:lnTo>
                  <a:pt x="6180" y="668"/>
                </a:lnTo>
                <a:lnTo>
                  <a:pt x="6070" y="631"/>
                </a:lnTo>
                <a:lnTo>
                  <a:pt x="5959" y="593"/>
                </a:lnTo>
                <a:lnTo>
                  <a:pt x="5848" y="556"/>
                </a:lnTo>
                <a:lnTo>
                  <a:pt x="5737" y="521"/>
                </a:lnTo>
                <a:lnTo>
                  <a:pt x="5626" y="485"/>
                </a:lnTo>
                <a:lnTo>
                  <a:pt x="5515" y="451"/>
                </a:lnTo>
                <a:lnTo>
                  <a:pt x="5404" y="418"/>
                </a:lnTo>
                <a:lnTo>
                  <a:pt x="5292" y="386"/>
                </a:lnTo>
                <a:lnTo>
                  <a:pt x="5181" y="355"/>
                </a:lnTo>
                <a:lnTo>
                  <a:pt x="5069" y="324"/>
                </a:lnTo>
                <a:lnTo>
                  <a:pt x="4958" y="295"/>
                </a:lnTo>
                <a:lnTo>
                  <a:pt x="4846" y="267"/>
                </a:lnTo>
                <a:lnTo>
                  <a:pt x="4735" y="240"/>
                </a:lnTo>
                <a:lnTo>
                  <a:pt x="4623" y="215"/>
                </a:lnTo>
                <a:lnTo>
                  <a:pt x="4511" y="191"/>
                </a:lnTo>
                <a:lnTo>
                  <a:pt x="4400" y="168"/>
                </a:lnTo>
                <a:lnTo>
                  <a:pt x="4287" y="146"/>
                </a:lnTo>
                <a:lnTo>
                  <a:pt x="4234" y="136"/>
                </a:lnTo>
                <a:lnTo>
                  <a:pt x="4162" y="125"/>
                </a:lnTo>
                <a:lnTo>
                  <a:pt x="4075" y="112"/>
                </a:lnTo>
                <a:lnTo>
                  <a:pt x="3975" y="98"/>
                </a:lnTo>
                <a:lnTo>
                  <a:pt x="3865" y="84"/>
                </a:lnTo>
                <a:lnTo>
                  <a:pt x="3749" y="69"/>
                </a:lnTo>
                <a:lnTo>
                  <a:pt x="3627" y="54"/>
                </a:lnTo>
                <a:lnTo>
                  <a:pt x="3504" y="40"/>
                </a:lnTo>
                <a:lnTo>
                  <a:pt x="3381" y="27"/>
                </a:lnTo>
                <a:lnTo>
                  <a:pt x="3262" y="17"/>
                </a:lnTo>
                <a:lnTo>
                  <a:pt x="3148" y="8"/>
                </a:lnTo>
                <a:lnTo>
                  <a:pt x="3043" y="2"/>
                </a:lnTo>
                <a:lnTo>
                  <a:pt x="2994" y="1"/>
                </a:lnTo>
                <a:lnTo>
                  <a:pt x="2949" y="0"/>
                </a:lnTo>
                <a:lnTo>
                  <a:pt x="2908" y="0"/>
                </a:lnTo>
                <a:lnTo>
                  <a:pt x="2869" y="1"/>
                </a:lnTo>
                <a:lnTo>
                  <a:pt x="2834" y="3"/>
                </a:lnTo>
                <a:lnTo>
                  <a:pt x="2806" y="7"/>
                </a:lnTo>
                <a:lnTo>
                  <a:pt x="2780" y="11"/>
                </a:lnTo>
                <a:lnTo>
                  <a:pt x="2761" y="17"/>
                </a:lnTo>
                <a:lnTo>
                  <a:pt x="2724" y="19"/>
                </a:lnTo>
                <a:lnTo>
                  <a:pt x="2689" y="24"/>
                </a:lnTo>
                <a:lnTo>
                  <a:pt x="2655" y="29"/>
                </a:lnTo>
                <a:lnTo>
                  <a:pt x="2620" y="35"/>
                </a:lnTo>
                <a:lnTo>
                  <a:pt x="2586" y="43"/>
                </a:lnTo>
                <a:lnTo>
                  <a:pt x="2552" y="53"/>
                </a:lnTo>
                <a:lnTo>
                  <a:pt x="2518" y="63"/>
                </a:lnTo>
                <a:lnTo>
                  <a:pt x="2486" y="73"/>
                </a:lnTo>
                <a:lnTo>
                  <a:pt x="2454" y="85"/>
                </a:lnTo>
                <a:lnTo>
                  <a:pt x="2423" y="97"/>
                </a:lnTo>
                <a:lnTo>
                  <a:pt x="2393" y="111"/>
                </a:lnTo>
                <a:lnTo>
                  <a:pt x="2363" y="125"/>
                </a:lnTo>
                <a:lnTo>
                  <a:pt x="2333" y="138"/>
                </a:lnTo>
                <a:lnTo>
                  <a:pt x="2306" y="153"/>
                </a:lnTo>
                <a:lnTo>
                  <a:pt x="2278" y="169"/>
                </a:lnTo>
                <a:lnTo>
                  <a:pt x="2252" y="184"/>
                </a:lnTo>
                <a:lnTo>
                  <a:pt x="2218" y="205"/>
                </a:lnTo>
                <a:lnTo>
                  <a:pt x="2187" y="224"/>
                </a:lnTo>
                <a:lnTo>
                  <a:pt x="2158" y="244"/>
                </a:lnTo>
                <a:lnTo>
                  <a:pt x="2132" y="262"/>
                </a:lnTo>
                <a:lnTo>
                  <a:pt x="2108" y="280"/>
                </a:lnTo>
                <a:lnTo>
                  <a:pt x="2086" y="298"/>
                </a:lnTo>
                <a:lnTo>
                  <a:pt x="2065" y="315"/>
                </a:lnTo>
                <a:lnTo>
                  <a:pt x="2046" y="332"/>
                </a:lnTo>
                <a:lnTo>
                  <a:pt x="2007" y="367"/>
                </a:lnTo>
                <a:lnTo>
                  <a:pt x="1968" y="405"/>
                </a:lnTo>
                <a:lnTo>
                  <a:pt x="1927" y="446"/>
                </a:lnTo>
                <a:lnTo>
                  <a:pt x="1878" y="491"/>
                </a:lnTo>
                <a:lnTo>
                  <a:pt x="1866" y="504"/>
                </a:lnTo>
                <a:lnTo>
                  <a:pt x="1853" y="517"/>
                </a:lnTo>
                <a:lnTo>
                  <a:pt x="1838" y="533"/>
                </a:lnTo>
                <a:lnTo>
                  <a:pt x="1823" y="550"/>
                </a:lnTo>
                <a:lnTo>
                  <a:pt x="1790" y="592"/>
                </a:lnTo>
                <a:lnTo>
                  <a:pt x="1754" y="637"/>
                </a:lnTo>
                <a:lnTo>
                  <a:pt x="1717" y="689"/>
                </a:lnTo>
                <a:lnTo>
                  <a:pt x="1679" y="744"/>
                </a:lnTo>
                <a:lnTo>
                  <a:pt x="1639" y="802"/>
                </a:lnTo>
                <a:lnTo>
                  <a:pt x="1600" y="863"/>
                </a:lnTo>
                <a:lnTo>
                  <a:pt x="1561" y="926"/>
                </a:lnTo>
                <a:lnTo>
                  <a:pt x="1524" y="988"/>
                </a:lnTo>
                <a:lnTo>
                  <a:pt x="1488" y="1051"/>
                </a:lnTo>
                <a:lnTo>
                  <a:pt x="1454" y="1111"/>
                </a:lnTo>
                <a:lnTo>
                  <a:pt x="1425" y="1170"/>
                </a:lnTo>
                <a:lnTo>
                  <a:pt x="1398" y="1226"/>
                </a:lnTo>
                <a:lnTo>
                  <a:pt x="1387" y="1252"/>
                </a:lnTo>
                <a:lnTo>
                  <a:pt x="1377" y="1277"/>
                </a:lnTo>
                <a:lnTo>
                  <a:pt x="1367" y="1301"/>
                </a:lnTo>
                <a:lnTo>
                  <a:pt x="1359" y="1323"/>
                </a:lnTo>
                <a:lnTo>
                  <a:pt x="1340" y="1362"/>
                </a:lnTo>
                <a:lnTo>
                  <a:pt x="1320" y="1404"/>
                </a:lnTo>
                <a:lnTo>
                  <a:pt x="1300" y="1449"/>
                </a:lnTo>
                <a:lnTo>
                  <a:pt x="1280" y="1496"/>
                </a:lnTo>
                <a:lnTo>
                  <a:pt x="1261" y="1545"/>
                </a:lnTo>
                <a:lnTo>
                  <a:pt x="1241" y="1596"/>
                </a:lnTo>
                <a:lnTo>
                  <a:pt x="1222" y="1648"/>
                </a:lnTo>
                <a:lnTo>
                  <a:pt x="1204" y="1702"/>
                </a:lnTo>
                <a:lnTo>
                  <a:pt x="1167" y="1808"/>
                </a:lnTo>
                <a:lnTo>
                  <a:pt x="1133" y="1915"/>
                </a:lnTo>
                <a:lnTo>
                  <a:pt x="1101" y="2016"/>
                </a:lnTo>
                <a:lnTo>
                  <a:pt x="1071" y="2110"/>
                </a:lnTo>
                <a:lnTo>
                  <a:pt x="1055" y="2162"/>
                </a:lnTo>
                <a:lnTo>
                  <a:pt x="1039" y="2213"/>
                </a:lnTo>
                <a:lnTo>
                  <a:pt x="1023" y="2264"/>
                </a:lnTo>
                <a:lnTo>
                  <a:pt x="1008" y="2315"/>
                </a:lnTo>
                <a:lnTo>
                  <a:pt x="992" y="2367"/>
                </a:lnTo>
                <a:lnTo>
                  <a:pt x="976" y="2418"/>
                </a:lnTo>
                <a:lnTo>
                  <a:pt x="960" y="2471"/>
                </a:lnTo>
                <a:lnTo>
                  <a:pt x="944" y="2523"/>
                </a:lnTo>
                <a:lnTo>
                  <a:pt x="929" y="2573"/>
                </a:lnTo>
                <a:lnTo>
                  <a:pt x="913" y="2626"/>
                </a:lnTo>
                <a:lnTo>
                  <a:pt x="896" y="2682"/>
                </a:lnTo>
                <a:lnTo>
                  <a:pt x="880" y="2740"/>
                </a:lnTo>
                <a:lnTo>
                  <a:pt x="864" y="2797"/>
                </a:lnTo>
                <a:lnTo>
                  <a:pt x="849" y="2852"/>
                </a:lnTo>
                <a:lnTo>
                  <a:pt x="836" y="2906"/>
                </a:lnTo>
                <a:lnTo>
                  <a:pt x="827" y="2955"/>
                </a:lnTo>
                <a:lnTo>
                  <a:pt x="818" y="2977"/>
                </a:lnTo>
                <a:lnTo>
                  <a:pt x="809" y="3003"/>
                </a:lnTo>
                <a:lnTo>
                  <a:pt x="800" y="3033"/>
                </a:lnTo>
                <a:lnTo>
                  <a:pt x="790" y="3067"/>
                </a:lnTo>
                <a:lnTo>
                  <a:pt x="770" y="3142"/>
                </a:lnTo>
                <a:lnTo>
                  <a:pt x="749" y="3225"/>
                </a:lnTo>
                <a:lnTo>
                  <a:pt x="730" y="3310"/>
                </a:lnTo>
                <a:lnTo>
                  <a:pt x="712" y="3390"/>
                </a:lnTo>
                <a:lnTo>
                  <a:pt x="696" y="3461"/>
                </a:lnTo>
                <a:lnTo>
                  <a:pt x="683" y="3519"/>
                </a:lnTo>
                <a:lnTo>
                  <a:pt x="666" y="3593"/>
                </a:lnTo>
                <a:lnTo>
                  <a:pt x="649" y="3667"/>
                </a:lnTo>
                <a:lnTo>
                  <a:pt x="633" y="3740"/>
                </a:lnTo>
                <a:lnTo>
                  <a:pt x="617" y="3813"/>
                </a:lnTo>
                <a:lnTo>
                  <a:pt x="601" y="3886"/>
                </a:lnTo>
                <a:lnTo>
                  <a:pt x="585" y="3960"/>
                </a:lnTo>
                <a:lnTo>
                  <a:pt x="569" y="4033"/>
                </a:lnTo>
                <a:lnTo>
                  <a:pt x="553" y="4108"/>
                </a:lnTo>
                <a:lnTo>
                  <a:pt x="537" y="4182"/>
                </a:lnTo>
                <a:lnTo>
                  <a:pt x="522" y="4256"/>
                </a:lnTo>
                <a:lnTo>
                  <a:pt x="506" y="4330"/>
                </a:lnTo>
                <a:lnTo>
                  <a:pt x="491" y="4406"/>
                </a:lnTo>
                <a:lnTo>
                  <a:pt x="476" y="4483"/>
                </a:lnTo>
                <a:lnTo>
                  <a:pt x="461" y="4559"/>
                </a:lnTo>
                <a:lnTo>
                  <a:pt x="447" y="4636"/>
                </a:lnTo>
                <a:lnTo>
                  <a:pt x="433" y="4714"/>
                </a:lnTo>
                <a:lnTo>
                  <a:pt x="419" y="4791"/>
                </a:lnTo>
                <a:lnTo>
                  <a:pt x="405" y="4868"/>
                </a:lnTo>
                <a:lnTo>
                  <a:pt x="392" y="4946"/>
                </a:lnTo>
                <a:lnTo>
                  <a:pt x="380" y="5024"/>
                </a:lnTo>
                <a:lnTo>
                  <a:pt x="367" y="5100"/>
                </a:lnTo>
                <a:lnTo>
                  <a:pt x="356" y="5177"/>
                </a:lnTo>
                <a:lnTo>
                  <a:pt x="346" y="5253"/>
                </a:lnTo>
                <a:lnTo>
                  <a:pt x="335" y="5328"/>
                </a:lnTo>
                <a:lnTo>
                  <a:pt x="320" y="5442"/>
                </a:lnTo>
                <a:lnTo>
                  <a:pt x="304" y="5555"/>
                </a:lnTo>
                <a:lnTo>
                  <a:pt x="289" y="5668"/>
                </a:lnTo>
                <a:lnTo>
                  <a:pt x="275" y="5781"/>
                </a:lnTo>
                <a:lnTo>
                  <a:pt x="259" y="5896"/>
                </a:lnTo>
                <a:lnTo>
                  <a:pt x="244" y="6009"/>
                </a:lnTo>
                <a:lnTo>
                  <a:pt x="229" y="6124"/>
                </a:lnTo>
                <a:lnTo>
                  <a:pt x="214" y="6238"/>
                </a:lnTo>
                <a:lnTo>
                  <a:pt x="199" y="6352"/>
                </a:lnTo>
                <a:lnTo>
                  <a:pt x="185" y="6467"/>
                </a:lnTo>
                <a:lnTo>
                  <a:pt x="173" y="6581"/>
                </a:lnTo>
                <a:lnTo>
                  <a:pt x="160" y="6697"/>
                </a:lnTo>
                <a:lnTo>
                  <a:pt x="148" y="6811"/>
                </a:lnTo>
                <a:lnTo>
                  <a:pt x="137" y="6927"/>
                </a:lnTo>
                <a:lnTo>
                  <a:pt x="127" y="7042"/>
                </a:lnTo>
                <a:lnTo>
                  <a:pt x="119" y="7158"/>
                </a:lnTo>
                <a:lnTo>
                  <a:pt x="105" y="7319"/>
                </a:lnTo>
                <a:lnTo>
                  <a:pt x="92" y="7481"/>
                </a:lnTo>
                <a:lnTo>
                  <a:pt x="79" y="7643"/>
                </a:lnTo>
                <a:lnTo>
                  <a:pt x="65" y="7805"/>
                </a:lnTo>
                <a:lnTo>
                  <a:pt x="54" y="7967"/>
                </a:lnTo>
                <a:lnTo>
                  <a:pt x="42" y="8130"/>
                </a:lnTo>
                <a:lnTo>
                  <a:pt x="31" y="8293"/>
                </a:lnTo>
                <a:lnTo>
                  <a:pt x="22" y="8456"/>
                </a:lnTo>
                <a:lnTo>
                  <a:pt x="14" y="8619"/>
                </a:lnTo>
                <a:lnTo>
                  <a:pt x="8" y="8782"/>
                </a:lnTo>
                <a:lnTo>
                  <a:pt x="3" y="8946"/>
                </a:lnTo>
                <a:lnTo>
                  <a:pt x="0" y="9109"/>
                </a:lnTo>
                <a:lnTo>
                  <a:pt x="0" y="9190"/>
                </a:lnTo>
                <a:lnTo>
                  <a:pt x="0" y="9273"/>
                </a:lnTo>
                <a:lnTo>
                  <a:pt x="1" y="9354"/>
                </a:lnTo>
                <a:lnTo>
                  <a:pt x="2" y="9437"/>
                </a:lnTo>
                <a:lnTo>
                  <a:pt x="3" y="9518"/>
                </a:lnTo>
                <a:lnTo>
                  <a:pt x="7" y="9599"/>
                </a:lnTo>
                <a:lnTo>
                  <a:pt x="10" y="9681"/>
                </a:lnTo>
                <a:lnTo>
                  <a:pt x="14" y="9763"/>
                </a:lnTo>
                <a:lnTo>
                  <a:pt x="21" y="9885"/>
                </a:lnTo>
                <a:lnTo>
                  <a:pt x="27" y="10006"/>
                </a:lnTo>
                <a:lnTo>
                  <a:pt x="34" y="10128"/>
                </a:lnTo>
                <a:lnTo>
                  <a:pt x="41" y="10249"/>
                </a:lnTo>
                <a:lnTo>
                  <a:pt x="47" y="10369"/>
                </a:lnTo>
                <a:lnTo>
                  <a:pt x="54" y="10490"/>
                </a:lnTo>
                <a:lnTo>
                  <a:pt x="61" y="10611"/>
                </a:lnTo>
                <a:lnTo>
                  <a:pt x="68" y="10731"/>
                </a:lnTo>
                <a:lnTo>
                  <a:pt x="74" y="10851"/>
                </a:lnTo>
                <a:lnTo>
                  <a:pt x="82" y="10971"/>
                </a:lnTo>
                <a:lnTo>
                  <a:pt x="90" y="11091"/>
                </a:lnTo>
                <a:lnTo>
                  <a:pt x="98" y="11213"/>
                </a:lnTo>
                <a:lnTo>
                  <a:pt x="108" y="11333"/>
                </a:lnTo>
                <a:lnTo>
                  <a:pt x="117" y="11454"/>
                </a:lnTo>
                <a:lnTo>
                  <a:pt x="127" y="11575"/>
                </a:lnTo>
                <a:lnTo>
                  <a:pt x="138" y="11697"/>
                </a:lnTo>
                <a:lnTo>
                  <a:pt x="149" y="11811"/>
                </a:lnTo>
                <a:lnTo>
                  <a:pt x="160" y="11926"/>
                </a:lnTo>
                <a:lnTo>
                  <a:pt x="172" y="12040"/>
                </a:lnTo>
                <a:lnTo>
                  <a:pt x="184" y="12154"/>
                </a:lnTo>
                <a:lnTo>
                  <a:pt x="197" y="12269"/>
                </a:lnTo>
                <a:lnTo>
                  <a:pt x="209" y="12383"/>
                </a:lnTo>
                <a:lnTo>
                  <a:pt x="223" y="12498"/>
                </a:lnTo>
                <a:lnTo>
                  <a:pt x="237" y="12611"/>
                </a:lnTo>
                <a:lnTo>
                  <a:pt x="252" y="12725"/>
                </a:lnTo>
                <a:lnTo>
                  <a:pt x="267" y="12839"/>
                </a:lnTo>
                <a:lnTo>
                  <a:pt x="281" y="12953"/>
                </a:lnTo>
                <a:lnTo>
                  <a:pt x="298" y="13066"/>
                </a:lnTo>
                <a:lnTo>
                  <a:pt x="314" y="13180"/>
                </a:lnTo>
                <a:lnTo>
                  <a:pt x="331" y="13293"/>
                </a:lnTo>
                <a:lnTo>
                  <a:pt x="349" y="13406"/>
                </a:lnTo>
                <a:lnTo>
                  <a:pt x="366" y="13519"/>
                </a:lnTo>
                <a:lnTo>
                  <a:pt x="398" y="13707"/>
                </a:lnTo>
                <a:lnTo>
                  <a:pt x="433" y="13905"/>
                </a:lnTo>
                <a:lnTo>
                  <a:pt x="470" y="14110"/>
                </a:lnTo>
                <a:lnTo>
                  <a:pt x="511" y="14322"/>
                </a:lnTo>
                <a:lnTo>
                  <a:pt x="555" y="14538"/>
                </a:lnTo>
                <a:lnTo>
                  <a:pt x="602" y="14757"/>
                </a:lnTo>
                <a:lnTo>
                  <a:pt x="650" y="14979"/>
                </a:lnTo>
                <a:lnTo>
                  <a:pt x="701" y="15200"/>
                </a:lnTo>
                <a:lnTo>
                  <a:pt x="729" y="15311"/>
                </a:lnTo>
                <a:lnTo>
                  <a:pt x="755" y="15420"/>
                </a:lnTo>
                <a:lnTo>
                  <a:pt x="784" y="15530"/>
                </a:lnTo>
                <a:lnTo>
                  <a:pt x="811" y="15639"/>
                </a:lnTo>
                <a:lnTo>
                  <a:pt x="840" y="15747"/>
                </a:lnTo>
                <a:lnTo>
                  <a:pt x="870" y="15854"/>
                </a:lnTo>
                <a:lnTo>
                  <a:pt x="899" y="15959"/>
                </a:lnTo>
                <a:lnTo>
                  <a:pt x="929" y="16064"/>
                </a:lnTo>
                <a:lnTo>
                  <a:pt x="960" y="16165"/>
                </a:lnTo>
                <a:lnTo>
                  <a:pt x="991" y="16266"/>
                </a:lnTo>
                <a:lnTo>
                  <a:pt x="1022" y="16365"/>
                </a:lnTo>
                <a:lnTo>
                  <a:pt x="1054" y="16461"/>
                </a:lnTo>
                <a:lnTo>
                  <a:pt x="1086" y="16556"/>
                </a:lnTo>
                <a:lnTo>
                  <a:pt x="1119" y="16646"/>
                </a:lnTo>
                <a:lnTo>
                  <a:pt x="1152" y="16735"/>
                </a:lnTo>
                <a:lnTo>
                  <a:pt x="1185" y="16821"/>
                </a:lnTo>
                <a:lnTo>
                  <a:pt x="1225" y="16920"/>
                </a:lnTo>
                <a:lnTo>
                  <a:pt x="1267" y="17017"/>
                </a:lnTo>
                <a:lnTo>
                  <a:pt x="1288" y="17064"/>
                </a:lnTo>
                <a:lnTo>
                  <a:pt x="1310" y="17111"/>
                </a:lnTo>
                <a:lnTo>
                  <a:pt x="1332" y="17156"/>
                </a:lnTo>
                <a:lnTo>
                  <a:pt x="1354" y="17202"/>
                </a:lnTo>
                <a:lnTo>
                  <a:pt x="1377" y="17247"/>
                </a:lnTo>
                <a:lnTo>
                  <a:pt x="1399" y="17290"/>
                </a:lnTo>
                <a:lnTo>
                  <a:pt x="1423" y="17334"/>
                </a:lnTo>
                <a:lnTo>
                  <a:pt x="1447" y="17376"/>
                </a:lnTo>
                <a:lnTo>
                  <a:pt x="1471" y="17417"/>
                </a:lnTo>
                <a:lnTo>
                  <a:pt x="1496" y="17459"/>
                </a:lnTo>
                <a:lnTo>
                  <a:pt x="1521" y="17499"/>
                </a:lnTo>
                <a:lnTo>
                  <a:pt x="1546" y="17538"/>
                </a:lnTo>
                <a:lnTo>
                  <a:pt x="1572" y="17576"/>
                </a:lnTo>
                <a:lnTo>
                  <a:pt x="1598" y="17614"/>
                </a:lnTo>
                <a:lnTo>
                  <a:pt x="1625" y="17651"/>
                </a:lnTo>
                <a:lnTo>
                  <a:pt x="1652" y="17687"/>
                </a:lnTo>
                <a:lnTo>
                  <a:pt x="1680" y="17722"/>
                </a:lnTo>
                <a:lnTo>
                  <a:pt x="1707" y="17756"/>
                </a:lnTo>
                <a:lnTo>
                  <a:pt x="1736" y="17789"/>
                </a:lnTo>
                <a:lnTo>
                  <a:pt x="1764" y="17822"/>
                </a:lnTo>
                <a:lnTo>
                  <a:pt x="1794" y="17853"/>
                </a:lnTo>
                <a:lnTo>
                  <a:pt x="1824" y="17884"/>
                </a:lnTo>
                <a:lnTo>
                  <a:pt x="1854" y="17914"/>
                </a:lnTo>
                <a:lnTo>
                  <a:pt x="1885" y="17943"/>
                </a:lnTo>
                <a:lnTo>
                  <a:pt x="1917" y="17970"/>
                </a:lnTo>
                <a:lnTo>
                  <a:pt x="1947" y="17998"/>
                </a:lnTo>
                <a:lnTo>
                  <a:pt x="1980" y="18023"/>
                </a:lnTo>
                <a:lnTo>
                  <a:pt x="2013" y="18048"/>
                </a:lnTo>
                <a:lnTo>
                  <a:pt x="2052" y="18075"/>
                </a:lnTo>
                <a:lnTo>
                  <a:pt x="2091" y="18102"/>
                </a:lnTo>
                <a:lnTo>
                  <a:pt x="2132" y="18127"/>
                </a:lnTo>
                <a:lnTo>
                  <a:pt x="2173" y="18151"/>
                </a:lnTo>
                <a:lnTo>
                  <a:pt x="2215" y="18174"/>
                </a:lnTo>
                <a:lnTo>
                  <a:pt x="2259" y="18194"/>
                </a:lnTo>
                <a:lnTo>
                  <a:pt x="2303" y="18214"/>
                </a:lnTo>
                <a:lnTo>
                  <a:pt x="2349" y="18232"/>
                </a:lnTo>
                <a:lnTo>
                  <a:pt x="2397" y="18249"/>
                </a:lnTo>
                <a:lnTo>
                  <a:pt x="2446" y="18264"/>
                </a:lnTo>
                <a:lnTo>
                  <a:pt x="2497" y="18277"/>
                </a:lnTo>
                <a:lnTo>
                  <a:pt x="2549" y="18287"/>
                </a:lnTo>
                <a:lnTo>
                  <a:pt x="2576" y="18292"/>
                </a:lnTo>
                <a:lnTo>
                  <a:pt x="2603" y="18296"/>
                </a:lnTo>
                <a:lnTo>
                  <a:pt x="2631" y="18300"/>
                </a:lnTo>
                <a:lnTo>
                  <a:pt x="2658" y="18303"/>
                </a:lnTo>
                <a:lnTo>
                  <a:pt x="2687" y="18305"/>
                </a:lnTo>
                <a:lnTo>
                  <a:pt x="2716" y="18308"/>
                </a:lnTo>
                <a:lnTo>
                  <a:pt x="2745" y="18309"/>
                </a:lnTo>
                <a:lnTo>
                  <a:pt x="2776" y="18309"/>
                </a:lnTo>
                <a:lnTo>
                  <a:pt x="2835" y="18310"/>
                </a:lnTo>
                <a:lnTo>
                  <a:pt x="2896" y="18310"/>
                </a:lnTo>
                <a:lnTo>
                  <a:pt x="2957" y="18309"/>
                </a:lnTo>
                <a:lnTo>
                  <a:pt x="3017" y="18308"/>
                </a:lnTo>
                <a:lnTo>
                  <a:pt x="3079" y="18305"/>
                </a:lnTo>
                <a:lnTo>
                  <a:pt x="3140" y="18303"/>
                </a:lnTo>
                <a:lnTo>
                  <a:pt x="3200" y="18300"/>
                </a:lnTo>
                <a:lnTo>
                  <a:pt x="3262" y="18296"/>
                </a:lnTo>
                <a:lnTo>
                  <a:pt x="3323" y="18292"/>
                </a:lnTo>
                <a:lnTo>
                  <a:pt x="3384" y="18287"/>
                </a:lnTo>
                <a:lnTo>
                  <a:pt x="3444" y="18283"/>
                </a:lnTo>
                <a:lnTo>
                  <a:pt x="3505" y="18277"/>
                </a:lnTo>
                <a:lnTo>
                  <a:pt x="3565" y="18271"/>
                </a:lnTo>
                <a:lnTo>
                  <a:pt x="3625" y="18264"/>
                </a:lnTo>
                <a:lnTo>
                  <a:pt x="3686" y="18257"/>
                </a:lnTo>
                <a:lnTo>
                  <a:pt x="3745" y="18250"/>
                </a:lnTo>
                <a:lnTo>
                  <a:pt x="3829" y="18240"/>
                </a:lnTo>
                <a:lnTo>
                  <a:pt x="3912" y="18230"/>
                </a:lnTo>
                <a:lnTo>
                  <a:pt x="3995" y="18218"/>
                </a:lnTo>
                <a:lnTo>
                  <a:pt x="4076" y="18206"/>
                </a:lnTo>
                <a:lnTo>
                  <a:pt x="4157" y="18192"/>
                </a:lnTo>
                <a:lnTo>
                  <a:pt x="4236" y="18178"/>
                </a:lnTo>
                <a:lnTo>
                  <a:pt x="4316" y="18165"/>
                </a:lnTo>
                <a:lnTo>
                  <a:pt x="4395" y="18150"/>
                </a:lnTo>
                <a:lnTo>
                  <a:pt x="4473" y="18134"/>
                </a:lnTo>
                <a:lnTo>
                  <a:pt x="4549" y="18118"/>
                </a:lnTo>
                <a:lnTo>
                  <a:pt x="4627" y="18101"/>
                </a:lnTo>
                <a:lnTo>
                  <a:pt x="4704" y="18083"/>
                </a:lnTo>
                <a:lnTo>
                  <a:pt x="4779" y="18066"/>
                </a:lnTo>
                <a:lnTo>
                  <a:pt x="4855" y="18048"/>
                </a:lnTo>
                <a:lnTo>
                  <a:pt x="4931" y="18028"/>
                </a:lnTo>
                <a:lnTo>
                  <a:pt x="5006" y="18009"/>
                </a:lnTo>
                <a:lnTo>
                  <a:pt x="5156" y="17969"/>
                </a:lnTo>
                <a:lnTo>
                  <a:pt x="5305" y="17927"/>
                </a:lnTo>
                <a:lnTo>
                  <a:pt x="5455" y="17882"/>
                </a:lnTo>
                <a:lnTo>
                  <a:pt x="5603" y="17836"/>
                </a:lnTo>
                <a:lnTo>
                  <a:pt x="5753" y="17789"/>
                </a:lnTo>
                <a:lnTo>
                  <a:pt x="5904" y="17741"/>
                </a:lnTo>
                <a:lnTo>
                  <a:pt x="6056" y="17691"/>
                </a:lnTo>
                <a:lnTo>
                  <a:pt x="6211" y="17639"/>
                </a:lnTo>
                <a:lnTo>
                  <a:pt x="6273" y="17619"/>
                </a:lnTo>
                <a:lnTo>
                  <a:pt x="6368" y="17586"/>
                </a:lnTo>
                <a:lnTo>
                  <a:pt x="6483" y="17544"/>
                </a:lnTo>
                <a:lnTo>
                  <a:pt x="6608" y="17501"/>
                </a:lnTo>
                <a:lnTo>
                  <a:pt x="6729" y="17456"/>
                </a:lnTo>
                <a:lnTo>
                  <a:pt x="6837" y="17415"/>
                </a:lnTo>
                <a:lnTo>
                  <a:pt x="6881" y="17398"/>
                </a:lnTo>
                <a:lnTo>
                  <a:pt x="6917" y="17382"/>
                </a:lnTo>
                <a:lnTo>
                  <a:pt x="6943" y="17369"/>
                </a:lnTo>
                <a:lnTo>
                  <a:pt x="6959" y="17361"/>
                </a:lnTo>
                <a:lnTo>
                  <a:pt x="6994" y="17351"/>
                </a:lnTo>
                <a:lnTo>
                  <a:pt x="7046" y="17333"/>
                </a:lnTo>
                <a:lnTo>
                  <a:pt x="7116" y="17308"/>
                </a:lnTo>
                <a:lnTo>
                  <a:pt x="7200" y="17277"/>
                </a:lnTo>
                <a:lnTo>
                  <a:pt x="7294" y="17240"/>
                </a:lnTo>
                <a:lnTo>
                  <a:pt x="7397" y="17200"/>
                </a:lnTo>
                <a:lnTo>
                  <a:pt x="7507" y="17156"/>
                </a:lnTo>
                <a:lnTo>
                  <a:pt x="7621" y="17112"/>
                </a:lnTo>
                <a:lnTo>
                  <a:pt x="7734" y="17066"/>
                </a:lnTo>
                <a:lnTo>
                  <a:pt x="7846" y="17021"/>
                </a:lnTo>
                <a:lnTo>
                  <a:pt x="7955" y="16977"/>
                </a:lnTo>
                <a:lnTo>
                  <a:pt x="8057" y="16937"/>
                </a:lnTo>
                <a:lnTo>
                  <a:pt x="8148" y="16899"/>
                </a:lnTo>
                <a:lnTo>
                  <a:pt x="8228" y="16867"/>
                </a:lnTo>
                <a:lnTo>
                  <a:pt x="8295" y="16841"/>
                </a:lnTo>
                <a:lnTo>
                  <a:pt x="8344" y="16821"/>
                </a:lnTo>
                <a:lnTo>
                  <a:pt x="8396" y="16799"/>
                </a:lnTo>
                <a:lnTo>
                  <a:pt x="8454" y="16778"/>
                </a:lnTo>
                <a:lnTo>
                  <a:pt x="8513" y="16755"/>
                </a:lnTo>
                <a:lnTo>
                  <a:pt x="8574" y="16731"/>
                </a:lnTo>
                <a:lnTo>
                  <a:pt x="8633" y="16707"/>
                </a:lnTo>
                <a:lnTo>
                  <a:pt x="8690" y="16682"/>
                </a:lnTo>
                <a:lnTo>
                  <a:pt x="8744" y="16658"/>
                </a:lnTo>
                <a:lnTo>
                  <a:pt x="8792" y="16633"/>
                </a:lnTo>
                <a:lnTo>
                  <a:pt x="8829" y="16621"/>
                </a:lnTo>
                <a:lnTo>
                  <a:pt x="8872" y="16605"/>
                </a:lnTo>
                <a:lnTo>
                  <a:pt x="8918" y="16587"/>
                </a:lnTo>
                <a:lnTo>
                  <a:pt x="8965" y="16565"/>
                </a:lnTo>
                <a:lnTo>
                  <a:pt x="9013" y="16543"/>
                </a:lnTo>
                <a:lnTo>
                  <a:pt x="9059" y="16522"/>
                </a:lnTo>
                <a:lnTo>
                  <a:pt x="9100" y="16502"/>
                </a:lnTo>
                <a:lnTo>
                  <a:pt x="9137" y="16485"/>
                </a:lnTo>
                <a:lnTo>
                  <a:pt x="9178" y="16465"/>
                </a:lnTo>
                <a:lnTo>
                  <a:pt x="9220" y="16447"/>
                </a:lnTo>
                <a:lnTo>
                  <a:pt x="9263" y="16429"/>
                </a:lnTo>
                <a:lnTo>
                  <a:pt x="9304" y="16409"/>
                </a:lnTo>
                <a:lnTo>
                  <a:pt x="9346" y="16391"/>
                </a:lnTo>
                <a:lnTo>
                  <a:pt x="9388" y="16371"/>
                </a:lnTo>
                <a:lnTo>
                  <a:pt x="9430" y="16352"/>
                </a:lnTo>
                <a:lnTo>
                  <a:pt x="9471" y="16331"/>
                </a:lnTo>
                <a:lnTo>
                  <a:pt x="9550" y="16292"/>
                </a:lnTo>
                <a:lnTo>
                  <a:pt x="9633" y="16254"/>
                </a:lnTo>
                <a:lnTo>
                  <a:pt x="9720" y="16214"/>
                </a:lnTo>
                <a:lnTo>
                  <a:pt x="9807" y="16173"/>
                </a:lnTo>
                <a:lnTo>
                  <a:pt x="9894" y="16132"/>
                </a:lnTo>
                <a:lnTo>
                  <a:pt x="9978" y="16091"/>
                </a:lnTo>
                <a:lnTo>
                  <a:pt x="10018" y="16069"/>
                </a:lnTo>
                <a:lnTo>
                  <a:pt x="10057" y="16048"/>
                </a:lnTo>
                <a:lnTo>
                  <a:pt x="10093" y="16026"/>
                </a:lnTo>
                <a:lnTo>
                  <a:pt x="10129" y="16004"/>
                </a:lnTo>
                <a:lnTo>
                  <a:pt x="10153" y="15994"/>
                </a:lnTo>
                <a:lnTo>
                  <a:pt x="10184" y="15979"/>
                </a:lnTo>
                <a:lnTo>
                  <a:pt x="10220" y="15962"/>
                </a:lnTo>
                <a:lnTo>
                  <a:pt x="10263" y="15939"/>
                </a:lnTo>
                <a:lnTo>
                  <a:pt x="10363" y="15886"/>
                </a:lnTo>
                <a:lnTo>
                  <a:pt x="10482" y="15821"/>
                </a:lnTo>
                <a:lnTo>
                  <a:pt x="10614" y="15748"/>
                </a:lnTo>
                <a:lnTo>
                  <a:pt x="10756" y="15669"/>
                </a:lnTo>
                <a:lnTo>
                  <a:pt x="10903" y="15584"/>
                </a:lnTo>
                <a:lnTo>
                  <a:pt x="11053" y="15498"/>
                </a:lnTo>
                <a:lnTo>
                  <a:pt x="11202" y="15411"/>
                </a:lnTo>
                <a:lnTo>
                  <a:pt x="11344" y="15328"/>
                </a:lnTo>
                <a:lnTo>
                  <a:pt x="11477" y="15249"/>
                </a:lnTo>
                <a:lnTo>
                  <a:pt x="11597" y="15176"/>
                </a:lnTo>
                <a:lnTo>
                  <a:pt x="11700" y="15111"/>
                </a:lnTo>
                <a:lnTo>
                  <a:pt x="11781" y="15060"/>
                </a:lnTo>
                <a:lnTo>
                  <a:pt x="11813" y="15038"/>
                </a:lnTo>
                <a:lnTo>
                  <a:pt x="11838" y="15021"/>
                </a:lnTo>
                <a:lnTo>
                  <a:pt x="11857" y="15007"/>
                </a:lnTo>
                <a:lnTo>
                  <a:pt x="11867" y="14997"/>
                </a:lnTo>
                <a:lnTo>
                  <a:pt x="11879" y="14991"/>
                </a:lnTo>
                <a:lnTo>
                  <a:pt x="11898" y="14982"/>
                </a:lnTo>
                <a:lnTo>
                  <a:pt x="11919" y="14970"/>
                </a:lnTo>
                <a:lnTo>
                  <a:pt x="11947" y="14954"/>
                </a:lnTo>
                <a:lnTo>
                  <a:pt x="12012" y="14913"/>
                </a:lnTo>
                <a:lnTo>
                  <a:pt x="12090" y="14864"/>
                </a:lnTo>
                <a:lnTo>
                  <a:pt x="12179" y="14806"/>
                </a:lnTo>
                <a:lnTo>
                  <a:pt x="12276" y="14741"/>
                </a:lnTo>
                <a:lnTo>
                  <a:pt x="12379" y="14672"/>
                </a:lnTo>
                <a:lnTo>
                  <a:pt x="12485" y="14600"/>
                </a:lnTo>
                <a:lnTo>
                  <a:pt x="12590" y="14528"/>
                </a:lnTo>
                <a:lnTo>
                  <a:pt x="12694" y="14457"/>
                </a:lnTo>
                <a:lnTo>
                  <a:pt x="12791" y="14388"/>
                </a:lnTo>
                <a:lnTo>
                  <a:pt x="12883" y="14324"/>
                </a:lnTo>
                <a:lnTo>
                  <a:pt x="12963" y="14267"/>
                </a:lnTo>
                <a:lnTo>
                  <a:pt x="13031" y="14218"/>
                </a:lnTo>
                <a:lnTo>
                  <a:pt x="13083" y="14179"/>
                </a:lnTo>
                <a:lnTo>
                  <a:pt x="13116" y="14152"/>
                </a:lnTo>
                <a:lnTo>
                  <a:pt x="13131" y="14143"/>
                </a:lnTo>
                <a:lnTo>
                  <a:pt x="13152" y="14131"/>
                </a:lnTo>
                <a:lnTo>
                  <a:pt x="13179" y="14112"/>
                </a:lnTo>
                <a:lnTo>
                  <a:pt x="13212" y="14088"/>
                </a:lnTo>
                <a:lnTo>
                  <a:pt x="13294" y="14030"/>
                </a:lnTo>
                <a:lnTo>
                  <a:pt x="13392" y="13958"/>
                </a:lnTo>
                <a:lnTo>
                  <a:pt x="13505" y="13873"/>
                </a:lnTo>
                <a:lnTo>
                  <a:pt x="13628" y="13779"/>
                </a:lnTo>
                <a:lnTo>
                  <a:pt x="13758" y="13680"/>
                </a:lnTo>
                <a:lnTo>
                  <a:pt x="13891" y="13578"/>
                </a:lnTo>
                <a:lnTo>
                  <a:pt x="14024" y="13475"/>
                </a:lnTo>
                <a:lnTo>
                  <a:pt x="14153" y="13374"/>
                </a:lnTo>
                <a:lnTo>
                  <a:pt x="14274" y="13278"/>
                </a:lnTo>
                <a:lnTo>
                  <a:pt x="14385" y="13190"/>
                </a:lnTo>
                <a:lnTo>
                  <a:pt x="14481" y="13112"/>
                </a:lnTo>
                <a:lnTo>
                  <a:pt x="14559" y="13048"/>
                </a:lnTo>
                <a:lnTo>
                  <a:pt x="14590" y="13022"/>
                </a:lnTo>
                <a:lnTo>
                  <a:pt x="14615" y="13000"/>
                </a:lnTo>
                <a:lnTo>
                  <a:pt x="14634" y="12982"/>
                </a:lnTo>
                <a:lnTo>
                  <a:pt x="14645" y="12970"/>
                </a:lnTo>
                <a:lnTo>
                  <a:pt x="14658" y="12963"/>
                </a:lnTo>
                <a:lnTo>
                  <a:pt x="14673" y="12954"/>
                </a:lnTo>
                <a:lnTo>
                  <a:pt x="14690" y="12942"/>
                </a:lnTo>
                <a:lnTo>
                  <a:pt x="14708" y="12928"/>
                </a:lnTo>
                <a:lnTo>
                  <a:pt x="14751" y="12895"/>
                </a:lnTo>
                <a:lnTo>
                  <a:pt x="14802" y="12854"/>
                </a:lnTo>
                <a:lnTo>
                  <a:pt x="14857" y="12807"/>
                </a:lnTo>
                <a:lnTo>
                  <a:pt x="14917" y="12756"/>
                </a:lnTo>
                <a:lnTo>
                  <a:pt x="14979" y="12701"/>
                </a:lnTo>
                <a:lnTo>
                  <a:pt x="15044" y="12645"/>
                </a:lnTo>
                <a:lnTo>
                  <a:pt x="15110" y="12587"/>
                </a:lnTo>
                <a:lnTo>
                  <a:pt x="15175" y="12530"/>
                </a:lnTo>
                <a:lnTo>
                  <a:pt x="15238" y="12475"/>
                </a:lnTo>
                <a:lnTo>
                  <a:pt x="15298" y="12421"/>
                </a:lnTo>
                <a:lnTo>
                  <a:pt x="15354" y="12372"/>
                </a:lnTo>
                <a:lnTo>
                  <a:pt x="15405" y="12328"/>
                </a:lnTo>
                <a:lnTo>
                  <a:pt x="15451" y="12291"/>
                </a:lnTo>
                <a:lnTo>
                  <a:pt x="15487" y="12261"/>
                </a:lnTo>
                <a:lnTo>
                  <a:pt x="15508" y="12245"/>
                </a:lnTo>
                <a:lnTo>
                  <a:pt x="15520" y="12233"/>
                </a:lnTo>
                <a:lnTo>
                  <a:pt x="15534" y="12220"/>
                </a:lnTo>
                <a:lnTo>
                  <a:pt x="15555" y="12200"/>
                </a:lnTo>
                <a:lnTo>
                  <a:pt x="15765" y="12013"/>
                </a:lnTo>
                <a:lnTo>
                  <a:pt x="15798" y="11979"/>
                </a:lnTo>
                <a:lnTo>
                  <a:pt x="15830" y="11947"/>
                </a:lnTo>
                <a:lnTo>
                  <a:pt x="15863" y="11915"/>
                </a:lnTo>
                <a:lnTo>
                  <a:pt x="15895" y="11884"/>
                </a:lnTo>
                <a:lnTo>
                  <a:pt x="15927" y="11853"/>
                </a:lnTo>
                <a:lnTo>
                  <a:pt x="15959" y="11823"/>
                </a:lnTo>
                <a:lnTo>
                  <a:pt x="15992" y="11790"/>
                </a:lnTo>
                <a:lnTo>
                  <a:pt x="16025" y="11758"/>
                </a:lnTo>
                <a:lnTo>
                  <a:pt x="16052" y="11733"/>
                </a:lnTo>
                <a:lnTo>
                  <a:pt x="16089" y="11696"/>
                </a:lnTo>
                <a:lnTo>
                  <a:pt x="16136" y="11649"/>
                </a:lnTo>
                <a:lnTo>
                  <a:pt x="16190" y="11595"/>
                </a:lnTo>
                <a:lnTo>
                  <a:pt x="16248" y="11535"/>
                </a:lnTo>
                <a:lnTo>
                  <a:pt x="16311" y="11470"/>
                </a:lnTo>
                <a:lnTo>
                  <a:pt x="16377" y="11403"/>
                </a:lnTo>
                <a:lnTo>
                  <a:pt x="16443" y="11335"/>
                </a:lnTo>
                <a:lnTo>
                  <a:pt x="16508" y="11268"/>
                </a:lnTo>
                <a:lnTo>
                  <a:pt x="16571" y="11202"/>
                </a:lnTo>
                <a:lnTo>
                  <a:pt x="16629" y="11140"/>
                </a:lnTo>
                <a:lnTo>
                  <a:pt x="16681" y="11084"/>
                </a:lnTo>
                <a:lnTo>
                  <a:pt x="16726" y="11036"/>
                </a:lnTo>
                <a:lnTo>
                  <a:pt x="16761" y="10997"/>
                </a:lnTo>
                <a:lnTo>
                  <a:pt x="16786" y="10969"/>
                </a:lnTo>
                <a:lnTo>
                  <a:pt x="16797" y="10953"/>
                </a:lnTo>
                <a:lnTo>
                  <a:pt x="16818" y="10935"/>
                </a:lnTo>
                <a:lnTo>
                  <a:pt x="16837" y="10915"/>
                </a:lnTo>
                <a:lnTo>
                  <a:pt x="16856" y="10896"/>
                </a:lnTo>
                <a:lnTo>
                  <a:pt x="16874" y="10875"/>
                </a:lnTo>
                <a:lnTo>
                  <a:pt x="16908" y="10833"/>
                </a:lnTo>
                <a:lnTo>
                  <a:pt x="16943" y="10789"/>
                </a:lnTo>
                <a:lnTo>
                  <a:pt x="17006" y="10707"/>
                </a:lnTo>
                <a:lnTo>
                  <a:pt x="17067" y="10626"/>
                </a:lnTo>
                <a:lnTo>
                  <a:pt x="17128" y="10543"/>
                </a:lnTo>
                <a:lnTo>
                  <a:pt x="17185" y="10462"/>
                </a:lnTo>
                <a:lnTo>
                  <a:pt x="17214" y="10421"/>
                </a:lnTo>
                <a:lnTo>
                  <a:pt x="17241" y="10379"/>
                </a:lnTo>
                <a:lnTo>
                  <a:pt x="17269" y="10337"/>
                </a:lnTo>
                <a:lnTo>
                  <a:pt x="17295" y="10296"/>
                </a:lnTo>
                <a:lnTo>
                  <a:pt x="17321" y="10254"/>
                </a:lnTo>
                <a:lnTo>
                  <a:pt x="17347" y="10211"/>
                </a:lnTo>
                <a:lnTo>
                  <a:pt x="17372" y="10169"/>
                </a:lnTo>
                <a:lnTo>
                  <a:pt x="17396" y="10125"/>
                </a:lnTo>
                <a:lnTo>
                  <a:pt x="17419" y="10081"/>
                </a:lnTo>
                <a:lnTo>
                  <a:pt x="17442" y="10037"/>
                </a:lnTo>
                <a:lnTo>
                  <a:pt x="17463" y="9992"/>
                </a:lnTo>
                <a:lnTo>
                  <a:pt x="17485" y="9946"/>
                </a:lnTo>
                <a:lnTo>
                  <a:pt x="17505" y="9900"/>
                </a:lnTo>
                <a:lnTo>
                  <a:pt x="17524" y="9853"/>
                </a:lnTo>
                <a:lnTo>
                  <a:pt x="17543" y="9805"/>
                </a:lnTo>
                <a:lnTo>
                  <a:pt x="17561" y="9757"/>
                </a:lnTo>
                <a:lnTo>
                  <a:pt x="17578" y="9708"/>
                </a:lnTo>
                <a:lnTo>
                  <a:pt x="17594" y="9657"/>
                </a:lnTo>
                <a:lnTo>
                  <a:pt x="17609" y="9606"/>
                </a:lnTo>
                <a:lnTo>
                  <a:pt x="17622" y="9553"/>
                </a:lnTo>
                <a:lnTo>
                  <a:pt x="17636" y="9501"/>
                </a:lnTo>
                <a:lnTo>
                  <a:pt x="17648" y="9446"/>
                </a:lnTo>
                <a:lnTo>
                  <a:pt x="17659" y="9391"/>
                </a:lnTo>
                <a:lnTo>
                  <a:pt x="17669" y="9334"/>
                </a:lnTo>
                <a:lnTo>
                  <a:pt x="17673" y="9309"/>
                </a:lnTo>
                <a:lnTo>
                  <a:pt x="17675" y="9283"/>
                </a:lnTo>
                <a:lnTo>
                  <a:pt x="17675" y="9255"/>
                </a:lnTo>
                <a:lnTo>
                  <a:pt x="17674" y="9226"/>
                </a:lnTo>
                <a:lnTo>
                  <a:pt x="17672" y="9196"/>
                </a:lnTo>
                <a:lnTo>
                  <a:pt x="17669" y="9165"/>
                </a:lnTo>
                <a:lnTo>
                  <a:pt x="17665" y="9133"/>
                </a:lnTo>
                <a:lnTo>
                  <a:pt x="17659" y="9101"/>
                </a:lnTo>
                <a:lnTo>
                  <a:pt x="17653" y="9068"/>
                </a:lnTo>
                <a:lnTo>
                  <a:pt x="17645" y="9034"/>
                </a:lnTo>
                <a:lnTo>
                  <a:pt x="17637" y="8999"/>
                </a:lnTo>
                <a:lnTo>
                  <a:pt x="17629" y="8965"/>
                </a:lnTo>
                <a:lnTo>
                  <a:pt x="17609" y="8895"/>
                </a:lnTo>
                <a:lnTo>
                  <a:pt x="17587" y="8825"/>
                </a:lnTo>
                <a:lnTo>
                  <a:pt x="17563" y="8757"/>
                </a:lnTo>
                <a:lnTo>
                  <a:pt x="17539" y="8689"/>
                </a:lnTo>
                <a:lnTo>
                  <a:pt x="17513" y="8624"/>
                </a:lnTo>
                <a:lnTo>
                  <a:pt x="17487" y="8563"/>
                </a:lnTo>
                <a:lnTo>
                  <a:pt x="17462" y="8506"/>
                </a:lnTo>
                <a:lnTo>
                  <a:pt x="17437" y="8455"/>
                </a:lnTo>
                <a:lnTo>
                  <a:pt x="17415" y="8408"/>
                </a:lnTo>
                <a:lnTo>
                  <a:pt x="17394" y="8369"/>
                </a:lnTo>
                <a:lnTo>
                  <a:pt x="17360" y="8310"/>
                </a:lnTo>
                <a:lnTo>
                  <a:pt x="17328" y="8254"/>
                </a:lnTo>
                <a:lnTo>
                  <a:pt x="17297" y="8203"/>
                </a:lnTo>
                <a:lnTo>
                  <a:pt x="17268" y="8155"/>
                </a:lnTo>
                <a:lnTo>
                  <a:pt x="17239" y="8109"/>
                </a:lnTo>
                <a:lnTo>
                  <a:pt x="17210" y="8066"/>
                </a:lnTo>
                <a:lnTo>
                  <a:pt x="17182" y="8023"/>
                </a:lnTo>
                <a:lnTo>
                  <a:pt x="17153" y="7981"/>
                </a:lnTo>
                <a:lnTo>
                  <a:pt x="17123" y="7941"/>
                </a:lnTo>
                <a:lnTo>
                  <a:pt x="17093" y="7900"/>
                </a:lnTo>
                <a:lnTo>
                  <a:pt x="17062" y="7858"/>
                </a:lnTo>
                <a:lnTo>
                  <a:pt x="17029" y="7816"/>
                </a:lnTo>
                <a:lnTo>
                  <a:pt x="16958" y="7727"/>
                </a:lnTo>
                <a:lnTo>
                  <a:pt x="16877" y="7627"/>
                </a:lnTo>
                <a:lnTo>
                  <a:pt x="16843" y="7585"/>
                </a:lnTo>
                <a:lnTo>
                  <a:pt x="16805" y="7540"/>
                </a:lnTo>
                <a:lnTo>
                  <a:pt x="16766" y="7493"/>
                </a:lnTo>
                <a:lnTo>
                  <a:pt x="16725" y="7446"/>
                </a:lnTo>
                <a:lnTo>
                  <a:pt x="16641" y="7350"/>
                </a:lnTo>
                <a:lnTo>
                  <a:pt x="16551" y="7253"/>
                </a:lnTo>
                <a:lnTo>
                  <a:pt x="16462" y="7157"/>
                </a:lnTo>
                <a:lnTo>
                  <a:pt x="16373" y="7065"/>
                </a:lnTo>
                <a:lnTo>
                  <a:pt x="16287" y="6978"/>
                </a:lnTo>
                <a:lnTo>
                  <a:pt x="16207" y="6899"/>
                </a:lnTo>
                <a:lnTo>
                  <a:pt x="16179" y="6872"/>
                </a:lnTo>
                <a:lnTo>
                  <a:pt x="16153" y="6842"/>
                </a:lnTo>
                <a:lnTo>
                  <a:pt x="16127" y="6811"/>
                </a:lnTo>
                <a:lnTo>
                  <a:pt x="16099" y="6779"/>
                </a:lnTo>
                <a:lnTo>
                  <a:pt x="16071" y="6747"/>
                </a:lnTo>
                <a:lnTo>
                  <a:pt x="16042" y="6715"/>
                </a:lnTo>
                <a:lnTo>
                  <a:pt x="16011" y="6683"/>
                </a:lnTo>
                <a:lnTo>
                  <a:pt x="15979" y="6652"/>
                </a:lnTo>
                <a:lnTo>
                  <a:pt x="14313" y="5186"/>
                </a:lnTo>
                <a:lnTo>
                  <a:pt x="14230" y="5121"/>
                </a:lnTo>
                <a:lnTo>
                  <a:pt x="14144" y="5052"/>
                </a:lnTo>
                <a:lnTo>
                  <a:pt x="14058" y="4981"/>
                </a:lnTo>
                <a:lnTo>
                  <a:pt x="13972" y="4911"/>
                </a:lnTo>
                <a:lnTo>
                  <a:pt x="13885" y="4840"/>
                </a:lnTo>
                <a:lnTo>
                  <a:pt x="13797" y="4769"/>
                </a:lnTo>
                <a:lnTo>
                  <a:pt x="13709" y="4700"/>
                </a:lnTo>
                <a:lnTo>
                  <a:pt x="13622" y="4634"/>
                </a:lnTo>
                <a:lnTo>
                  <a:pt x="13528" y="4565"/>
                </a:lnTo>
                <a:lnTo>
                  <a:pt x="13437" y="4496"/>
                </a:lnTo>
                <a:lnTo>
                  <a:pt x="13348" y="4430"/>
                </a:lnTo>
                <a:lnTo>
                  <a:pt x="13259" y="4364"/>
                </a:lnTo>
                <a:lnTo>
                  <a:pt x="13172" y="4299"/>
                </a:lnTo>
                <a:lnTo>
                  <a:pt x="13085" y="4234"/>
                </a:lnTo>
                <a:lnTo>
                  <a:pt x="12999" y="4170"/>
                </a:lnTo>
                <a:lnTo>
                  <a:pt x="12913" y="4107"/>
                </a:lnTo>
                <a:lnTo>
                  <a:pt x="12826" y="4043"/>
                </a:lnTo>
                <a:lnTo>
                  <a:pt x="12738" y="3980"/>
                </a:lnTo>
                <a:lnTo>
                  <a:pt x="12650" y="3916"/>
                </a:lnTo>
                <a:lnTo>
                  <a:pt x="12559" y="3852"/>
                </a:lnTo>
                <a:lnTo>
                  <a:pt x="12468" y="3787"/>
                </a:lnTo>
                <a:lnTo>
                  <a:pt x="12373" y="3722"/>
                </a:lnTo>
                <a:lnTo>
                  <a:pt x="12276" y="3655"/>
                </a:lnTo>
                <a:lnTo>
                  <a:pt x="12177" y="3589"/>
                </a:lnTo>
                <a:lnTo>
                  <a:pt x="12083" y="3525"/>
                </a:lnTo>
                <a:lnTo>
                  <a:pt x="11988" y="3463"/>
                </a:lnTo>
                <a:lnTo>
                  <a:pt x="11893" y="3402"/>
                </a:lnTo>
                <a:lnTo>
                  <a:pt x="11798" y="3340"/>
                </a:lnTo>
                <a:lnTo>
                  <a:pt x="11702" y="3280"/>
                </a:lnTo>
                <a:lnTo>
                  <a:pt x="11606" y="3219"/>
                </a:lnTo>
                <a:lnTo>
                  <a:pt x="11509" y="3158"/>
                </a:lnTo>
                <a:lnTo>
                  <a:pt x="11411" y="3097"/>
                </a:lnTo>
                <a:lnTo>
                  <a:pt x="11318" y="3037"/>
                </a:lnTo>
                <a:lnTo>
                  <a:pt x="11222" y="2979"/>
                </a:lnTo>
                <a:lnTo>
                  <a:pt x="11125" y="2920"/>
                </a:lnTo>
                <a:lnTo>
                  <a:pt x="11028" y="2863"/>
                </a:lnTo>
                <a:lnTo>
                  <a:pt x="10930" y="2806"/>
                </a:lnTo>
                <a:lnTo>
                  <a:pt x="10831" y="2749"/>
                </a:lnTo>
                <a:lnTo>
                  <a:pt x="10732" y="2692"/>
                </a:lnTo>
                <a:lnTo>
                  <a:pt x="10631" y="2635"/>
                </a:lnTo>
                <a:lnTo>
                  <a:pt x="10529" y="2579"/>
                </a:lnTo>
                <a:lnTo>
                  <a:pt x="10427" y="2523"/>
                </a:lnTo>
                <a:lnTo>
                  <a:pt x="10326" y="2468"/>
                </a:lnTo>
                <a:lnTo>
                  <a:pt x="10223" y="2413"/>
                </a:lnTo>
                <a:lnTo>
                  <a:pt x="10120" y="2359"/>
                </a:lnTo>
                <a:lnTo>
                  <a:pt x="10015" y="2305"/>
                </a:lnTo>
                <a:lnTo>
                  <a:pt x="9911" y="2251"/>
                </a:lnTo>
                <a:lnTo>
                  <a:pt x="9807" y="2198"/>
                </a:lnTo>
                <a:lnTo>
                  <a:pt x="9735" y="2162"/>
                </a:lnTo>
                <a:lnTo>
                  <a:pt x="9660" y="2124"/>
                </a:lnTo>
                <a:lnTo>
                  <a:pt x="9583" y="2086"/>
                </a:lnTo>
                <a:lnTo>
                  <a:pt x="9504" y="2047"/>
                </a:lnTo>
                <a:lnTo>
                  <a:pt x="9423" y="2010"/>
                </a:lnTo>
                <a:lnTo>
                  <a:pt x="9340" y="1971"/>
                </a:lnTo>
                <a:lnTo>
                  <a:pt x="9258" y="1932"/>
                </a:lnTo>
                <a:lnTo>
                  <a:pt x="9174" y="1893"/>
                </a:lnTo>
                <a:lnTo>
                  <a:pt x="9091" y="1855"/>
                </a:lnTo>
                <a:lnTo>
                  <a:pt x="9006" y="1816"/>
                </a:lnTo>
                <a:lnTo>
                  <a:pt x="8923" y="1780"/>
                </a:lnTo>
                <a:lnTo>
                  <a:pt x="8840" y="1743"/>
                </a:lnTo>
                <a:lnTo>
                  <a:pt x="8759" y="1707"/>
                </a:lnTo>
                <a:lnTo>
                  <a:pt x="8679" y="1673"/>
                </a:lnTo>
                <a:lnTo>
                  <a:pt x="8600" y="1640"/>
                </a:lnTo>
                <a:lnTo>
                  <a:pt x="8523" y="1608"/>
                </a:lnTo>
                <a:lnTo>
                  <a:pt x="8472" y="1587"/>
                </a:lnTo>
                <a:lnTo>
                  <a:pt x="8417" y="1562"/>
                </a:lnTo>
                <a:lnTo>
                  <a:pt x="8360" y="1537"/>
                </a:lnTo>
                <a:lnTo>
                  <a:pt x="8300" y="1511"/>
                </a:lnTo>
                <a:lnTo>
                  <a:pt x="8242" y="1485"/>
                </a:lnTo>
                <a:lnTo>
                  <a:pt x="8184" y="1461"/>
                </a:lnTo>
                <a:lnTo>
                  <a:pt x="8156" y="1451"/>
                </a:lnTo>
                <a:lnTo>
                  <a:pt x="8129" y="1442"/>
                </a:lnTo>
                <a:lnTo>
                  <a:pt x="8102" y="1433"/>
                </a:lnTo>
                <a:lnTo>
                  <a:pt x="8078" y="1426"/>
                </a:lnTo>
                <a:close/>
              </a:path>
            </a:pathLst>
          </a:custGeom>
          <a:solidFill>
            <a:schemeClr val="accent2"/>
          </a:solidFill>
          <a:ln cap="sq">
            <a:noFill/>
          </a:ln>
        </p:spPr>
        <p:txBody>
          <a:bodyPr vert="horz" wrap="square" lIns="91440" tIns="45720" rIns="91440" bIns="45720" rtlCol="0" anchor="t"/>
          <a:lstStyle/>
          <a:p>
            <a:pPr algn="l">
              <a:lnSpc>
                <a:spcPct val="100000"/>
              </a:lnSpc>
            </a:pPr>
            <a:endParaRPr kumimoji="1" lang="zh-CN" altLang="en-US" sz="2400"/>
          </a:p>
        </p:txBody>
      </p:sp>
      <p:sp>
        <p:nvSpPr>
          <p:cNvPr id="13" name="标题 1"/>
          <p:cNvSpPr txBox="1"/>
          <p:nvPr/>
        </p:nvSpPr>
        <p:spPr>
          <a:xfrm>
            <a:off x="5751830" y="3325495"/>
            <a:ext cx="5579110" cy="828040"/>
          </a:xfrm>
          <a:prstGeom prst="rect">
            <a:avLst/>
          </a:prstGeom>
          <a:noFill/>
          <a:ln>
            <a:noFill/>
          </a:ln>
        </p:spPr>
        <p:txBody>
          <a:bodyPr vert="horz" wrap="square" lIns="0" tIns="0" rIns="0" bIns="0" rtlCol="0" anchor="t"/>
          <a:lstStyle/>
          <a:p>
            <a:pPr algn="l">
              <a:lnSpc>
                <a:spcPct val="130000"/>
              </a:lnSpc>
            </a:pPr>
            <a:r>
              <a:rPr kumimoji="1" lang="en-US" altLang="zh-CN">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宏观层认知：分析电动工具行业受政治、经济、社会、技术、环境和法律因素的影响。例如，研究政府的新能源政策如何影响博世牧田和宝时得等品牌的市场战略。</a:t>
            </a:r>
          </a:p>
        </p:txBody>
      </p:sp>
      <p:sp>
        <p:nvSpPr>
          <p:cNvPr id="14" name="标题 1"/>
          <p:cNvSpPr txBox="1"/>
          <p:nvPr/>
        </p:nvSpPr>
        <p:spPr>
          <a:xfrm>
            <a:off x="5519727" y="3397961"/>
            <a:ext cx="126854" cy="131412"/>
          </a:xfrm>
          <a:custGeom>
            <a:avLst/>
            <a:gdLst>
              <a:gd name="T0" fmla="*/ 7371 w 17675"/>
              <a:gd name="T1" fmla="*/ 1125 h 18310"/>
              <a:gd name="T2" fmla="*/ 5959 w 17675"/>
              <a:gd name="T3" fmla="*/ 593 h 18310"/>
              <a:gd name="T4" fmla="*/ 4735 w 17675"/>
              <a:gd name="T5" fmla="*/ 240 h 18310"/>
              <a:gd name="T6" fmla="*/ 3627 w 17675"/>
              <a:gd name="T7" fmla="*/ 54 h 18310"/>
              <a:gd name="T8" fmla="*/ 2806 w 17675"/>
              <a:gd name="T9" fmla="*/ 7 h 18310"/>
              <a:gd name="T10" fmla="*/ 2454 w 17675"/>
              <a:gd name="T11" fmla="*/ 85 h 18310"/>
              <a:gd name="T12" fmla="*/ 2132 w 17675"/>
              <a:gd name="T13" fmla="*/ 262 h 18310"/>
              <a:gd name="T14" fmla="*/ 1838 w 17675"/>
              <a:gd name="T15" fmla="*/ 533 h 18310"/>
              <a:gd name="T16" fmla="*/ 1454 w 17675"/>
              <a:gd name="T17" fmla="*/ 1111 h 18310"/>
              <a:gd name="T18" fmla="*/ 1261 w 17675"/>
              <a:gd name="T19" fmla="*/ 1545 h 18310"/>
              <a:gd name="T20" fmla="*/ 1008 w 17675"/>
              <a:gd name="T21" fmla="*/ 2315 h 18310"/>
              <a:gd name="T22" fmla="*/ 836 w 17675"/>
              <a:gd name="T23" fmla="*/ 2906 h 18310"/>
              <a:gd name="T24" fmla="*/ 683 w 17675"/>
              <a:gd name="T25" fmla="*/ 3519 h 18310"/>
              <a:gd name="T26" fmla="*/ 506 w 17675"/>
              <a:gd name="T27" fmla="*/ 4330 h 18310"/>
              <a:gd name="T28" fmla="*/ 356 w 17675"/>
              <a:gd name="T29" fmla="*/ 5177 h 18310"/>
              <a:gd name="T30" fmla="*/ 199 w 17675"/>
              <a:gd name="T31" fmla="*/ 6352 h 18310"/>
              <a:gd name="T32" fmla="*/ 65 w 17675"/>
              <a:gd name="T33" fmla="*/ 7805 h 18310"/>
              <a:gd name="T34" fmla="*/ 1 w 17675"/>
              <a:gd name="T35" fmla="*/ 9354 h 18310"/>
              <a:gd name="T36" fmla="*/ 54 w 17675"/>
              <a:gd name="T37" fmla="*/ 10490 h 18310"/>
              <a:gd name="T38" fmla="*/ 149 w 17675"/>
              <a:gd name="T39" fmla="*/ 11811 h 18310"/>
              <a:gd name="T40" fmla="*/ 298 w 17675"/>
              <a:gd name="T41" fmla="*/ 13066 h 18310"/>
              <a:gd name="T42" fmla="*/ 650 w 17675"/>
              <a:gd name="T43" fmla="*/ 14979 h 18310"/>
              <a:gd name="T44" fmla="*/ 991 w 17675"/>
              <a:gd name="T45" fmla="*/ 16266 h 18310"/>
              <a:gd name="T46" fmla="*/ 1332 w 17675"/>
              <a:gd name="T47" fmla="*/ 17156 h 18310"/>
              <a:gd name="T48" fmla="*/ 1598 w 17675"/>
              <a:gd name="T49" fmla="*/ 17614 h 18310"/>
              <a:gd name="T50" fmla="*/ 1917 w 17675"/>
              <a:gd name="T51" fmla="*/ 17970 h 18310"/>
              <a:gd name="T52" fmla="*/ 2349 w 17675"/>
              <a:gd name="T53" fmla="*/ 18232 h 18310"/>
              <a:gd name="T54" fmla="*/ 2745 w 17675"/>
              <a:gd name="T55" fmla="*/ 18309 h 18310"/>
              <a:gd name="T56" fmla="*/ 3384 w 17675"/>
              <a:gd name="T57" fmla="*/ 18287 h 18310"/>
              <a:gd name="T58" fmla="*/ 4157 w 17675"/>
              <a:gd name="T59" fmla="*/ 18192 h 18310"/>
              <a:gd name="T60" fmla="*/ 5006 w 17675"/>
              <a:gd name="T61" fmla="*/ 18009 h 18310"/>
              <a:gd name="T62" fmla="*/ 6483 w 17675"/>
              <a:gd name="T63" fmla="*/ 17544 h 18310"/>
              <a:gd name="T64" fmla="*/ 7200 w 17675"/>
              <a:gd name="T65" fmla="*/ 17277 h 18310"/>
              <a:gd name="T66" fmla="*/ 8295 w 17675"/>
              <a:gd name="T67" fmla="*/ 16841 h 18310"/>
              <a:gd name="T68" fmla="*/ 8872 w 17675"/>
              <a:gd name="T69" fmla="*/ 16605 h 18310"/>
              <a:gd name="T70" fmla="*/ 9346 w 17675"/>
              <a:gd name="T71" fmla="*/ 16391 h 18310"/>
              <a:gd name="T72" fmla="*/ 10057 w 17675"/>
              <a:gd name="T73" fmla="*/ 16048 h 18310"/>
              <a:gd name="T74" fmla="*/ 10903 w 17675"/>
              <a:gd name="T75" fmla="*/ 15584 h 18310"/>
              <a:gd name="T76" fmla="*/ 11867 w 17675"/>
              <a:gd name="T77" fmla="*/ 14997 h 18310"/>
              <a:gd name="T78" fmla="*/ 12590 w 17675"/>
              <a:gd name="T79" fmla="*/ 14528 h 18310"/>
              <a:gd name="T80" fmla="*/ 13212 w 17675"/>
              <a:gd name="T81" fmla="*/ 14088 h 18310"/>
              <a:gd name="T82" fmla="*/ 14481 w 17675"/>
              <a:gd name="T83" fmla="*/ 13112 h 18310"/>
              <a:gd name="T84" fmla="*/ 14802 w 17675"/>
              <a:gd name="T85" fmla="*/ 12854 h 18310"/>
              <a:gd name="T86" fmla="*/ 15451 w 17675"/>
              <a:gd name="T87" fmla="*/ 12291 h 18310"/>
              <a:gd name="T88" fmla="*/ 15927 w 17675"/>
              <a:gd name="T89" fmla="*/ 11853 h 18310"/>
              <a:gd name="T90" fmla="*/ 16443 w 17675"/>
              <a:gd name="T91" fmla="*/ 11335 h 18310"/>
              <a:gd name="T92" fmla="*/ 16856 w 17675"/>
              <a:gd name="T93" fmla="*/ 10896 h 18310"/>
              <a:gd name="T94" fmla="*/ 17295 w 17675"/>
              <a:gd name="T95" fmla="*/ 10296 h 18310"/>
              <a:gd name="T96" fmla="*/ 17543 w 17675"/>
              <a:gd name="T97" fmla="*/ 9805 h 18310"/>
              <a:gd name="T98" fmla="*/ 17675 w 17675"/>
              <a:gd name="T99" fmla="*/ 9283 h 18310"/>
              <a:gd name="T100" fmla="*/ 17609 w 17675"/>
              <a:gd name="T101" fmla="*/ 8895 h 18310"/>
              <a:gd name="T102" fmla="*/ 17328 w 17675"/>
              <a:gd name="T103" fmla="*/ 8254 h 18310"/>
              <a:gd name="T104" fmla="*/ 16958 w 17675"/>
              <a:gd name="T105" fmla="*/ 7727 h 18310"/>
              <a:gd name="T106" fmla="*/ 16207 w 17675"/>
              <a:gd name="T107" fmla="*/ 6899 h 18310"/>
              <a:gd name="T108" fmla="*/ 14144 w 17675"/>
              <a:gd name="T109" fmla="*/ 5052 h 18310"/>
              <a:gd name="T110" fmla="*/ 13172 w 17675"/>
              <a:gd name="T111" fmla="*/ 4299 h 18310"/>
              <a:gd name="T112" fmla="*/ 12177 w 17675"/>
              <a:gd name="T113" fmla="*/ 3589 h 18310"/>
              <a:gd name="T114" fmla="*/ 11125 w 17675"/>
              <a:gd name="T115" fmla="*/ 2920 h 18310"/>
              <a:gd name="T116" fmla="*/ 10015 w 17675"/>
              <a:gd name="T117" fmla="*/ 2305 h 18310"/>
              <a:gd name="T118" fmla="*/ 9091 w 17675"/>
              <a:gd name="T119" fmla="*/ 1855 h 18310"/>
              <a:gd name="T120" fmla="*/ 8300 w 17675"/>
              <a:gd name="T121" fmla="*/ 1511 h 18310"/>
            </a:gdLst>
            <a:ahLst/>
            <a:cxnLst/>
            <a:rect l="0" t="0" r="r" b="b"/>
            <a:pathLst>
              <a:path w="17675" h="18310">
                <a:moveTo>
                  <a:pt x="8078" y="1426"/>
                </a:moveTo>
                <a:lnTo>
                  <a:pt x="8047" y="1409"/>
                </a:lnTo>
                <a:lnTo>
                  <a:pt x="8014" y="1392"/>
                </a:lnTo>
                <a:lnTo>
                  <a:pt x="7978" y="1376"/>
                </a:lnTo>
                <a:lnTo>
                  <a:pt x="7940" y="1360"/>
                </a:lnTo>
                <a:lnTo>
                  <a:pt x="7901" y="1345"/>
                </a:lnTo>
                <a:lnTo>
                  <a:pt x="7862" y="1330"/>
                </a:lnTo>
                <a:lnTo>
                  <a:pt x="7825" y="1315"/>
                </a:lnTo>
                <a:lnTo>
                  <a:pt x="7791" y="1301"/>
                </a:lnTo>
                <a:lnTo>
                  <a:pt x="7583" y="1213"/>
                </a:lnTo>
                <a:lnTo>
                  <a:pt x="7371" y="1125"/>
                </a:lnTo>
                <a:lnTo>
                  <a:pt x="7158" y="1038"/>
                </a:lnTo>
                <a:lnTo>
                  <a:pt x="6943" y="953"/>
                </a:lnTo>
                <a:lnTo>
                  <a:pt x="6836" y="911"/>
                </a:lnTo>
                <a:lnTo>
                  <a:pt x="6727" y="869"/>
                </a:lnTo>
                <a:lnTo>
                  <a:pt x="6618" y="827"/>
                </a:lnTo>
                <a:lnTo>
                  <a:pt x="6508" y="787"/>
                </a:lnTo>
                <a:lnTo>
                  <a:pt x="6400" y="747"/>
                </a:lnTo>
                <a:lnTo>
                  <a:pt x="6290" y="707"/>
                </a:lnTo>
                <a:lnTo>
                  <a:pt x="6180" y="668"/>
                </a:lnTo>
                <a:lnTo>
                  <a:pt x="6070" y="631"/>
                </a:lnTo>
                <a:lnTo>
                  <a:pt x="5959" y="593"/>
                </a:lnTo>
                <a:lnTo>
                  <a:pt x="5848" y="556"/>
                </a:lnTo>
                <a:lnTo>
                  <a:pt x="5737" y="521"/>
                </a:lnTo>
                <a:lnTo>
                  <a:pt x="5626" y="485"/>
                </a:lnTo>
                <a:lnTo>
                  <a:pt x="5515" y="451"/>
                </a:lnTo>
                <a:lnTo>
                  <a:pt x="5404" y="418"/>
                </a:lnTo>
                <a:lnTo>
                  <a:pt x="5292" y="386"/>
                </a:lnTo>
                <a:lnTo>
                  <a:pt x="5181" y="355"/>
                </a:lnTo>
                <a:lnTo>
                  <a:pt x="5069" y="324"/>
                </a:lnTo>
                <a:lnTo>
                  <a:pt x="4958" y="295"/>
                </a:lnTo>
                <a:lnTo>
                  <a:pt x="4846" y="267"/>
                </a:lnTo>
                <a:lnTo>
                  <a:pt x="4735" y="240"/>
                </a:lnTo>
                <a:lnTo>
                  <a:pt x="4623" y="215"/>
                </a:lnTo>
                <a:lnTo>
                  <a:pt x="4511" y="191"/>
                </a:lnTo>
                <a:lnTo>
                  <a:pt x="4400" y="168"/>
                </a:lnTo>
                <a:lnTo>
                  <a:pt x="4287" y="146"/>
                </a:lnTo>
                <a:lnTo>
                  <a:pt x="4234" y="136"/>
                </a:lnTo>
                <a:lnTo>
                  <a:pt x="4162" y="125"/>
                </a:lnTo>
                <a:lnTo>
                  <a:pt x="4075" y="112"/>
                </a:lnTo>
                <a:lnTo>
                  <a:pt x="3975" y="98"/>
                </a:lnTo>
                <a:lnTo>
                  <a:pt x="3865" y="84"/>
                </a:lnTo>
                <a:lnTo>
                  <a:pt x="3749" y="69"/>
                </a:lnTo>
                <a:lnTo>
                  <a:pt x="3627" y="54"/>
                </a:lnTo>
                <a:lnTo>
                  <a:pt x="3504" y="40"/>
                </a:lnTo>
                <a:lnTo>
                  <a:pt x="3381" y="27"/>
                </a:lnTo>
                <a:lnTo>
                  <a:pt x="3262" y="17"/>
                </a:lnTo>
                <a:lnTo>
                  <a:pt x="3148" y="8"/>
                </a:lnTo>
                <a:lnTo>
                  <a:pt x="3043" y="2"/>
                </a:lnTo>
                <a:lnTo>
                  <a:pt x="2994" y="1"/>
                </a:lnTo>
                <a:lnTo>
                  <a:pt x="2949" y="0"/>
                </a:lnTo>
                <a:lnTo>
                  <a:pt x="2908" y="0"/>
                </a:lnTo>
                <a:lnTo>
                  <a:pt x="2869" y="1"/>
                </a:lnTo>
                <a:lnTo>
                  <a:pt x="2834" y="3"/>
                </a:lnTo>
                <a:lnTo>
                  <a:pt x="2806" y="7"/>
                </a:lnTo>
                <a:lnTo>
                  <a:pt x="2780" y="11"/>
                </a:lnTo>
                <a:lnTo>
                  <a:pt x="2761" y="17"/>
                </a:lnTo>
                <a:lnTo>
                  <a:pt x="2724" y="19"/>
                </a:lnTo>
                <a:lnTo>
                  <a:pt x="2689" y="24"/>
                </a:lnTo>
                <a:lnTo>
                  <a:pt x="2655" y="29"/>
                </a:lnTo>
                <a:lnTo>
                  <a:pt x="2620" y="35"/>
                </a:lnTo>
                <a:lnTo>
                  <a:pt x="2586" y="43"/>
                </a:lnTo>
                <a:lnTo>
                  <a:pt x="2552" y="53"/>
                </a:lnTo>
                <a:lnTo>
                  <a:pt x="2518" y="63"/>
                </a:lnTo>
                <a:lnTo>
                  <a:pt x="2486" y="73"/>
                </a:lnTo>
                <a:lnTo>
                  <a:pt x="2454" y="85"/>
                </a:lnTo>
                <a:lnTo>
                  <a:pt x="2423" y="97"/>
                </a:lnTo>
                <a:lnTo>
                  <a:pt x="2393" y="111"/>
                </a:lnTo>
                <a:lnTo>
                  <a:pt x="2363" y="125"/>
                </a:lnTo>
                <a:lnTo>
                  <a:pt x="2333" y="138"/>
                </a:lnTo>
                <a:lnTo>
                  <a:pt x="2306" y="153"/>
                </a:lnTo>
                <a:lnTo>
                  <a:pt x="2278" y="169"/>
                </a:lnTo>
                <a:lnTo>
                  <a:pt x="2252" y="184"/>
                </a:lnTo>
                <a:lnTo>
                  <a:pt x="2218" y="205"/>
                </a:lnTo>
                <a:lnTo>
                  <a:pt x="2187" y="224"/>
                </a:lnTo>
                <a:lnTo>
                  <a:pt x="2158" y="244"/>
                </a:lnTo>
                <a:lnTo>
                  <a:pt x="2132" y="262"/>
                </a:lnTo>
                <a:lnTo>
                  <a:pt x="2108" y="280"/>
                </a:lnTo>
                <a:lnTo>
                  <a:pt x="2086" y="298"/>
                </a:lnTo>
                <a:lnTo>
                  <a:pt x="2065" y="315"/>
                </a:lnTo>
                <a:lnTo>
                  <a:pt x="2046" y="332"/>
                </a:lnTo>
                <a:lnTo>
                  <a:pt x="2007" y="367"/>
                </a:lnTo>
                <a:lnTo>
                  <a:pt x="1968" y="405"/>
                </a:lnTo>
                <a:lnTo>
                  <a:pt x="1927" y="446"/>
                </a:lnTo>
                <a:lnTo>
                  <a:pt x="1878" y="491"/>
                </a:lnTo>
                <a:lnTo>
                  <a:pt x="1866" y="504"/>
                </a:lnTo>
                <a:lnTo>
                  <a:pt x="1853" y="517"/>
                </a:lnTo>
                <a:lnTo>
                  <a:pt x="1838" y="533"/>
                </a:lnTo>
                <a:lnTo>
                  <a:pt x="1823" y="550"/>
                </a:lnTo>
                <a:lnTo>
                  <a:pt x="1790" y="592"/>
                </a:lnTo>
                <a:lnTo>
                  <a:pt x="1754" y="637"/>
                </a:lnTo>
                <a:lnTo>
                  <a:pt x="1717" y="689"/>
                </a:lnTo>
                <a:lnTo>
                  <a:pt x="1679" y="744"/>
                </a:lnTo>
                <a:lnTo>
                  <a:pt x="1639" y="802"/>
                </a:lnTo>
                <a:lnTo>
                  <a:pt x="1600" y="863"/>
                </a:lnTo>
                <a:lnTo>
                  <a:pt x="1561" y="926"/>
                </a:lnTo>
                <a:lnTo>
                  <a:pt x="1524" y="988"/>
                </a:lnTo>
                <a:lnTo>
                  <a:pt x="1488" y="1051"/>
                </a:lnTo>
                <a:lnTo>
                  <a:pt x="1454" y="1111"/>
                </a:lnTo>
                <a:lnTo>
                  <a:pt x="1425" y="1170"/>
                </a:lnTo>
                <a:lnTo>
                  <a:pt x="1398" y="1226"/>
                </a:lnTo>
                <a:lnTo>
                  <a:pt x="1387" y="1252"/>
                </a:lnTo>
                <a:lnTo>
                  <a:pt x="1377" y="1277"/>
                </a:lnTo>
                <a:lnTo>
                  <a:pt x="1367" y="1301"/>
                </a:lnTo>
                <a:lnTo>
                  <a:pt x="1359" y="1323"/>
                </a:lnTo>
                <a:lnTo>
                  <a:pt x="1340" y="1362"/>
                </a:lnTo>
                <a:lnTo>
                  <a:pt x="1320" y="1404"/>
                </a:lnTo>
                <a:lnTo>
                  <a:pt x="1300" y="1449"/>
                </a:lnTo>
                <a:lnTo>
                  <a:pt x="1280" y="1496"/>
                </a:lnTo>
                <a:lnTo>
                  <a:pt x="1261" y="1545"/>
                </a:lnTo>
                <a:lnTo>
                  <a:pt x="1241" y="1596"/>
                </a:lnTo>
                <a:lnTo>
                  <a:pt x="1222" y="1648"/>
                </a:lnTo>
                <a:lnTo>
                  <a:pt x="1204" y="1702"/>
                </a:lnTo>
                <a:lnTo>
                  <a:pt x="1167" y="1808"/>
                </a:lnTo>
                <a:lnTo>
                  <a:pt x="1133" y="1915"/>
                </a:lnTo>
                <a:lnTo>
                  <a:pt x="1101" y="2016"/>
                </a:lnTo>
                <a:lnTo>
                  <a:pt x="1071" y="2110"/>
                </a:lnTo>
                <a:lnTo>
                  <a:pt x="1055" y="2162"/>
                </a:lnTo>
                <a:lnTo>
                  <a:pt x="1039" y="2213"/>
                </a:lnTo>
                <a:lnTo>
                  <a:pt x="1023" y="2264"/>
                </a:lnTo>
                <a:lnTo>
                  <a:pt x="1008" y="2315"/>
                </a:lnTo>
                <a:lnTo>
                  <a:pt x="992" y="2367"/>
                </a:lnTo>
                <a:lnTo>
                  <a:pt x="976" y="2418"/>
                </a:lnTo>
                <a:lnTo>
                  <a:pt x="960" y="2471"/>
                </a:lnTo>
                <a:lnTo>
                  <a:pt x="944" y="2523"/>
                </a:lnTo>
                <a:lnTo>
                  <a:pt x="929" y="2573"/>
                </a:lnTo>
                <a:lnTo>
                  <a:pt x="913" y="2626"/>
                </a:lnTo>
                <a:lnTo>
                  <a:pt x="896" y="2682"/>
                </a:lnTo>
                <a:lnTo>
                  <a:pt x="880" y="2740"/>
                </a:lnTo>
                <a:lnTo>
                  <a:pt x="864" y="2797"/>
                </a:lnTo>
                <a:lnTo>
                  <a:pt x="849" y="2852"/>
                </a:lnTo>
                <a:lnTo>
                  <a:pt x="836" y="2906"/>
                </a:lnTo>
                <a:lnTo>
                  <a:pt x="827" y="2955"/>
                </a:lnTo>
                <a:lnTo>
                  <a:pt x="818" y="2977"/>
                </a:lnTo>
                <a:lnTo>
                  <a:pt x="809" y="3003"/>
                </a:lnTo>
                <a:lnTo>
                  <a:pt x="800" y="3033"/>
                </a:lnTo>
                <a:lnTo>
                  <a:pt x="790" y="3067"/>
                </a:lnTo>
                <a:lnTo>
                  <a:pt x="770" y="3142"/>
                </a:lnTo>
                <a:lnTo>
                  <a:pt x="749" y="3225"/>
                </a:lnTo>
                <a:lnTo>
                  <a:pt x="730" y="3310"/>
                </a:lnTo>
                <a:lnTo>
                  <a:pt x="712" y="3390"/>
                </a:lnTo>
                <a:lnTo>
                  <a:pt x="696" y="3461"/>
                </a:lnTo>
                <a:lnTo>
                  <a:pt x="683" y="3519"/>
                </a:lnTo>
                <a:lnTo>
                  <a:pt x="666" y="3593"/>
                </a:lnTo>
                <a:lnTo>
                  <a:pt x="649" y="3667"/>
                </a:lnTo>
                <a:lnTo>
                  <a:pt x="633" y="3740"/>
                </a:lnTo>
                <a:lnTo>
                  <a:pt x="617" y="3813"/>
                </a:lnTo>
                <a:lnTo>
                  <a:pt x="601" y="3886"/>
                </a:lnTo>
                <a:lnTo>
                  <a:pt x="585" y="3960"/>
                </a:lnTo>
                <a:lnTo>
                  <a:pt x="569" y="4033"/>
                </a:lnTo>
                <a:lnTo>
                  <a:pt x="553" y="4108"/>
                </a:lnTo>
                <a:lnTo>
                  <a:pt x="537" y="4182"/>
                </a:lnTo>
                <a:lnTo>
                  <a:pt x="522" y="4256"/>
                </a:lnTo>
                <a:lnTo>
                  <a:pt x="506" y="4330"/>
                </a:lnTo>
                <a:lnTo>
                  <a:pt x="491" y="4406"/>
                </a:lnTo>
                <a:lnTo>
                  <a:pt x="476" y="4483"/>
                </a:lnTo>
                <a:lnTo>
                  <a:pt x="461" y="4559"/>
                </a:lnTo>
                <a:lnTo>
                  <a:pt x="447" y="4636"/>
                </a:lnTo>
                <a:lnTo>
                  <a:pt x="433" y="4714"/>
                </a:lnTo>
                <a:lnTo>
                  <a:pt x="419" y="4791"/>
                </a:lnTo>
                <a:lnTo>
                  <a:pt x="405" y="4868"/>
                </a:lnTo>
                <a:lnTo>
                  <a:pt x="392" y="4946"/>
                </a:lnTo>
                <a:lnTo>
                  <a:pt x="380" y="5024"/>
                </a:lnTo>
                <a:lnTo>
                  <a:pt x="367" y="5100"/>
                </a:lnTo>
                <a:lnTo>
                  <a:pt x="356" y="5177"/>
                </a:lnTo>
                <a:lnTo>
                  <a:pt x="346" y="5253"/>
                </a:lnTo>
                <a:lnTo>
                  <a:pt x="335" y="5328"/>
                </a:lnTo>
                <a:lnTo>
                  <a:pt x="320" y="5442"/>
                </a:lnTo>
                <a:lnTo>
                  <a:pt x="304" y="5555"/>
                </a:lnTo>
                <a:lnTo>
                  <a:pt x="289" y="5668"/>
                </a:lnTo>
                <a:lnTo>
                  <a:pt x="275" y="5781"/>
                </a:lnTo>
                <a:lnTo>
                  <a:pt x="259" y="5896"/>
                </a:lnTo>
                <a:lnTo>
                  <a:pt x="244" y="6009"/>
                </a:lnTo>
                <a:lnTo>
                  <a:pt x="229" y="6124"/>
                </a:lnTo>
                <a:lnTo>
                  <a:pt x="214" y="6238"/>
                </a:lnTo>
                <a:lnTo>
                  <a:pt x="199" y="6352"/>
                </a:lnTo>
                <a:lnTo>
                  <a:pt x="185" y="6467"/>
                </a:lnTo>
                <a:lnTo>
                  <a:pt x="173" y="6581"/>
                </a:lnTo>
                <a:lnTo>
                  <a:pt x="160" y="6697"/>
                </a:lnTo>
                <a:lnTo>
                  <a:pt x="148" y="6811"/>
                </a:lnTo>
                <a:lnTo>
                  <a:pt x="137" y="6927"/>
                </a:lnTo>
                <a:lnTo>
                  <a:pt x="127" y="7042"/>
                </a:lnTo>
                <a:lnTo>
                  <a:pt x="119" y="7158"/>
                </a:lnTo>
                <a:lnTo>
                  <a:pt x="105" y="7319"/>
                </a:lnTo>
                <a:lnTo>
                  <a:pt x="92" y="7481"/>
                </a:lnTo>
                <a:lnTo>
                  <a:pt x="79" y="7643"/>
                </a:lnTo>
                <a:lnTo>
                  <a:pt x="65" y="7805"/>
                </a:lnTo>
                <a:lnTo>
                  <a:pt x="54" y="7967"/>
                </a:lnTo>
                <a:lnTo>
                  <a:pt x="42" y="8130"/>
                </a:lnTo>
                <a:lnTo>
                  <a:pt x="31" y="8293"/>
                </a:lnTo>
                <a:lnTo>
                  <a:pt x="22" y="8456"/>
                </a:lnTo>
                <a:lnTo>
                  <a:pt x="14" y="8619"/>
                </a:lnTo>
                <a:lnTo>
                  <a:pt x="8" y="8782"/>
                </a:lnTo>
                <a:lnTo>
                  <a:pt x="3" y="8946"/>
                </a:lnTo>
                <a:lnTo>
                  <a:pt x="0" y="9109"/>
                </a:lnTo>
                <a:lnTo>
                  <a:pt x="0" y="9190"/>
                </a:lnTo>
                <a:lnTo>
                  <a:pt x="0" y="9273"/>
                </a:lnTo>
                <a:lnTo>
                  <a:pt x="1" y="9354"/>
                </a:lnTo>
                <a:lnTo>
                  <a:pt x="2" y="9437"/>
                </a:lnTo>
                <a:lnTo>
                  <a:pt x="3" y="9518"/>
                </a:lnTo>
                <a:lnTo>
                  <a:pt x="7" y="9599"/>
                </a:lnTo>
                <a:lnTo>
                  <a:pt x="10" y="9681"/>
                </a:lnTo>
                <a:lnTo>
                  <a:pt x="14" y="9763"/>
                </a:lnTo>
                <a:lnTo>
                  <a:pt x="21" y="9885"/>
                </a:lnTo>
                <a:lnTo>
                  <a:pt x="27" y="10006"/>
                </a:lnTo>
                <a:lnTo>
                  <a:pt x="34" y="10128"/>
                </a:lnTo>
                <a:lnTo>
                  <a:pt x="41" y="10249"/>
                </a:lnTo>
                <a:lnTo>
                  <a:pt x="47" y="10369"/>
                </a:lnTo>
                <a:lnTo>
                  <a:pt x="54" y="10490"/>
                </a:lnTo>
                <a:lnTo>
                  <a:pt x="61" y="10611"/>
                </a:lnTo>
                <a:lnTo>
                  <a:pt x="68" y="10731"/>
                </a:lnTo>
                <a:lnTo>
                  <a:pt x="74" y="10851"/>
                </a:lnTo>
                <a:lnTo>
                  <a:pt x="82" y="10971"/>
                </a:lnTo>
                <a:lnTo>
                  <a:pt x="90" y="11091"/>
                </a:lnTo>
                <a:lnTo>
                  <a:pt x="98" y="11213"/>
                </a:lnTo>
                <a:lnTo>
                  <a:pt x="108" y="11333"/>
                </a:lnTo>
                <a:lnTo>
                  <a:pt x="117" y="11454"/>
                </a:lnTo>
                <a:lnTo>
                  <a:pt x="127" y="11575"/>
                </a:lnTo>
                <a:lnTo>
                  <a:pt x="138" y="11697"/>
                </a:lnTo>
                <a:lnTo>
                  <a:pt x="149" y="11811"/>
                </a:lnTo>
                <a:lnTo>
                  <a:pt x="160" y="11926"/>
                </a:lnTo>
                <a:lnTo>
                  <a:pt x="172" y="12040"/>
                </a:lnTo>
                <a:lnTo>
                  <a:pt x="184" y="12154"/>
                </a:lnTo>
                <a:lnTo>
                  <a:pt x="197" y="12269"/>
                </a:lnTo>
                <a:lnTo>
                  <a:pt x="209" y="12383"/>
                </a:lnTo>
                <a:lnTo>
                  <a:pt x="223" y="12498"/>
                </a:lnTo>
                <a:lnTo>
                  <a:pt x="237" y="12611"/>
                </a:lnTo>
                <a:lnTo>
                  <a:pt x="252" y="12725"/>
                </a:lnTo>
                <a:lnTo>
                  <a:pt x="267" y="12839"/>
                </a:lnTo>
                <a:lnTo>
                  <a:pt x="281" y="12953"/>
                </a:lnTo>
                <a:lnTo>
                  <a:pt x="298" y="13066"/>
                </a:lnTo>
                <a:lnTo>
                  <a:pt x="314" y="13180"/>
                </a:lnTo>
                <a:lnTo>
                  <a:pt x="331" y="13293"/>
                </a:lnTo>
                <a:lnTo>
                  <a:pt x="349" y="13406"/>
                </a:lnTo>
                <a:lnTo>
                  <a:pt x="366" y="13519"/>
                </a:lnTo>
                <a:lnTo>
                  <a:pt x="398" y="13707"/>
                </a:lnTo>
                <a:lnTo>
                  <a:pt x="433" y="13905"/>
                </a:lnTo>
                <a:lnTo>
                  <a:pt x="470" y="14110"/>
                </a:lnTo>
                <a:lnTo>
                  <a:pt x="511" y="14322"/>
                </a:lnTo>
                <a:lnTo>
                  <a:pt x="555" y="14538"/>
                </a:lnTo>
                <a:lnTo>
                  <a:pt x="602" y="14757"/>
                </a:lnTo>
                <a:lnTo>
                  <a:pt x="650" y="14979"/>
                </a:lnTo>
                <a:lnTo>
                  <a:pt x="701" y="15200"/>
                </a:lnTo>
                <a:lnTo>
                  <a:pt x="729" y="15311"/>
                </a:lnTo>
                <a:lnTo>
                  <a:pt x="755" y="15420"/>
                </a:lnTo>
                <a:lnTo>
                  <a:pt x="784" y="15530"/>
                </a:lnTo>
                <a:lnTo>
                  <a:pt x="811" y="15639"/>
                </a:lnTo>
                <a:lnTo>
                  <a:pt x="840" y="15747"/>
                </a:lnTo>
                <a:lnTo>
                  <a:pt x="870" y="15854"/>
                </a:lnTo>
                <a:lnTo>
                  <a:pt x="899" y="15959"/>
                </a:lnTo>
                <a:lnTo>
                  <a:pt x="929" y="16064"/>
                </a:lnTo>
                <a:lnTo>
                  <a:pt x="960" y="16165"/>
                </a:lnTo>
                <a:lnTo>
                  <a:pt x="991" y="16266"/>
                </a:lnTo>
                <a:lnTo>
                  <a:pt x="1022" y="16365"/>
                </a:lnTo>
                <a:lnTo>
                  <a:pt x="1054" y="16461"/>
                </a:lnTo>
                <a:lnTo>
                  <a:pt x="1086" y="16556"/>
                </a:lnTo>
                <a:lnTo>
                  <a:pt x="1119" y="16646"/>
                </a:lnTo>
                <a:lnTo>
                  <a:pt x="1152" y="16735"/>
                </a:lnTo>
                <a:lnTo>
                  <a:pt x="1185" y="16821"/>
                </a:lnTo>
                <a:lnTo>
                  <a:pt x="1225" y="16920"/>
                </a:lnTo>
                <a:lnTo>
                  <a:pt x="1267" y="17017"/>
                </a:lnTo>
                <a:lnTo>
                  <a:pt x="1288" y="17064"/>
                </a:lnTo>
                <a:lnTo>
                  <a:pt x="1310" y="17111"/>
                </a:lnTo>
                <a:lnTo>
                  <a:pt x="1332" y="17156"/>
                </a:lnTo>
                <a:lnTo>
                  <a:pt x="1354" y="17202"/>
                </a:lnTo>
                <a:lnTo>
                  <a:pt x="1377" y="17247"/>
                </a:lnTo>
                <a:lnTo>
                  <a:pt x="1399" y="17290"/>
                </a:lnTo>
                <a:lnTo>
                  <a:pt x="1423" y="17334"/>
                </a:lnTo>
                <a:lnTo>
                  <a:pt x="1447" y="17376"/>
                </a:lnTo>
                <a:lnTo>
                  <a:pt x="1471" y="17417"/>
                </a:lnTo>
                <a:lnTo>
                  <a:pt x="1496" y="17459"/>
                </a:lnTo>
                <a:lnTo>
                  <a:pt x="1521" y="17499"/>
                </a:lnTo>
                <a:lnTo>
                  <a:pt x="1546" y="17538"/>
                </a:lnTo>
                <a:lnTo>
                  <a:pt x="1572" y="17576"/>
                </a:lnTo>
                <a:lnTo>
                  <a:pt x="1598" y="17614"/>
                </a:lnTo>
                <a:lnTo>
                  <a:pt x="1625" y="17651"/>
                </a:lnTo>
                <a:lnTo>
                  <a:pt x="1652" y="17687"/>
                </a:lnTo>
                <a:lnTo>
                  <a:pt x="1680" y="17722"/>
                </a:lnTo>
                <a:lnTo>
                  <a:pt x="1707" y="17756"/>
                </a:lnTo>
                <a:lnTo>
                  <a:pt x="1736" y="17789"/>
                </a:lnTo>
                <a:lnTo>
                  <a:pt x="1764" y="17822"/>
                </a:lnTo>
                <a:lnTo>
                  <a:pt x="1794" y="17853"/>
                </a:lnTo>
                <a:lnTo>
                  <a:pt x="1824" y="17884"/>
                </a:lnTo>
                <a:lnTo>
                  <a:pt x="1854" y="17914"/>
                </a:lnTo>
                <a:lnTo>
                  <a:pt x="1885" y="17943"/>
                </a:lnTo>
                <a:lnTo>
                  <a:pt x="1917" y="17970"/>
                </a:lnTo>
                <a:lnTo>
                  <a:pt x="1947" y="17998"/>
                </a:lnTo>
                <a:lnTo>
                  <a:pt x="1980" y="18023"/>
                </a:lnTo>
                <a:lnTo>
                  <a:pt x="2013" y="18048"/>
                </a:lnTo>
                <a:lnTo>
                  <a:pt x="2052" y="18075"/>
                </a:lnTo>
                <a:lnTo>
                  <a:pt x="2091" y="18102"/>
                </a:lnTo>
                <a:lnTo>
                  <a:pt x="2132" y="18127"/>
                </a:lnTo>
                <a:lnTo>
                  <a:pt x="2173" y="18151"/>
                </a:lnTo>
                <a:lnTo>
                  <a:pt x="2215" y="18174"/>
                </a:lnTo>
                <a:lnTo>
                  <a:pt x="2259" y="18194"/>
                </a:lnTo>
                <a:lnTo>
                  <a:pt x="2303" y="18214"/>
                </a:lnTo>
                <a:lnTo>
                  <a:pt x="2349" y="18232"/>
                </a:lnTo>
                <a:lnTo>
                  <a:pt x="2397" y="18249"/>
                </a:lnTo>
                <a:lnTo>
                  <a:pt x="2446" y="18264"/>
                </a:lnTo>
                <a:lnTo>
                  <a:pt x="2497" y="18277"/>
                </a:lnTo>
                <a:lnTo>
                  <a:pt x="2549" y="18287"/>
                </a:lnTo>
                <a:lnTo>
                  <a:pt x="2576" y="18292"/>
                </a:lnTo>
                <a:lnTo>
                  <a:pt x="2603" y="18296"/>
                </a:lnTo>
                <a:lnTo>
                  <a:pt x="2631" y="18300"/>
                </a:lnTo>
                <a:lnTo>
                  <a:pt x="2658" y="18303"/>
                </a:lnTo>
                <a:lnTo>
                  <a:pt x="2687" y="18305"/>
                </a:lnTo>
                <a:lnTo>
                  <a:pt x="2716" y="18308"/>
                </a:lnTo>
                <a:lnTo>
                  <a:pt x="2745" y="18309"/>
                </a:lnTo>
                <a:lnTo>
                  <a:pt x="2776" y="18309"/>
                </a:lnTo>
                <a:lnTo>
                  <a:pt x="2835" y="18310"/>
                </a:lnTo>
                <a:lnTo>
                  <a:pt x="2896" y="18310"/>
                </a:lnTo>
                <a:lnTo>
                  <a:pt x="2957" y="18309"/>
                </a:lnTo>
                <a:lnTo>
                  <a:pt x="3017" y="18308"/>
                </a:lnTo>
                <a:lnTo>
                  <a:pt x="3079" y="18305"/>
                </a:lnTo>
                <a:lnTo>
                  <a:pt x="3140" y="18303"/>
                </a:lnTo>
                <a:lnTo>
                  <a:pt x="3200" y="18300"/>
                </a:lnTo>
                <a:lnTo>
                  <a:pt x="3262" y="18296"/>
                </a:lnTo>
                <a:lnTo>
                  <a:pt x="3323" y="18292"/>
                </a:lnTo>
                <a:lnTo>
                  <a:pt x="3384" y="18287"/>
                </a:lnTo>
                <a:lnTo>
                  <a:pt x="3444" y="18283"/>
                </a:lnTo>
                <a:lnTo>
                  <a:pt x="3505" y="18277"/>
                </a:lnTo>
                <a:lnTo>
                  <a:pt x="3565" y="18271"/>
                </a:lnTo>
                <a:lnTo>
                  <a:pt x="3625" y="18264"/>
                </a:lnTo>
                <a:lnTo>
                  <a:pt x="3686" y="18257"/>
                </a:lnTo>
                <a:lnTo>
                  <a:pt x="3745" y="18250"/>
                </a:lnTo>
                <a:lnTo>
                  <a:pt x="3829" y="18240"/>
                </a:lnTo>
                <a:lnTo>
                  <a:pt x="3912" y="18230"/>
                </a:lnTo>
                <a:lnTo>
                  <a:pt x="3995" y="18218"/>
                </a:lnTo>
                <a:lnTo>
                  <a:pt x="4076" y="18206"/>
                </a:lnTo>
                <a:lnTo>
                  <a:pt x="4157" y="18192"/>
                </a:lnTo>
                <a:lnTo>
                  <a:pt x="4236" y="18178"/>
                </a:lnTo>
                <a:lnTo>
                  <a:pt x="4316" y="18165"/>
                </a:lnTo>
                <a:lnTo>
                  <a:pt x="4395" y="18150"/>
                </a:lnTo>
                <a:lnTo>
                  <a:pt x="4473" y="18134"/>
                </a:lnTo>
                <a:lnTo>
                  <a:pt x="4549" y="18118"/>
                </a:lnTo>
                <a:lnTo>
                  <a:pt x="4627" y="18101"/>
                </a:lnTo>
                <a:lnTo>
                  <a:pt x="4704" y="18083"/>
                </a:lnTo>
                <a:lnTo>
                  <a:pt x="4779" y="18066"/>
                </a:lnTo>
                <a:lnTo>
                  <a:pt x="4855" y="18048"/>
                </a:lnTo>
                <a:lnTo>
                  <a:pt x="4931" y="18028"/>
                </a:lnTo>
                <a:lnTo>
                  <a:pt x="5006" y="18009"/>
                </a:lnTo>
                <a:lnTo>
                  <a:pt x="5156" y="17969"/>
                </a:lnTo>
                <a:lnTo>
                  <a:pt x="5305" y="17927"/>
                </a:lnTo>
                <a:lnTo>
                  <a:pt x="5455" y="17882"/>
                </a:lnTo>
                <a:lnTo>
                  <a:pt x="5603" y="17836"/>
                </a:lnTo>
                <a:lnTo>
                  <a:pt x="5753" y="17789"/>
                </a:lnTo>
                <a:lnTo>
                  <a:pt x="5904" y="17741"/>
                </a:lnTo>
                <a:lnTo>
                  <a:pt x="6056" y="17691"/>
                </a:lnTo>
                <a:lnTo>
                  <a:pt x="6211" y="17639"/>
                </a:lnTo>
                <a:lnTo>
                  <a:pt x="6273" y="17619"/>
                </a:lnTo>
                <a:lnTo>
                  <a:pt x="6368" y="17586"/>
                </a:lnTo>
                <a:lnTo>
                  <a:pt x="6483" y="17544"/>
                </a:lnTo>
                <a:lnTo>
                  <a:pt x="6608" y="17501"/>
                </a:lnTo>
                <a:lnTo>
                  <a:pt x="6729" y="17456"/>
                </a:lnTo>
                <a:lnTo>
                  <a:pt x="6837" y="17415"/>
                </a:lnTo>
                <a:lnTo>
                  <a:pt x="6881" y="17398"/>
                </a:lnTo>
                <a:lnTo>
                  <a:pt x="6917" y="17382"/>
                </a:lnTo>
                <a:lnTo>
                  <a:pt x="6943" y="17369"/>
                </a:lnTo>
                <a:lnTo>
                  <a:pt x="6959" y="17361"/>
                </a:lnTo>
                <a:lnTo>
                  <a:pt x="6994" y="17351"/>
                </a:lnTo>
                <a:lnTo>
                  <a:pt x="7046" y="17333"/>
                </a:lnTo>
                <a:lnTo>
                  <a:pt x="7116" y="17308"/>
                </a:lnTo>
                <a:lnTo>
                  <a:pt x="7200" y="17277"/>
                </a:lnTo>
                <a:lnTo>
                  <a:pt x="7294" y="17240"/>
                </a:lnTo>
                <a:lnTo>
                  <a:pt x="7397" y="17200"/>
                </a:lnTo>
                <a:lnTo>
                  <a:pt x="7507" y="17156"/>
                </a:lnTo>
                <a:lnTo>
                  <a:pt x="7621" y="17112"/>
                </a:lnTo>
                <a:lnTo>
                  <a:pt x="7734" y="17066"/>
                </a:lnTo>
                <a:lnTo>
                  <a:pt x="7846" y="17021"/>
                </a:lnTo>
                <a:lnTo>
                  <a:pt x="7955" y="16977"/>
                </a:lnTo>
                <a:lnTo>
                  <a:pt x="8057" y="16937"/>
                </a:lnTo>
                <a:lnTo>
                  <a:pt x="8148" y="16899"/>
                </a:lnTo>
                <a:lnTo>
                  <a:pt x="8228" y="16867"/>
                </a:lnTo>
                <a:lnTo>
                  <a:pt x="8295" y="16841"/>
                </a:lnTo>
                <a:lnTo>
                  <a:pt x="8344" y="16821"/>
                </a:lnTo>
                <a:lnTo>
                  <a:pt x="8396" y="16799"/>
                </a:lnTo>
                <a:lnTo>
                  <a:pt x="8454" y="16778"/>
                </a:lnTo>
                <a:lnTo>
                  <a:pt x="8513" y="16755"/>
                </a:lnTo>
                <a:lnTo>
                  <a:pt x="8574" y="16731"/>
                </a:lnTo>
                <a:lnTo>
                  <a:pt x="8633" y="16707"/>
                </a:lnTo>
                <a:lnTo>
                  <a:pt x="8690" y="16682"/>
                </a:lnTo>
                <a:lnTo>
                  <a:pt x="8744" y="16658"/>
                </a:lnTo>
                <a:lnTo>
                  <a:pt x="8792" y="16633"/>
                </a:lnTo>
                <a:lnTo>
                  <a:pt x="8829" y="16621"/>
                </a:lnTo>
                <a:lnTo>
                  <a:pt x="8872" y="16605"/>
                </a:lnTo>
                <a:lnTo>
                  <a:pt x="8918" y="16587"/>
                </a:lnTo>
                <a:lnTo>
                  <a:pt x="8965" y="16565"/>
                </a:lnTo>
                <a:lnTo>
                  <a:pt x="9013" y="16543"/>
                </a:lnTo>
                <a:lnTo>
                  <a:pt x="9059" y="16522"/>
                </a:lnTo>
                <a:lnTo>
                  <a:pt x="9100" y="16502"/>
                </a:lnTo>
                <a:lnTo>
                  <a:pt x="9137" y="16485"/>
                </a:lnTo>
                <a:lnTo>
                  <a:pt x="9178" y="16465"/>
                </a:lnTo>
                <a:lnTo>
                  <a:pt x="9220" y="16447"/>
                </a:lnTo>
                <a:lnTo>
                  <a:pt x="9263" y="16429"/>
                </a:lnTo>
                <a:lnTo>
                  <a:pt x="9304" y="16409"/>
                </a:lnTo>
                <a:lnTo>
                  <a:pt x="9346" y="16391"/>
                </a:lnTo>
                <a:lnTo>
                  <a:pt x="9388" y="16371"/>
                </a:lnTo>
                <a:lnTo>
                  <a:pt x="9430" y="16352"/>
                </a:lnTo>
                <a:lnTo>
                  <a:pt x="9471" y="16331"/>
                </a:lnTo>
                <a:lnTo>
                  <a:pt x="9550" y="16292"/>
                </a:lnTo>
                <a:lnTo>
                  <a:pt x="9633" y="16254"/>
                </a:lnTo>
                <a:lnTo>
                  <a:pt x="9720" y="16214"/>
                </a:lnTo>
                <a:lnTo>
                  <a:pt x="9807" y="16173"/>
                </a:lnTo>
                <a:lnTo>
                  <a:pt x="9894" y="16132"/>
                </a:lnTo>
                <a:lnTo>
                  <a:pt x="9978" y="16091"/>
                </a:lnTo>
                <a:lnTo>
                  <a:pt x="10018" y="16069"/>
                </a:lnTo>
                <a:lnTo>
                  <a:pt x="10057" y="16048"/>
                </a:lnTo>
                <a:lnTo>
                  <a:pt x="10093" y="16026"/>
                </a:lnTo>
                <a:lnTo>
                  <a:pt x="10129" y="16004"/>
                </a:lnTo>
                <a:lnTo>
                  <a:pt x="10153" y="15994"/>
                </a:lnTo>
                <a:lnTo>
                  <a:pt x="10184" y="15979"/>
                </a:lnTo>
                <a:lnTo>
                  <a:pt x="10220" y="15962"/>
                </a:lnTo>
                <a:lnTo>
                  <a:pt x="10263" y="15939"/>
                </a:lnTo>
                <a:lnTo>
                  <a:pt x="10363" y="15886"/>
                </a:lnTo>
                <a:lnTo>
                  <a:pt x="10482" y="15821"/>
                </a:lnTo>
                <a:lnTo>
                  <a:pt x="10614" y="15748"/>
                </a:lnTo>
                <a:lnTo>
                  <a:pt x="10756" y="15669"/>
                </a:lnTo>
                <a:lnTo>
                  <a:pt x="10903" y="15584"/>
                </a:lnTo>
                <a:lnTo>
                  <a:pt x="11053" y="15498"/>
                </a:lnTo>
                <a:lnTo>
                  <a:pt x="11202" y="15411"/>
                </a:lnTo>
                <a:lnTo>
                  <a:pt x="11344" y="15328"/>
                </a:lnTo>
                <a:lnTo>
                  <a:pt x="11477" y="15249"/>
                </a:lnTo>
                <a:lnTo>
                  <a:pt x="11597" y="15176"/>
                </a:lnTo>
                <a:lnTo>
                  <a:pt x="11700" y="15111"/>
                </a:lnTo>
                <a:lnTo>
                  <a:pt x="11781" y="15060"/>
                </a:lnTo>
                <a:lnTo>
                  <a:pt x="11813" y="15038"/>
                </a:lnTo>
                <a:lnTo>
                  <a:pt x="11838" y="15021"/>
                </a:lnTo>
                <a:lnTo>
                  <a:pt x="11857" y="15007"/>
                </a:lnTo>
                <a:lnTo>
                  <a:pt x="11867" y="14997"/>
                </a:lnTo>
                <a:lnTo>
                  <a:pt x="11879" y="14991"/>
                </a:lnTo>
                <a:lnTo>
                  <a:pt x="11898" y="14982"/>
                </a:lnTo>
                <a:lnTo>
                  <a:pt x="11919" y="14970"/>
                </a:lnTo>
                <a:lnTo>
                  <a:pt x="11947" y="14954"/>
                </a:lnTo>
                <a:lnTo>
                  <a:pt x="12012" y="14913"/>
                </a:lnTo>
                <a:lnTo>
                  <a:pt x="12090" y="14864"/>
                </a:lnTo>
                <a:lnTo>
                  <a:pt x="12179" y="14806"/>
                </a:lnTo>
                <a:lnTo>
                  <a:pt x="12276" y="14741"/>
                </a:lnTo>
                <a:lnTo>
                  <a:pt x="12379" y="14672"/>
                </a:lnTo>
                <a:lnTo>
                  <a:pt x="12485" y="14600"/>
                </a:lnTo>
                <a:lnTo>
                  <a:pt x="12590" y="14528"/>
                </a:lnTo>
                <a:lnTo>
                  <a:pt x="12694" y="14457"/>
                </a:lnTo>
                <a:lnTo>
                  <a:pt x="12791" y="14388"/>
                </a:lnTo>
                <a:lnTo>
                  <a:pt x="12883" y="14324"/>
                </a:lnTo>
                <a:lnTo>
                  <a:pt x="12963" y="14267"/>
                </a:lnTo>
                <a:lnTo>
                  <a:pt x="13031" y="14218"/>
                </a:lnTo>
                <a:lnTo>
                  <a:pt x="13083" y="14179"/>
                </a:lnTo>
                <a:lnTo>
                  <a:pt x="13116" y="14152"/>
                </a:lnTo>
                <a:lnTo>
                  <a:pt x="13131" y="14143"/>
                </a:lnTo>
                <a:lnTo>
                  <a:pt x="13152" y="14131"/>
                </a:lnTo>
                <a:lnTo>
                  <a:pt x="13179" y="14112"/>
                </a:lnTo>
                <a:lnTo>
                  <a:pt x="13212" y="14088"/>
                </a:lnTo>
                <a:lnTo>
                  <a:pt x="13294" y="14030"/>
                </a:lnTo>
                <a:lnTo>
                  <a:pt x="13392" y="13958"/>
                </a:lnTo>
                <a:lnTo>
                  <a:pt x="13505" y="13873"/>
                </a:lnTo>
                <a:lnTo>
                  <a:pt x="13628" y="13779"/>
                </a:lnTo>
                <a:lnTo>
                  <a:pt x="13758" y="13680"/>
                </a:lnTo>
                <a:lnTo>
                  <a:pt x="13891" y="13578"/>
                </a:lnTo>
                <a:lnTo>
                  <a:pt x="14024" y="13475"/>
                </a:lnTo>
                <a:lnTo>
                  <a:pt x="14153" y="13374"/>
                </a:lnTo>
                <a:lnTo>
                  <a:pt x="14274" y="13278"/>
                </a:lnTo>
                <a:lnTo>
                  <a:pt x="14385" y="13190"/>
                </a:lnTo>
                <a:lnTo>
                  <a:pt x="14481" y="13112"/>
                </a:lnTo>
                <a:lnTo>
                  <a:pt x="14559" y="13048"/>
                </a:lnTo>
                <a:lnTo>
                  <a:pt x="14590" y="13022"/>
                </a:lnTo>
                <a:lnTo>
                  <a:pt x="14615" y="13000"/>
                </a:lnTo>
                <a:lnTo>
                  <a:pt x="14634" y="12982"/>
                </a:lnTo>
                <a:lnTo>
                  <a:pt x="14645" y="12970"/>
                </a:lnTo>
                <a:lnTo>
                  <a:pt x="14658" y="12963"/>
                </a:lnTo>
                <a:lnTo>
                  <a:pt x="14673" y="12954"/>
                </a:lnTo>
                <a:lnTo>
                  <a:pt x="14690" y="12942"/>
                </a:lnTo>
                <a:lnTo>
                  <a:pt x="14708" y="12928"/>
                </a:lnTo>
                <a:lnTo>
                  <a:pt x="14751" y="12895"/>
                </a:lnTo>
                <a:lnTo>
                  <a:pt x="14802" y="12854"/>
                </a:lnTo>
                <a:lnTo>
                  <a:pt x="14857" y="12807"/>
                </a:lnTo>
                <a:lnTo>
                  <a:pt x="14917" y="12756"/>
                </a:lnTo>
                <a:lnTo>
                  <a:pt x="14979" y="12701"/>
                </a:lnTo>
                <a:lnTo>
                  <a:pt x="15044" y="12645"/>
                </a:lnTo>
                <a:lnTo>
                  <a:pt x="15110" y="12587"/>
                </a:lnTo>
                <a:lnTo>
                  <a:pt x="15175" y="12530"/>
                </a:lnTo>
                <a:lnTo>
                  <a:pt x="15238" y="12475"/>
                </a:lnTo>
                <a:lnTo>
                  <a:pt x="15298" y="12421"/>
                </a:lnTo>
                <a:lnTo>
                  <a:pt x="15354" y="12372"/>
                </a:lnTo>
                <a:lnTo>
                  <a:pt x="15405" y="12328"/>
                </a:lnTo>
                <a:lnTo>
                  <a:pt x="15451" y="12291"/>
                </a:lnTo>
                <a:lnTo>
                  <a:pt x="15487" y="12261"/>
                </a:lnTo>
                <a:lnTo>
                  <a:pt x="15508" y="12245"/>
                </a:lnTo>
                <a:lnTo>
                  <a:pt x="15520" y="12233"/>
                </a:lnTo>
                <a:lnTo>
                  <a:pt x="15534" y="12220"/>
                </a:lnTo>
                <a:lnTo>
                  <a:pt x="15555" y="12200"/>
                </a:lnTo>
                <a:lnTo>
                  <a:pt x="15765" y="12013"/>
                </a:lnTo>
                <a:lnTo>
                  <a:pt x="15798" y="11979"/>
                </a:lnTo>
                <a:lnTo>
                  <a:pt x="15830" y="11947"/>
                </a:lnTo>
                <a:lnTo>
                  <a:pt x="15863" y="11915"/>
                </a:lnTo>
                <a:lnTo>
                  <a:pt x="15895" y="11884"/>
                </a:lnTo>
                <a:lnTo>
                  <a:pt x="15927" y="11853"/>
                </a:lnTo>
                <a:lnTo>
                  <a:pt x="15959" y="11823"/>
                </a:lnTo>
                <a:lnTo>
                  <a:pt x="15992" y="11790"/>
                </a:lnTo>
                <a:lnTo>
                  <a:pt x="16025" y="11758"/>
                </a:lnTo>
                <a:lnTo>
                  <a:pt x="16052" y="11733"/>
                </a:lnTo>
                <a:lnTo>
                  <a:pt x="16089" y="11696"/>
                </a:lnTo>
                <a:lnTo>
                  <a:pt x="16136" y="11649"/>
                </a:lnTo>
                <a:lnTo>
                  <a:pt x="16190" y="11595"/>
                </a:lnTo>
                <a:lnTo>
                  <a:pt x="16248" y="11535"/>
                </a:lnTo>
                <a:lnTo>
                  <a:pt x="16311" y="11470"/>
                </a:lnTo>
                <a:lnTo>
                  <a:pt x="16377" y="11403"/>
                </a:lnTo>
                <a:lnTo>
                  <a:pt x="16443" y="11335"/>
                </a:lnTo>
                <a:lnTo>
                  <a:pt x="16508" y="11268"/>
                </a:lnTo>
                <a:lnTo>
                  <a:pt x="16571" y="11202"/>
                </a:lnTo>
                <a:lnTo>
                  <a:pt x="16629" y="11140"/>
                </a:lnTo>
                <a:lnTo>
                  <a:pt x="16681" y="11084"/>
                </a:lnTo>
                <a:lnTo>
                  <a:pt x="16726" y="11036"/>
                </a:lnTo>
                <a:lnTo>
                  <a:pt x="16761" y="10997"/>
                </a:lnTo>
                <a:lnTo>
                  <a:pt x="16786" y="10969"/>
                </a:lnTo>
                <a:lnTo>
                  <a:pt x="16797" y="10953"/>
                </a:lnTo>
                <a:lnTo>
                  <a:pt x="16818" y="10935"/>
                </a:lnTo>
                <a:lnTo>
                  <a:pt x="16837" y="10915"/>
                </a:lnTo>
                <a:lnTo>
                  <a:pt x="16856" y="10896"/>
                </a:lnTo>
                <a:lnTo>
                  <a:pt x="16874" y="10875"/>
                </a:lnTo>
                <a:lnTo>
                  <a:pt x="16908" y="10833"/>
                </a:lnTo>
                <a:lnTo>
                  <a:pt x="16943" y="10789"/>
                </a:lnTo>
                <a:lnTo>
                  <a:pt x="17006" y="10707"/>
                </a:lnTo>
                <a:lnTo>
                  <a:pt x="17067" y="10626"/>
                </a:lnTo>
                <a:lnTo>
                  <a:pt x="17128" y="10543"/>
                </a:lnTo>
                <a:lnTo>
                  <a:pt x="17185" y="10462"/>
                </a:lnTo>
                <a:lnTo>
                  <a:pt x="17214" y="10421"/>
                </a:lnTo>
                <a:lnTo>
                  <a:pt x="17241" y="10379"/>
                </a:lnTo>
                <a:lnTo>
                  <a:pt x="17269" y="10337"/>
                </a:lnTo>
                <a:lnTo>
                  <a:pt x="17295" y="10296"/>
                </a:lnTo>
                <a:lnTo>
                  <a:pt x="17321" y="10254"/>
                </a:lnTo>
                <a:lnTo>
                  <a:pt x="17347" y="10211"/>
                </a:lnTo>
                <a:lnTo>
                  <a:pt x="17372" y="10169"/>
                </a:lnTo>
                <a:lnTo>
                  <a:pt x="17396" y="10125"/>
                </a:lnTo>
                <a:lnTo>
                  <a:pt x="17419" y="10081"/>
                </a:lnTo>
                <a:lnTo>
                  <a:pt x="17442" y="10037"/>
                </a:lnTo>
                <a:lnTo>
                  <a:pt x="17463" y="9992"/>
                </a:lnTo>
                <a:lnTo>
                  <a:pt x="17485" y="9946"/>
                </a:lnTo>
                <a:lnTo>
                  <a:pt x="17505" y="9900"/>
                </a:lnTo>
                <a:lnTo>
                  <a:pt x="17524" y="9853"/>
                </a:lnTo>
                <a:lnTo>
                  <a:pt x="17543" y="9805"/>
                </a:lnTo>
                <a:lnTo>
                  <a:pt x="17561" y="9757"/>
                </a:lnTo>
                <a:lnTo>
                  <a:pt x="17578" y="9708"/>
                </a:lnTo>
                <a:lnTo>
                  <a:pt x="17594" y="9657"/>
                </a:lnTo>
                <a:lnTo>
                  <a:pt x="17609" y="9606"/>
                </a:lnTo>
                <a:lnTo>
                  <a:pt x="17622" y="9553"/>
                </a:lnTo>
                <a:lnTo>
                  <a:pt x="17636" y="9501"/>
                </a:lnTo>
                <a:lnTo>
                  <a:pt x="17648" y="9446"/>
                </a:lnTo>
                <a:lnTo>
                  <a:pt x="17659" y="9391"/>
                </a:lnTo>
                <a:lnTo>
                  <a:pt x="17669" y="9334"/>
                </a:lnTo>
                <a:lnTo>
                  <a:pt x="17673" y="9309"/>
                </a:lnTo>
                <a:lnTo>
                  <a:pt x="17675" y="9283"/>
                </a:lnTo>
                <a:lnTo>
                  <a:pt x="17675" y="9255"/>
                </a:lnTo>
                <a:lnTo>
                  <a:pt x="17674" y="9226"/>
                </a:lnTo>
                <a:lnTo>
                  <a:pt x="17672" y="9196"/>
                </a:lnTo>
                <a:lnTo>
                  <a:pt x="17669" y="9165"/>
                </a:lnTo>
                <a:lnTo>
                  <a:pt x="17665" y="9133"/>
                </a:lnTo>
                <a:lnTo>
                  <a:pt x="17659" y="9101"/>
                </a:lnTo>
                <a:lnTo>
                  <a:pt x="17653" y="9068"/>
                </a:lnTo>
                <a:lnTo>
                  <a:pt x="17645" y="9034"/>
                </a:lnTo>
                <a:lnTo>
                  <a:pt x="17637" y="8999"/>
                </a:lnTo>
                <a:lnTo>
                  <a:pt x="17629" y="8965"/>
                </a:lnTo>
                <a:lnTo>
                  <a:pt x="17609" y="8895"/>
                </a:lnTo>
                <a:lnTo>
                  <a:pt x="17587" y="8825"/>
                </a:lnTo>
                <a:lnTo>
                  <a:pt x="17563" y="8757"/>
                </a:lnTo>
                <a:lnTo>
                  <a:pt x="17539" y="8689"/>
                </a:lnTo>
                <a:lnTo>
                  <a:pt x="17513" y="8624"/>
                </a:lnTo>
                <a:lnTo>
                  <a:pt x="17487" y="8563"/>
                </a:lnTo>
                <a:lnTo>
                  <a:pt x="17462" y="8506"/>
                </a:lnTo>
                <a:lnTo>
                  <a:pt x="17437" y="8455"/>
                </a:lnTo>
                <a:lnTo>
                  <a:pt x="17415" y="8408"/>
                </a:lnTo>
                <a:lnTo>
                  <a:pt x="17394" y="8369"/>
                </a:lnTo>
                <a:lnTo>
                  <a:pt x="17360" y="8310"/>
                </a:lnTo>
                <a:lnTo>
                  <a:pt x="17328" y="8254"/>
                </a:lnTo>
                <a:lnTo>
                  <a:pt x="17297" y="8203"/>
                </a:lnTo>
                <a:lnTo>
                  <a:pt x="17268" y="8155"/>
                </a:lnTo>
                <a:lnTo>
                  <a:pt x="17239" y="8109"/>
                </a:lnTo>
                <a:lnTo>
                  <a:pt x="17210" y="8066"/>
                </a:lnTo>
                <a:lnTo>
                  <a:pt x="17182" y="8023"/>
                </a:lnTo>
                <a:lnTo>
                  <a:pt x="17153" y="7981"/>
                </a:lnTo>
                <a:lnTo>
                  <a:pt x="17123" y="7941"/>
                </a:lnTo>
                <a:lnTo>
                  <a:pt x="17093" y="7900"/>
                </a:lnTo>
                <a:lnTo>
                  <a:pt x="17062" y="7858"/>
                </a:lnTo>
                <a:lnTo>
                  <a:pt x="17029" y="7816"/>
                </a:lnTo>
                <a:lnTo>
                  <a:pt x="16958" y="7727"/>
                </a:lnTo>
                <a:lnTo>
                  <a:pt x="16877" y="7627"/>
                </a:lnTo>
                <a:lnTo>
                  <a:pt x="16843" y="7585"/>
                </a:lnTo>
                <a:lnTo>
                  <a:pt x="16805" y="7540"/>
                </a:lnTo>
                <a:lnTo>
                  <a:pt x="16766" y="7493"/>
                </a:lnTo>
                <a:lnTo>
                  <a:pt x="16725" y="7446"/>
                </a:lnTo>
                <a:lnTo>
                  <a:pt x="16641" y="7350"/>
                </a:lnTo>
                <a:lnTo>
                  <a:pt x="16551" y="7253"/>
                </a:lnTo>
                <a:lnTo>
                  <a:pt x="16462" y="7157"/>
                </a:lnTo>
                <a:lnTo>
                  <a:pt x="16373" y="7065"/>
                </a:lnTo>
                <a:lnTo>
                  <a:pt x="16287" y="6978"/>
                </a:lnTo>
                <a:lnTo>
                  <a:pt x="16207" y="6899"/>
                </a:lnTo>
                <a:lnTo>
                  <a:pt x="16179" y="6872"/>
                </a:lnTo>
                <a:lnTo>
                  <a:pt x="16153" y="6842"/>
                </a:lnTo>
                <a:lnTo>
                  <a:pt x="16127" y="6811"/>
                </a:lnTo>
                <a:lnTo>
                  <a:pt x="16099" y="6779"/>
                </a:lnTo>
                <a:lnTo>
                  <a:pt x="16071" y="6747"/>
                </a:lnTo>
                <a:lnTo>
                  <a:pt x="16042" y="6715"/>
                </a:lnTo>
                <a:lnTo>
                  <a:pt x="16011" y="6683"/>
                </a:lnTo>
                <a:lnTo>
                  <a:pt x="15979" y="6652"/>
                </a:lnTo>
                <a:lnTo>
                  <a:pt x="14313" y="5186"/>
                </a:lnTo>
                <a:lnTo>
                  <a:pt x="14230" y="5121"/>
                </a:lnTo>
                <a:lnTo>
                  <a:pt x="14144" y="5052"/>
                </a:lnTo>
                <a:lnTo>
                  <a:pt x="14058" y="4981"/>
                </a:lnTo>
                <a:lnTo>
                  <a:pt x="13972" y="4911"/>
                </a:lnTo>
                <a:lnTo>
                  <a:pt x="13885" y="4840"/>
                </a:lnTo>
                <a:lnTo>
                  <a:pt x="13797" y="4769"/>
                </a:lnTo>
                <a:lnTo>
                  <a:pt x="13709" y="4700"/>
                </a:lnTo>
                <a:lnTo>
                  <a:pt x="13622" y="4634"/>
                </a:lnTo>
                <a:lnTo>
                  <a:pt x="13528" y="4565"/>
                </a:lnTo>
                <a:lnTo>
                  <a:pt x="13437" y="4496"/>
                </a:lnTo>
                <a:lnTo>
                  <a:pt x="13348" y="4430"/>
                </a:lnTo>
                <a:lnTo>
                  <a:pt x="13259" y="4364"/>
                </a:lnTo>
                <a:lnTo>
                  <a:pt x="13172" y="4299"/>
                </a:lnTo>
                <a:lnTo>
                  <a:pt x="13085" y="4234"/>
                </a:lnTo>
                <a:lnTo>
                  <a:pt x="12999" y="4170"/>
                </a:lnTo>
                <a:lnTo>
                  <a:pt x="12913" y="4107"/>
                </a:lnTo>
                <a:lnTo>
                  <a:pt x="12826" y="4043"/>
                </a:lnTo>
                <a:lnTo>
                  <a:pt x="12738" y="3980"/>
                </a:lnTo>
                <a:lnTo>
                  <a:pt x="12650" y="3916"/>
                </a:lnTo>
                <a:lnTo>
                  <a:pt x="12559" y="3852"/>
                </a:lnTo>
                <a:lnTo>
                  <a:pt x="12468" y="3787"/>
                </a:lnTo>
                <a:lnTo>
                  <a:pt x="12373" y="3722"/>
                </a:lnTo>
                <a:lnTo>
                  <a:pt x="12276" y="3655"/>
                </a:lnTo>
                <a:lnTo>
                  <a:pt x="12177" y="3589"/>
                </a:lnTo>
                <a:lnTo>
                  <a:pt x="12083" y="3525"/>
                </a:lnTo>
                <a:lnTo>
                  <a:pt x="11988" y="3463"/>
                </a:lnTo>
                <a:lnTo>
                  <a:pt x="11893" y="3402"/>
                </a:lnTo>
                <a:lnTo>
                  <a:pt x="11798" y="3340"/>
                </a:lnTo>
                <a:lnTo>
                  <a:pt x="11702" y="3280"/>
                </a:lnTo>
                <a:lnTo>
                  <a:pt x="11606" y="3219"/>
                </a:lnTo>
                <a:lnTo>
                  <a:pt x="11509" y="3158"/>
                </a:lnTo>
                <a:lnTo>
                  <a:pt x="11411" y="3097"/>
                </a:lnTo>
                <a:lnTo>
                  <a:pt x="11318" y="3037"/>
                </a:lnTo>
                <a:lnTo>
                  <a:pt x="11222" y="2979"/>
                </a:lnTo>
                <a:lnTo>
                  <a:pt x="11125" y="2920"/>
                </a:lnTo>
                <a:lnTo>
                  <a:pt x="11028" y="2863"/>
                </a:lnTo>
                <a:lnTo>
                  <a:pt x="10930" y="2806"/>
                </a:lnTo>
                <a:lnTo>
                  <a:pt x="10831" y="2749"/>
                </a:lnTo>
                <a:lnTo>
                  <a:pt x="10732" y="2692"/>
                </a:lnTo>
                <a:lnTo>
                  <a:pt x="10631" y="2635"/>
                </a:lnTo>
                <a:lnTo>
                  <a:pt x="10529" y="2579"/>
                </a:lnTo>
                <a:lnTo>
                  <a:pt x="10427" y="2523"/>
                </a:lnTo>
                <a:lnTo>
                  <a:pt x="10326" y="2468"/>
                </a:lnTo>
                <a:lnTo>
                  <a:pt x="10223" y="2413"/>
                </a:lnTo>
                <a:lnTo>
                  <a:pt x="10120" y="2359"/>
                </a:lnTo>
                <a:lnTo>
                  <a:pt x="10015" y="2305"/>
                </a:lnTo>
                <a:lnTo>
                  <a:pt x="9911" y="2251"/>
                </a:lnTo>
                <a:lnTo>
                  <a:pt x="9807" y="2198"/>
                </a:lnTo>
                <a:lnTo>
                  <a:pt x="9735" y="2162"/>
                </a:lnTo>
                <a:lnTo>
                  <a:pt x="9660" y="2124"/>
                </a:lnTo>
                <a:lnTo>
                  <a:pt x="9583" y="2086"/>
                </a:lnTo>
                <a:lnTo>
                  <a:pt x="9504" y="2047"/>
                </a:lnTo>
                <a:lnTo>
                  <a:pt x="9423" y="2010"/>
                </a:lnTo>
                <a:lnTo>
                  <a:pt x="9340" y="1971"/>
                </a:lnTo>
                <a:lnTo>
                  <a:pt x="9258" y="1932"/>
                </a:lnTo>
                <a:lnTo>
                  <a:pt x="9174" y="1893"/>
                </a:lnTo>
                <a:lnTo>
                  <a:pt x="9091" y="1855"/>
                </a:lnTo>
                <a:lnTo>
                  <a:pt x="9006" y="1816"/>
                </a:lnTo>
                <a:lnTo>
                  <a:pt x="8923" y="1780"/>
                </a:lnTo>
                <a:lnTo>
                  <a:pt x="8840" y="1743"/>
                </a:lnTo>
                <a:lnTo>
                  <a:pt x="8759" y="1707"/>
                </a:lnTo>
                <a:lnTo>
                  <a:pt x="8679" y="1673"/>
                </a:lnTo>
                <a:lnTo>
                  <a:pt x="8600" y="1640"/>
                </a:lnTo>
                <a:lnTo>
                  <a:pt x="8523" y="1608"/>
                </a:lnTo>
                <a:lnTo>
                  <a:pt x="8472" y="1587"/>
                </a:lnTo>
                <a:lnTo>
                  <a:pt x="8417" y="1562"/>
                </a:lnTo>
                <a:lnTo>
                  <a:pt x="8360" y="1537"/>
                </a:lnTo>
                <a:lnTo>
                  <a:pt x="8300" y="1511"/>
                </a:lnTo>
                <a:lnTo>
                  <a:pt x="8242" y="1485"/>
                </a:lnTo>
                <a:lnTo>
                  <a:pt x="8184" y="1461"/>
                </a:lnTo>
                <a:lnTo>
                  <a:pt x="8156" y="1451"/>
                </a:lnTo>
                <a:lnTo>
                  <a:pt x="8129" y="1442"/>
                </a:lnTo>
                <a:lnTo>
                  <a:pt x="8102" y="1433"/>
                </a:lnTo>
                <a:lnTo>
                  <a:pt x="8078" y="1426"/>
                </a:lnTo>
                <a:close/>
              </a:path>
            </a:pathLst>
          </a:custGeom>
          <a:solidFill>
            <a:schemeClr val="accent2"/>
          </a:solidFill>
          <a:ln cap="sq">
            <a:noFill/>
          </a:ln>
        </p:spPr>
        <p:txBody>
          <a:bodyPr vert="horz" wrap="square" lIns="91440" tIns="45720" rIns="91440" bIns="45720" rtlCol="0" anchor="t"/>
          <a:lstStyle/>
          <a:p>
            <a:pPr algn="l">
              <a:lnSpc>
                <a:spcPct val="100000"/>
              </a:lnSpc>
            </a:pPr>
            <a:endParaRPr kumimoji="1" lang="zh-CN" altLang="en-US" sz="2400"/>
          </a:p>
        </p:txBody>
      </p:sp>
      <p:sp>
        <p:nvSpPr>
          <p:cNvPr id="15" name="标题 1"/>
          <p:cNvSpPr txBox="1"/>
          <p:nvPr/>
        </p:nvSpPr>
        <p:spPr>
          <a:xfrm>
            <a:off x="1334135" y="4617085"/>
            <a:ext cx="3877945" cy="828040"/>
          </a:xfrm>
          <a:prstGeom prst="rect">
            <a:avLst/>
          </a:prstGeom>
          <a:noFill/>
          <a:ln>
            <a:noFill/>
          </a:ln>
        </p:spPr>
        <p:txBody>
          <a:bodyPr vert="horz" wrap="square" lIns="0" tIns="0" rIns="0" bIns="0" rtlCol="0" anchor="t"/>
          <a:lstStyle/>
          <a:p>
            <a:pPr algn="l">
              <a:lnSpc>
                <a:spcPct val="130000"/>
              </a:lnSpc>
            </a:pPr>
            <a:r>
              <a:rPr kumimoji="1" lang="en-US" altLang="zh-CN">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学习中观层认知的修炼方法：产业链分析，明确角色、梳理关系、填充角色。</a:t>
            </a:r>
          </a:p>
        </p:txBody>
      </p:sp>
      <p:sp>
        <p:nvSpPr>
          <p:cNvPr id="16" name="标题 1"/>
          <p:cNvSpPr txBox="1"/>
          <p:nvPr/>
        </p:nvSpPr>
        <p:spPr>
          <a:xfrm>
            <a:off x="1084165" y="4691584"/>
            <a:ext cx="126854" cy="131412"/>
          </a:xfrm>
          <a:custGeom>
            <a:avLst/>
            <a:gdLst>
              <a:gd name="T0" fmla="*/ 7371 w 17675"/>
              <a:gd name="T1" fmla="*/ 1125 h 18310"/>
              <a:gd name="T2" fmla="*/ 5959 w 17675"/>
              <a:gd name="T3" fmla="*/ 593 h 18310"/>
              <a:gd name="T4" fmla="*/ 4735 w 17675"/>
              <a:gd name="T5" fmla="*/ 240 h 18310"/>
              <a:gd name="T6" fmla="*/ 3627 w 17675"/>
              <a:gd name="T7" fmla="*/ 54 h 18310"/>
              <a:gd name="T8" fmla="*/ 2806 w 17675"/>
              <a:gd name="T9" fmla="*/ 7 h 18310"/>
              <a:gd name="T10" fmla="*/ 2454 w 17675"/>
              <a:gd name="T11" fmla="*/ 85 h 18310"/>
              <a:gd name="T12" fmla="*/ 2132 w 17675"/>
              <a:gd name="T13" fmla="*/ 262 h 18310"/>
              <a:gd name="T14" fmla="*/ 1838 w 17675"/>
              <a:gd name="T15" fmla="*/ 533 h 18310"/>
              <a:gd name="T16" fmla="*/ 1454 w 17675"/>
              <a:gd name="T17" fmla="*/ 1111 h 18310"/>
              <a:gd name="T18" fmla="*/ 1261 w 17675"/>
              <a:gd name="T19" fmla="*/ 1545 h 18310"/>
              <a:gd name="T20" fmla="*/ 1008 w 17675"/>
              <a:gd name="T21" fmla="*/ 2315 h 18310"/>
              <a:gd name="T22" fmla="*/ 836 w 17675"/>
              <a:gd name="T23" fmla="*/ 2906 h 18310"/>
              <a:gd name="T24" fmla="*/ 683 w 17675"/>
              <a:gd name="T25" fmla="*/ 3519 h 18310"/>
              <a:gd name="T26" fmla="*/ 506 w 17675"/>
              <a:gd name="T27" fmla="*/ 4330 h 18310"/>
              <a:gd name="T28" fmla="*/ 356 w 17675"/>
              <a:gd name="T29" fmla="*/ 5177 h 18310"/>
              <a:gd name="T30" fmla="*/ 199 w 17675"/>
              <a:gd name="T31" fmla="*/ 6352 h 18310"/>
              <a:gd name="T32" fmla="*/ 65 w 17675"/>
              <a:gd name="T33" fmla="*/ 7805 h 18310"/>
              <a:gd name="T34" fmla="*/ 1 w 17675"/>
              <a:gd name="T35" fmla="*/ 9354 h 18310"/>
              <a:gd name="T36" fmla="*/ 54 w 17675"/>
              <a:gd name="T37" fmla="*/ 10490 h 18310"/>
              <a:gd name="T38" fmla="*/ 149 w 17675"/>
              <a:gd name="T39" fmla="*/ 11811 h 18310"/>
              <a:gd name="T40" fmla="*/ 298 w 17675"/>
              <a:gd name="T41" fmla="*/ 13066 h 18310"/>
              <a:gd name="T42" fmla="*/ 650 w 17675"/>
              <a:gd name="T43" fmla="*/ 14979 h 18310"/>
              <a:gd name="T44" fmla="*/ 991 w 17675"/>
              <a:gd name="T45" fmla="*/ 16266 h 18310"/>
              <a:gd name="T46" fmla="*/ 1332 w 17675"/>
              <a:gd name="T47" fmla="*/ 17156 h 18310"/>
              <a:gd name="T48" fmla="*/ 1598 w 17675"/>
              <a:gd name="T49" fmla="*/ 17614 h 18310"/>
              <a:gd name="T50" fmla="*/ 1917 w 17675"/>
              <a:gd name="T51" fmla="*/ 17970 h 18310"/>
              <a:gd name="T52" fmla="*/ 2349 w 17675"/>
              <a:gd name="T53" fmla="*/ 18232 h 18310"/>
              <a:gd name="T54" fmla="*/ 2745 w 17675"/>
              <a:gd name="T55" fmla="*/ 18309 h 18310"/>
              <a:gd name="T56" fmla="*/ 3384 w 17675"/>
              <a:gd name="T57" fmla="*/ 18287 h 18310"/>
              <a:gd name="T58" fmla="*/ 4157 w 17675"/>
              <a:gd name="T59" fmla="*/ 18192 h 18310"/>
              <a:gd name="T60" fmla="*/ 5006 w 17675"/>
              <a:gd name="T61" fmla="*/ 18009 h 18310"/>
              <a:gd name="T62" fmla="*/ 6483 w 17675"/>
              <a:gd name="T63" fmla="*/ 17544 h 18310"/>
              <a:gd name="T64" fmla="*/ 7200 w 17675"/>
              <a:gd name="T65" fmla="*/ 17277 h 18310"/>
              <a:gd name="T66" fmla="*/ 8295 w 17675"/>
              <a:gd name="T67" fmla="*/ 16841 h 18310"/>
              <a:gd name="T68" fmla="*/ 8872 w 17675"/>
              <a:gd name="T69" fmla="*/ 16605 h 18310"/>
              <a:gd name="T70" fmla="*/ 9346 w 17675"/>
              <a:gd name="T71" fmla="*/ 16391 h 18310"/>
              <a:gd name="T72" fmla="*/ 10057 w 17675"/>
              <a:gd name="T73" fmla="*/ 16048 h 18310"/>
              <a:gd name="T74" fmla="*/ 10903 w 17675"/>
              <a:gd name="T75" fmla="*/ 15584 h 18310"/>
              <a:gd name="T76" fmla="*/ 11867 w 17675"/>
              <a:gd name="T77" fmla="*/ 14997 h 18310"/>
              <a:gd name="T78" fmla="*/ 12590 w 17675"/>
              <a:gd name="T79" fmla="*/ 14528 h 18310"/>
              <a:gd name="T80" fmla="*/ 13212 w 17675"/>
              <a:gd name="T81" fmla="*/ 14088 h 18310"/>
              <a:gd name="T82" fmla="*/ 14481 w 17675"/>
              <a:gd name="T83" fmla="*/ 13112 h 18310"/>
              <a:gd name="T84" fmla="*/ 14802 w 17675"/>
              <a:gd name="T85" fmla="*/ 12854 h 18310"/>
              <a:gd name="T86" fmla="*/ 15451 w 17675"/>
              <a:gd name="T87" fmla="*/ 12291 h 18310"/>
              <a:gd name="T88" fmla="*/ 15927 w 17675"/>
              <a:gd name="T89" fmla="*/ 11853 h 18310"/>
              <a:gd name="T90" fmla="*/ 16443 w 17675"/>
              <a:gd name="T91" fmla="*/ 11335 h 18310"/>
              <a:gd name="T92" fmla="*/ 16856 w 17675"/>
              <a:gd name="T93" fmla="*/ 10896 h 18310"/>
              <a:gd name="T94" fmla="*/ 17295 w 17675"/>
              <a:gd name="T95" fmla="*/ 10296 h 18310"/>
              <a:gd name="T96" fmla="*/ 17543 w 17675"/>
              <a:gd name="T97" fmla="*/ 9805 h 18310"/>
              <a:gd name="T98" fmla="*/ 17675 w 17675"/>
              <a:gd name="T99" fmla="*/ 9283 h 18310"/>
              <a:gd name="T100" fmla="*/ 17609 w 17675"/>
              <a:gd name="T101" fmla="*/ 8895 h 18310"/>
              <a:gd name="T102" fmla="*/ 17328 w 17675"/>
              <a:gd name="T103" fmla="*/ 8254 h 18310"/>
              <a:gd name="T104" fmla="*/ 16958 w 17675"/>
              <a:gd name="T105" fmla="*/ 7727 h 18310"/>
              <a:gd name="T106" fmla="*/ 16207 w 17675"/>
              <a:gd name="T107" fmla="*/ 6899 h 18310"/>
              <a:gd name="T108" fmla="*/ 14144 w 17675"/>
              <a:gd name="T109" fmla="*/ 5052 h 18310"/>
              <a:gd name="T110" fmla="*/ 13172 w 17675"/>
              <a:gd name="T111" fmla="*/ 4299 h 18310"/>
              <a:gd name="T112" fmla="*/ 12177 w 17675"/>
              <a:gd name="T113" fmla="*/ 3589 h 18310"/>
              <a:gd name="T114" fmla="*/ 11125 w 17675"/>
              <a:gd name="T115" fmla="*/ 2920 h 18310"/>
              <a:gd name="T116" fmla="*/ 10015 w 17675"/>
              <a:gd name="T117" fmla="*/ 2305 h 18310"/>
              <a:gd name="T118" fmla="*/ 9091 w 17675"/>
              <a:gd name="T119" fmla="*/ 1855 h 18310"/>
              <a:gd name="T120" fmla="*/ 8300 w 17675"/>
              <a:gd name="T121" fmla="*/ 1511 h 18310"/>
            </a:gdLst>
            <a:ahLst/>
            <a:cxnLst/>
            <a:rect l="0" t="0" r="r" b="b"/>
            <a:pathLst>
              <a:path w="17675" h="18310">
                <a:moveTo>
                  <a:pt x="8078" y="1426"/>
                </a:moveTo>
                <a:lnTo>
                  <a:pt x="8047" y="1409"/>
                </a:lnTo>
                <a:lnTo>
                  <a:pt x="8014" y="1392"/>
                </a:lnTo>
                <a:lnTo>
                  <a:pt x="7978" y="1376"/>
                </a:lnTo>
                <a:lnTo>
                  <a:pt x="7940" y="1360"/>
                </a:lnTo>
                <a:lnTo>
                  <a:pt x="7901" y="1345"/>
                </a:lnTo>
                <a:lnTo>
                  <a:pt x="7862" y="1330"/>
                </a:lnTo>
                <a:lnTo>
                  <a:pt x="7825" y="1315"/>
                </a:lnTo>
                <a:lnTo>
                  <a:pt x="7791" y="1301"/>
                </a:lnTo>
                <a:lnTo>
                  <a:pt x="7583" y="1213"/>
                </a:lnTo>
                <a:lnTo>
                  <a:pt x="7371" y="1125"/>
                </a:lnTo>
                <a:lnTo>
                  <a:pt x="7158" y="1038"/>
                </a:lnTo>
                <a:lnTo>
                  <a:pt x="6943" y="953"/>
                </a:lnTo>
                <a:lnTo>
                  <a:pt x="6836" y="911"/>
                </a:lnTo>
                <a:lnTo>
                  <a:pt x="6727" y="869"/>
                </a:lnTo>
                <a:lnTo>
                  <a:pt x="6618" y="827"/>
                </a:lnTo>
                <a:lnTo>
                  <a:pt x="6508" y="787"/>
                </a:lnTo>
                <a:lnTo>
                  <a:pt x="6400" y="747"/>
                </a:lnTo>
                <a:lnTo>
                  <a:pt x="6290" y="707"/>
                </a:lnTo>
                <a:lnTo>
                  <a:pt x="6180" y="668"/>
                </a:lnTo>
                <a:lnTo>
                  <a:pt x="6070" y="631"/>
                </a:lnTo>
                <a:lnTo>
                  <a:pt x="5959" y="593"/>
                </a:lnTo>
                <a:lnTo>
                  <a:pt x="5848" y="556"/>
                </a:lnTo>
                <a:lnTo>
                  <a:pt x="5737" y="521"/>
                </a:lnTo>
                <a:lnTo>
                  <a:pt x="5626" y="485"/>
                </a:lnTo>
                <a:lnTo>
                  <a:pt x="5515" y="451"/>
                </a:lnTo>
                <a:lnTo>
                  <a:pt x="5404" y="418"/>
                </a:lnTo>
                <a:lnTo>
                  <a:pt x="5292" y="386"/>
                </a:lnTo>
                <a:lnTo>
                  <a:pt x="5181" y="355"/>
                </a:lnTo>
                <a:lnTo>
                  <a:pt x="5069" y="324"/>
                </a:lnTo>
                <a:lnTo>
                  <a:pt x="4958" y="295"/>
                </a:lnTo>
                <a:lnTo>
                  <a:pt x="4846" y="267"/>
                </a:lnTo>
                <a:lnTo>
                  <a:pt x="4735" y="240"/>
                </a:lnTo>
                <a:lnTo>
                  <a:pt x="4623" y="215"/>
                </a:lnTo>
                <a:lnTo>
                  <a:pt x="4511" y="191"/>
                </a:lnTo>
                <a:lnTo>
                  <a:pt x="4400" y="168"/>
                </a:lnTo>
                <a:lnTo>
                  <a:pt x="4287" y="146"/>
                </a:lnTo>
                <a:lnTo>
                  <a:pt x="4234" y="136"/>
                </a:lnTo>
                <a:lnTo>
                  <a:pt x="4162" y="125"/>
                </a:lnTo>
                <a:lnTo>
                  <a:pt x="4075" y="112"/>
                </a:lnTo>
                <a:lnTo>
                  <a:pt x="3975" y="98"/>
                </a:lnTo>
                <a:lnTo>
                  <a:pt x="3865" y="84"/>
                </a:lnTo>
                <a:lnTo>
                  <a:pt x="3749" y="69"/>
                </a:lnTo>
                <a:lnTo>
                  <a:pt x="3627" y="54"/>
                </a:lnTo>
                <a:lnTo>
                  <a:pt x="3504" y="40"/>
                </a:lnTo>
                <a:lnTo>
                  <a:pt x="3381" y="27"/>
                </a:lnTo>
                <a:lnTo>
                  <a:pt x="3262" y="17"/>
                </a:lnTo>
                <a:lnTo>
                  <a:pt x="3148" y="8"/>
                </a:lnTo>
                <a:lnTo>
                  <a:pt x="3043" y="2"/>
                </a:lnTo>
                <a:lnTo>
                  <a:pt x="2994" y="1"/>
                </a:lnTo>
                <a:lnTo>
                  <a:pt x="2949" y="0"/>
                </a:lnTo>
                <a:lnTo>
                  <a:pt x="2908" y="0"/>
                </a:lnTo>
                <a:lnTo>
                  <a:pt x="2869" y="1"/>
                </a:lnTo>
                <a:lnTo>
                  <a:pt x="2834" y="3"/>
                </a:lnTo>
                <a:lnTo>
                  <a:pt x="2806" y="7"/>
                </a:lnTo>
                <a:lnTo>
                  <a:pt x="2780" y="11"/>
                </a:lnTo>
                <a:lnTo>
                  <a:pt x="2761" y="17"/>
                </a:lnTo>
                <a:lnTo>
                  <a:pt x="2724" y="19"/>
                </a:lnTo>
                <a:lnTo>
                  <a:pt x="2689" y="24"/>
                </a:lnTo>
                <a:lnTo>
                  <a:pt x="2655" y="29"/>
                </a:lnTo>
                <a:lnTo>
                  <a:pt x="2620" y="35"/>
                </a:lnTo>
                <a:lnTo>
                  <a:pt x="2586" y="43"/>
                </a:lnTo>
                <a:lnTo>
                  <a:pt x="2552" y="53"/>
                </a:lnTo>
                <a:lnTo>
                  <a:pt x="2518" y="63"/>
                </a:lnTo>
                <a:lnTo>
                  <a:pt x="2486" y="73"/>
                </a:lnTo>
                <a:lnTo>
                  <a:pt x="2454" y="85"/>
                </a:lnTo>
                <a:lnTo>
                  <a:pt x="2423" y="97"/>
                </a:lnTo>
                <a:lnTo>
                  <a:pt x="2393" y="111"/>
                </a:lnTo>
                <a:lnTo>
                  <a:pt x="2363" y="125"/>
                </a:lnTo>
                <a:lnTo>
                  <a:pt x="2333" y="138"/>
                </a:lnTo>
                <a:lnTo>
                  <a:pt x="2306" y="153"/>
                </a:lnTo>
                <a:lnTo>
                  <a:pt x="2278" y="169"/>
                </a:lnTo>
                <a:lnTo>
                  <a:pt x="2252" y="184"/>
                </a:lnTo>
                <a:lnTo>
                  <a:pt x="2218" y="205"/>
                </a:lnTo>
                <a:lnTo>
                  <a:pt x="2187" y="224"/>
                </a:lnTo>
                <a:lnTo>
                  <a:pt x="2158" y="244"/>
                </a:lnTo>
                <a:lnTo>
                  <a:pt x="2132" y="262"/>
                </a:lnTo>
                <a:lnTo>
                  <a:pt x="2108" y="280"/>
                </a:lnTo>
                <a:lnTo>
                  <a:pt x="2086" y="298"/>
                </a:lnTo>
                <a:lnTo>
                  <a:pt x="2065" y="315"/>
                </a:lnTo>
                <a:lnTo>
                  <a:pt x="2046" y="332"/>
                </a:lnTo>
                <a:lnTo>
                  <a:pt x="2007" y="367"/>
                </a:lnTo>
                <a:lnTo>
                  <a:pt x="1968" y="405"/>
                </a:lnTo>
                <a:lnTo>
                  <a:pt x="1927" y="446"/>
                </a:lnTo>
                <a:lnTo>
                  <a:pt x="1878" y="491"/>
                </a:lnTo>
                <a:lnTo>
                  <a:pt x="1866" y="504"/>
                </a:lnTo>
                <a:lnTo>
                  <a:pt x="1853" y="517"/>
                </a:lnTo>
                <a:lnTo>
                  <a:pt x="1838" y="533"/>
                </a:lnTo>
                <a:lnTo>
                  <a:pt x="1823" y="550"/>
                </a:lnTo>
                <a:lnTo>
                  <a:pt x="1790" y="592"/>
                </a:lnTo>
                <a:lnTo>
                  <a:pt x="1754" y="637"/>
                </a:lnTo>
                <a:lnTo>
                  <a:pt x="1717" y="689"/>
                </a:lnTo>
                <a:lnTo>
                  <a:pt x="1679" y="744"/>
                </a:lnTo>
                <a:lnTo>
                  <a:pt x="1639" y="802"/>
                </a:lnTo>
                <a:lnTo>
                  <a:pt x="1600" y="863"/>
                </a:lnTo>
                <a:lnTo>
                  <a:pt x="1561" y="926"/>
                </a:lnTo>
                <a:lnTo>
                  <a:pt x="1524" y="988"/>
                </a:lnTo>
                <a:lnTo>
                  <a:pt x="1488" y="1051"/>
                </a:lnTo>
                <a:lnTo>
                  <a:pt x="1454" y="1111"/>
                </a:lnTo>
                <a:lnTo>
                  <a:pt x="1425" y="1170"/>
                </a:lnTo>
                <a:lnTo>
                  <a:pt x="1398" y="1226"/>
                </a:lnTo>
                <a:lnTo>
                  <a:pt x="1387" y="1252"/>
                </a:lnTo>
                <a:lnTo>
                  <a:pt x="1377" y="1277"/>
                </a:lnTo>
                <a:lnTo>
                  <a:pt x="1367" y="1301"/>
                </a:lnTo>
                <a:lnTo>
                  <a:pt x="1359" y="1323"/>
                </a:lnTo>
                <a:lnTo>
                  <a:pt x="1340" y="1362"/>
                </a:lnTo>
                <a:lnTo>
                  <a:pt x="1320" y="1404"/>
                </a:lnTo>
                <a:lnTo>
                  <a:pt x="1300" y="1449"/>
                </a:lnTo>
                <a:lnTo>
                  <a:pt x="1280" y="1496"/>
                </a:lnTo>
                <a:lnTo>
                  <a:pt x="1261" y="1545"/>
                </a:lnTo>
                <a:lnTo>
                  <a:pt x="1241" y="1596"/>
                </a:lnTo>
                <a:lnTo>
                  <a:pt x="1222" y="1648"/>
                </a:lnTo>
                <a:lnTo>
                  <a:pt x="1204" y="1702"/>
                </a:lnTo>
                <a:lnTo>
                  <a:pt x="1167" y="1808"/>
                </a:lnTo>
                <a:lnTo>
                  <a:pt x="1133" y="1915"/>
                </a:lnTo>
                <a:lnTo>
                  <a:pt x="1101" y="2016"/>
                </a:lnTo>
                <a:lnTo>
                  <a:pt x="1071" y="2110"/>
                </a:lnTo>
                <a:lnTo>
                  <a:pt x="1055" y="2162"/>
                </a:lnTo>
                <a:lnTo>
                  <a:pt x="1039" y="2213"/>
                </a:lnTo>
                <a:lnTo>
                  <a:pt x="1023" y="2264"/>
                </a:lnTo>
                <a:lnTo>
                  <a:pt x="1008" y="2315"/>
                </a:lnTo>
                <a:lnTo>
                  <a:pt x="992" y="2367"/>
                </a:lnTo>
                <a:lnTo>
                  <a:pt x="976" y="2418"/>
                </a:lnTo>
                <a:lnTo>
                  <a:pt x="960" y="2471"/>
                </a:lnTo>
                <a:lnTo>
                  <a:pt x="944" y="2523"/>
                </a:lnTo>
                <a:lnTo>
                  <a:pt x="929" y="2573"/>
                </a:lnTo>
                <a:lnTo>
                  <a:pt x="913" y="2626"/>
                </a:lnTo>
                <a:lnTo>
                  <a:pt x="896" y="2682"/>
                </a:lnTo>
                <a:lnTo>
                  <a:pt x="880" y="2740"/>
                </a:lnTo>
                <a:lnTo>
                  <a:pt x="864" y="2797"/>
                </a:lnTo>
                <a:lnTo>
                  <a:pt x="849" y="2852"/>
                </a:lnTo>
                <a:lnTo>
                  <a:pt x="836" y="2906"/>
                </a:lnTo>
                <a:lnTo>
                  <a:pt x="827" y="2955"/>
                </a:lnTo>
                <a:lnTo>
                  <a:pt x="818" y="2977"/>
                </a:lnTo>
                <a:lnTo>
                  <a:pt x="809" y="3003"/>
                </a:lnTo>
                <a:lnTo>
                  <a:pt x="800" y="3033"/>
                </a:lnTo>
                <a:lnTo>
                  <a:pt x="790" y="3067"/>
                </a:lnTo>
                <a:lnTo>
                  <a:pt x="770" y="3142"/>
                </a:lnTo>
                <a:lnTo>
                  <a:pt x="749" y="3225"/>
                </a:lnTo>
                <a:lnTo>
                  <a:pt x="730" y="3310"/>
                </a:lnTo>
                <a:lnTo>
                  <a:pt x="712" y="3390"/>
                </a:lnTo>
                <a:lnTo>
                  <a:pt x="696" y="3461"/>
                </a:lnTo>
                <a:lnTo>
                  <a:pt x="683" y="3519"/>
                </a:lnTo>
                <a:lnTo>
                  <a:pt x="666" y="3593"/>
                </a:lnTo>
                <a:lnTo>
                  <a:pt x="649" y="3667"/>
                </a:lnTo>
                <a:lnTo>
                  <a:pt x="633" y="3740"/>
                </a:lnTo>
                <a:lnTo>
                  <a:pt x="617" y="3813"/>
                </a:lnTo>
                <a:lnTo>
                  <a:pt x="601" y="3886"/>
                </a:lnTo>
                <a:lnTo>
                  <a:pt x="585" y="3960"/>
                </a:lnTo>
                <a:lnTo>
                  <a:pt x="569" y="4033"/>
                </a:lnTo>
                <a:lnTo>
                  <a:pt x="553" y="4108"/>
                </a:lnTo>
                <a:lnTo>
                  <a:pt x="537" y="4182"/>
                </a:lnTo>
                <a:lnTo>
                  <a:pt x="522" y="4256"/>
                </a:lnTo>
                <a:lnTo>
                  <a:pt x="506" y="4330"/>
                </a:lnTo>
                <a:lnTo>
                  <a:pt x="491" y="4406"/>
                </a:lnTo>
                <a:lnTo>
                  <a:pt x="476" y="4483"/>
                </a:lnTo>
                <a:lnTo>
                  <a:pt x="461" y="4559"/>
                </a:lnTo>
                <a:lnTo>
                  <a:pt x="447" y="4636"/>
                </a:lnTo>
                <a:lnTo>
                  <a:pt x="433" y="4714"/>
                </a:lnTo>
                <a:lnTo>
                  <a:pt x="419" y="4791"/>
                </a:lnTo>
                <a:lnTo>
                  <a:pt x="405" y="4868"/>
                </a:lnTo>
                <a:lnTo>
                  <a:pt x="392" y="4946"/>
                </a:lnTo>
                <a:lnTo>
                  <a:pt x="380" y="5024"/>
                </a:lnTo>
                <a:lnTo>
                  <a:pt x="367" y="5100"/>
                </a:lnTo>
                <a:lnTo>
                  <a:pt x="356" y="5177"/>
                </a:lnTo>
                <a:lnTo>
                  <a:pt x="346" y="5253"/>
                </a:lnTo>
                <a:lnTo>
                  <a:pt x="335" y="5328"/>
                </a:lnTo>
                <a:lnTo>
                  <a:pt x="320" y="5442"/>
                </a:lnTo>
                <a:lnTo>
                  <a:pt x="304" y="5555"/>
                </a:lnTo>
                <a:lnTo>
                  <a:pt x="289" y="5668"/>
                </a:lnTo>
                <a:lnTo>
                  <a:pt x="275" y="5781"/>
                </a:lnTo>
                <a:lnTo>
                  <a:pt x="259" y="5896"/>
                </a:lnTo>
                <a:lnTo>
                  <a:pt x="244" y="6009"/>
                </a:lnTo>
                <a:lnTo>
                  <a:pt x="229" y="6124"/>
                </a:lnTo>
                <a:lnTo>
                  <a:pt x="214" y="6238"/>
                </a:lnTo>
                <a:lnTo>
                  <a:pt x="199" y="6352"/>
                </a:lnTo>
                <a:lnTo>
                  <a:pt x="185" y="6467"/>
                </a:lnTo>
                <a:lnTo>
                  <a:pt x="173" y="6581"/>
                </a:lnTo>
                <a:lnTo>
                  <a:pt x="160" y="6697"/>
                </a:lnTo>
                <a:lnTo>
                  <a:pt x="148" y="6811"/>
                </a:lnTo>
                <a:lnTo>
                  <a:pt x="137" y="6927"/>
                </a:lnTo>
                <a:lnTo>
                  <a:pt x="127" y="7042"/>
                </a:lnTo>
                <a:lnTo>
                  <a:pt x="119" y="7158"/>
                </a:lnTo>
                <a:lnTo>
                  <a:pt x="105" y="7319"/>
                </a:lnTo>
                <a:lnTo>
                  <a:pt x="92" y="7481"/>
                </a:lnTo>
                <a:lnTo>
                  <a:pt x="79" y="7643"/>
                </a:lnTo>
                <a:lnTo>
                  <a:pt x="65" y="7805"/>
                </a:lnTo>
                <a:lnTo>
                  <a:pt x="54" y="7967"/>
                </a:lnTo>
                <a:lnTo>
                  <a:pt x="42" y="8130"/>
                </a:lnTo>
                <a:lnTo>
                  <a:pt x="31" y="8293"/>
                </a:lnTo>
                <a:lnTo>
                  <a:pt x="22" y="8456"/>
                </a:lnTo>
                <a:lnTo>
                  <a:pt x="14" y="8619"/>
                </a:lnTo>
                <a:lnTo>
                  <a:pt x="8" y="8782"/>
                </a:lnTo>
                <a:lnTo>
                  <a:pt x="3" y="8946"/>
                </a:lnTo>
                <a:lnTo>
                  <a:pt x="0" y="9109"/>
                </a:lnTo>
                <a:lnTo>
                  <a:pt x="0" y="9190"/>
                </a:lnTo>
                <a:lnTo>
                  <a:pt x="0" y="9273"/>
                </a:lnTo>
                <a:lnTo>
                  <a:pt x="1" y="9354"/>
                </a:lnTo>
                <a:lnTo>
                  <a:pt x="2" y="9437"/>
                </a:lnTo>
                <a:lnTo>
                  <a:pt x="3" y="9518"/>
                </a:lnTo>
                <a:lnTo>
                  <a:pt x="7" y="9599"/>
                </a:lnTo>
                <a:lnTo>
                  <a:pt x="10" y="9681"/>
                </a:lnTo>
                <a:lnTo>
                  <a:pt x="14" y="9763"/>
                </a:lnTo>
                <a:lnTo>
                  <a:pt x="21" y="9885"/>
                </a:lnTo>
                <a:lnTo>
                  <a:pt x="27" y="10006"/>
                </a:lnTo>
                <a:lnTo>
                  <a:pt x="34" y="10128"/>
                </a:lnTo>
                <a:lnTo>
                  <a:pt x="41" y="10249"/>
                </a:lnTo>
                <a:lnTo>
                  <a:pt x="47" y="10369"/>
                </a:lnTo>
                <a:lnTo>
                  <a:pt x="54" y="10490"/>
                </a:lnTo>
                <a:lnTo>
                  <a:pt x="61" y="10611"/>
                </a:lnTo>
                <a:lnTo>
                  <a:pt x="68" y="10731"/>
                </a:lnTo>
                <a:lnTo>
                  <a:pt x="74" y="10851"/>
                </a:lnTo>
                <a:lnTo>
                  <a:pt x="82" y="10971"/>
                </a:lnTo>
                <a:lnTo>
                  <a:pt x="90" y="11091"/>
                </a:lnTo>
                <a:lnTo>
                  <a:pt x="98" y="11213"/>
                </a:lnTo>
                <a:lnTo>
                  <a:pt x="108" y="11333"/>
                </a:lnTo>
                <a:lnTo>
                  <a:pt x="117" y="11454"/>
                </a:lnTo>
                <a:lnTo>
                  <a:pt x="127" y="11575"/>
                </a:lnTo>
                <a:lnTo>
                  <a:pt x="138" y="11697"/>
                </a:lnTo>
                <a:lnTo>
                  <a:pt x="149" y="11811"/>
                </a:lnTo>
                <a:lnTo>
                  <a:pt x="160" y="11926"/>
                </a:lnTo>
                <a:lnTo>
                  <a:pt x="172" y="12040"/>
                </a:lnTo>
                <a:lnTo>
                  <a:pt x="184" y="12154"/>
                </a:lnTo>
                <a:lnTo>
                  <a:pt x="197" y="12269"/>
                </a:lnTo>
                <a:lnTo>
                  <a:pt x="209" y="12383"/>
                </a:lnTo>
                <a:lnTo>
                  <a:pt x="223" y="12498"/>
                </a:lnTo>
                <a:lnTo>
                  <a:pt x="237" y="12611"/>
                </a:lnTo>
                <a:lnTo>
                  <a:pt x="252" y="12725"/>
                </a:lnTo>
                <a:lnTo>
                  <a:pt x="267" y="12839"/>
                </a:lnTo>
                <a:lnTo>
                  <a:pt x="281" y="12953"/>
                </a:lnTo>
                <a:lnTo>
                  <a:pt x="298" y="13066"/>
                </a:lnTo>
                <a:lnTo>
                  <a:pt x="314" y="13180"/>
                </a:lnTo>
                <a:lnTo>
                  <a:pt x="331" y="13293"/>
                </a:lnTo>
                <a:lnTo>
                  <a:pt x="349" y="13406"/>
                </a:lnTo>
                <a:lnTo>
                  <a:pt x="366" y="13519"/>
                </a:lnTo>
                <a:lnTo>
                  <a:pt x="398" y="13707"/>
                </a:lnTo>
                <a:lnTo>
                  <a:pt x="433" y="13905"/>
                </a:lnTo>
                <a:lnTo>
                  <a:pt x="470" y="14110"/>
                </a:lnTo>
                <a:lnTo>
                  <a:pt x="511" y="14322"/>
                </a:lnTo>
                <a:lnTo>
                  <a:pt x="555" y="14538"/>
                </a:lnTo>
                <a:lnTo>
                  <a:pt x="602" y="14757"/>
                </a:lnTo>
                <a:lnTo>
                  <a:pt x="650" y="14979"/>
                </a:lnTo>
                <a:lnTo>
                  <a:pt x="701" y="15200"/>
                </a:lnTo>
                <a:lnTo>
                  <a:pt x="729" y="15311"/>
                </a:lnTo>
                <a:lnTo>
                  <a:pt x="755" y="15420"/>
                </a:lnTo>
                <a:lnTo>
                  <a:pt x="784" y="15530"/>
                </a:lnTo>
                <a:lnTo>
                  <a:pt x="811" y="15639"/>
                </a:lnTo>
                <a:lnTo>
                  <a:pt x="840" y="15747"/>
                </a:lnTo>
                <a:lnTo>
                  <a:pt x="870" y="15854"/>
                </a:lnTo>
                <a:lnTo>
                  <a:pt x="899" y="15959"/>
                </a:lnTo>
                <a:lnTo>
                  <a:pt x="929" y="16064"/>
                </a:lnTo>
                <a:lnTo>
                  <a:pt x="960" y="16165"/>
                </a:lnTo>
                <a:lnTo>
                  <a:pt x="991" y="16266"/>
                </a:lnTo>
                <a:lnTo>
                  <a:pt x="1022" y="16365"/>
                </a:lnTo>
                <a:lnTo>
                  <a:pt x="1054" y="16461"/>
                </a:lnTo>
                <a:lnTo>
                  <a:pt x="1086" y="16556"/>
                </a:lnTo>
                <a:lnTo>
                  <a:pt x="1119" y="16646"/>
                </a:lnTo>
                <a:lnTo>
                  <a:pt x="1152" y="16735"/>
                </a:lnTo>
                <a:lnTo>
                  <a:pt x="1185" y="16821"/>
                </a:lnTo>
                <a:lnTo>
                  <a:pt x="1225" y="16920"/>
                </a:lnTo>
                <a:lnTo>
                  <a:pt x="1267" y="17017"/>
                </a:lnTo>
                <a:lnTo>
                  <a:pt x="1288" y="17064"/>
                </a:lnTo>
                <a:lnTo>
                  <a:pt x="1310" y="17111"/>
                </a:lnTo>
                <a:lnTo>
                  <a:pt x="1332" y="17156"/>
                </a:lnTo>
                <a:lnTo>
                  <a:pt x="1354" y="17202"/>
                </a:lnTo>
                <a:lnTo>
                  <a:pt x="1377" y="17247"/>
                </a:lnTo>
                <a:lnTo>
                  <a:pt x="1399" y="17290"/>
                </a:lnTo>
                <a:lnTo>
                  <a:pt x="1423" y="17334"/>
                </a:lnTo>
                <a:lnTo>
                  <a:pt x="1447" y="17376"/>
                </a:lnTo>
                <a:lnTo>
                  <a:pt x="1471" y="17417"/>
                </a:lnTo>
                <a:lnTo>
                  <a:pt x="1496" y="17459"/>
                </a:lnTo>
                <a:lnTo>
                  <a:pt x="1521" y="17499"/>
                </a:lnTo>
                <a:lnTo>
                  <a:pt x="1546" y="17538"/>
                </a:lnTo>
                <a:lnTo>
                  <a:pt x="1572" y="17576"/>
                </a:lnTo>
                <a:lnTo>
                  <a:pt x="1598" y="17614"/>
                </a:lnTo>
                <a:lnTo>
                  <a:pt x="1625" y="17651"/>
                </a:lnTo>
                <a:lnTo>
                  <a:pt x="1652" y="17687"/>
                </a:lnTo>
                <a:lnTo>
                  <a:pt x="1680" y="17722"/>
                </a:lnTo>
                <a:lnTo>
                  <a:pt x="1707" y="17756"/>
                </a:lnTo>
                <a:lnTo>
                  <a:pt x="1736" y="17789"/>
                </a:lnTo>
                <a:lnTo>
                  <a:pt x="1764" y="17822"/>
                </a:lnTo>
                <a:lnTo>
                  <a:pt x="1794" y="17853"/>
                </a:lnTo>
                <a:lnTo>
                  <a:pt x="1824" y="17884"/>
                </a:lnTo>
                <a:lnTo>
                  <a:pt x="1854" y="17914"/>
                </a:lnTo>
                <a:lnTo>
                  <a:pt x="1885" y="17943"/>
                </a:lnTo>
                <a:lnTo>
                  <a:pt x="1917" y="17970"/>
                </a:lnTo>
                <a:lnTo>
                  <a:pt x="1947" y="17998"/>
                </a:lnTo>
                <a:lnTo>
                  <a:pt x="1980" y="18023"/>
                </a:lnTo>
                <a:lnTo>
                  <a:pt x="2013" y="18048"/>
                </a:lnTo>
                <a:lnTo>
                  <a:pt x="2052" y="18075"/>
                </a:lnTo>
                <a:lnTo>
                  <a:pt x="2091" y="18102"/>
                </a:lnTo>
                <a:lnTo>
                  <a:pt x="2132" y="18127"/>
                </a:lnTo>
                <a:lnTo>
                  <a:pt x="2173" y="18151"/>
                </a:lnTo>
                <a:lnTo>
                  <a:pt x="2215" y="18174"/>
                </a:lnTo>
                <a:lnTo>
                  <a:pt x="2259" y="18194"/>
                </a:lnTo>
                <a:lnTo>
                  <a:pt x="2303" y="18214"/>
                </a:lnTo>
                <a:lnTo>
                  <a:pt x="2349" y="18232"/>
                </a:lnTo>
                <a:lnTo>
                  <a:pt x="2397" y="18249"/>
                </a:lnTo>
                <a:lnTo>
                  <a:pt x="2446" y="18264"/>
                </a:lnTo>
                <a:lnTo>
                  <a:pt x="2497" y="18277"/>
                </a:lnTo>
                <a:lnTo>
                  <a:pt x="2549" y="18287"/>
                </a:lnTo>
                <a:lnTo>
                  <a:pt x="2576" y="18292"/>
                </a:lnTo>
                <a:lnTo>
                  <a:pt x="2603" y="18296"/>
                </a:lnTo>
                <a:lnTo>
                  <a:pt x="2631" y="18300"/>
                </a:lnTo>
                <a:lnTo>
                  <a:pt x="2658" y="18303"/>
                </a:lnTo>
                <a:lnTo>
                  <a:pt x="2687" y="18305"/>
                </a:lnTo>
                <a:lnTo>
                  <a:pt x="2716" y="18308"/>
                </a:lnTo>
                <a:lnTo>
                  <a:pt x="2745" y="18309"/>
                </a:lnTo>
                <a:lnTo>
                  <a:pt x="2776" y="18309"/>
                </a:lnTo>
                <a:lnTo>
                  <a:pt x="2835" y="18310"/>
                </a:lnTo>
                <a:lnTo>
                  <a:pt x="2896" y="18310"/>
                </a:lnTo>
                <a:lnTo>
                  <a:pt x="2957" y="18309"/>
                </a:lnTo>
                <a:lnTo>
                  <a:pt x="3017" y="18308"/>
                </a:lnTo>
                <a:lnTo>
                  <a:pt x="3079" y="18305"/>
                </a:lnTo>
                <a:lnTo>
                  <a:pt x="3140" y="18303"/>
                </a:lnTo>
                <a:lnTo>
                  <a:pt x="3200" y="18300"/>
                </a:lnTo>
                <a:lnTo>
                  <a:pt x="3262" y="18296"/>
                </a:lnTo>
                <a:lnTo>
                  <a:pt x="3323" y="18292"/>
                </a:lnTo>
                <a:lnTo>
                  <a:pt x="3384" y="18287"/>
                </a:lnTo>
                <a:lnTo>
                  <a:pt x="3444" y="18283"/>
                </a:lnTo>
                <a:lnTo>
                  <a:pt x="3505" y="18277"/>
                </a:lnTo>
                <a:lnTo>
                  <a:pt x="3565" y="18271"/>
                </a:lnTo>
                <a:lnTo>
                  <a:pt x="3625" y="18264"/>
                </a:lnTo>
                <a:lnTo>
                  <a:pt x="3686" y="18257"/>
                </a:lnTo>
                <a:lnTo>
                  <a:pt x="3745" y="18250"/>
                </a:lnTo>
                <a:lnTo>
                  <a:pt x="3829" y="18240"/>
                </a:lnTo>
                <a:lnTo>
                  <a:pt x="3912" y="18230"/>
                </a:lnTo>
                <a:lnTo>
                  <a:pt x="3995" y="18218"/>
                </a:lnTo>
                <a:lnTo>
                  <a:pt x="4076" y="18206"/>
                </a:lnTo>
                <a:lnTo>
                  <a:pt x="4157" y="18192"/>
                </a:lnTo>
                <a:lnTo>
                  <a:pt x="4236" y="18178"/>
                </a:lnTo>
                <a:lnTo>
                  <a:pt x="4316" y="18165"/>
                </a:lnTo>
                <a:lnTo>
                  <a:pt x="4395" y="18150"/>
                </a:lnTo>
                <a:lnTo>
                  <a:pt x="4473" y="18134"/>
                </a:lnTo>
                <a:lnTo>
                  <a:pt x="4549" y="18118"/>
                </a:lnTo>
                <a:lnTo>
                  <a:pt x="4627" y="18101"/>
                </a:lnTo>
                <a:lnTo>
                  <a:pt x="4704" y="18083"/>
                </a:lnTo>
                <a:lnTo>
                  <a:pt x="4779" y="18066"/>
                </a:lnTo>
                <a:lnTo>
                  <a:pt x="4855" y="18048"/>
                </a:lnTo>
                <a:lnTo>
                  <a:pt x="4931" y="18028"/>
                </a:lnTo>
                <a:lnTo>
                  <a:pt x="5006" y="18009"/>
                </a:lnTo>
                <a:lnTo>
                  <a:pt x="5156" y="17969"/>
                </a:lnTo>
                <a:lnTo>
                  <a:pt x="5305" y="17927"/>
                </a:lnTo>
                <a:lnTo>
                  <a:pt x="5455" y="17882"/>
                </a:lnTo>
                <a:lnTo>
                  <a:pt x="5603" y="17836"/>
                </a:lnTo>
                <a:lnTo>
                  <a:pt x="5753" y="17789"/>
                </a:lnTo>
                <a:lnTo>
                  <a:pt x="5904" y="17741"/>
                </a:lnTo>
                <a:lnTo>
                  <a:pt x="6056" y="17691"/>
                </a:lnTo>
                <a:lnTo>
                  <a:pt x="6211" y="17639"/>
                </a:lnTo>
                <a:lnTo>
                  <a:pt x="6273" y="17619"/>
                </a:lnTo>
                <a:lnTo>
                  <a:pt x="6368" y="17586"/>
                </a:lnTo>
                <a:lnTo>
                  <a:pt x="6483" y="17544"/>
                </a:lnTo>
                <a:lnTo>
                  <a:pt x="6608" y="17501"/>
                </a:lnTo>
                <a:lnTo>
                  <a:pt x="6729" y="17456"/>
                </a:lnTo>
                <a:lnTo>
                  <a:pt x="6837" y="17415"/>
                </a:lnTo>
                <a:lnTo>
                  <a:pt x="6881" y="17398"/>
                </a:lnTo>
                <a:lnTo>
                  <a:pt x="6917" y="17382"/>
                </a:lnTo>
                <a:lnTo>
                  <a:pt x="6943" y="17369"/>
                </a:lnTo>
                <a:lnTo>
                  <a:pt x="6959" y="17361"/>
                </a:lnTo>
                <a:lnTo>
                  <a:pt x="6994" y="17351"/>
                </a:lnTo>
                <a:lnTo>
                  <a:pt x="7046" y="17333"/>
                </a:lnTo>
                <a:lnTo>
                  <a:pt x="7116" y="17308"/>
                </a:lnTo>
                <a:lnTo>
                  <a:pt x="7200" y="17277"/>
                </a:lnTo>
                <a:lnTo>
                  <a:pt x="7294" y="17240"/>
                </a:lnTo>
                <a:lnTo>
                  <a:pt x="7397" y="17200"/>
                </a:lnTo>
                <a:lnTo>
                  <a:pt x="7507" y="17156"/>
                </a:lnTo>
                <a:lnTo>
                  <a:pt x="7621" y="17112"/>
                </a:lnTo>
                <a:lnTo>
                  <a:pt x="7734" y="17066"/>
                </a:lnTo>
                <a:lnTo>
                  <a:pt x="7846" y="17021"/>
                </a:lnTo>
                <a:lnTo>
                  <a:pt x="7955" y="16977"/>
                </a:lnTo>
                <a:lnTo>
                  <a:pt x="8057" y="16937"/>
                </a:lnTo>
                <a:lnTo>
                  <a:pt x="8148" y="16899"/>
                </a:lnTo>
                <a:lnTo>
                  <a:pt x="8228" y="16867"/>
                </a:lnTo>
                <a:lnTo>
                  <a:pt x="8295" y="16841"/>
                </a:lnTo>
                <a:lnTo>
                  <a:pt x="8344" y="16821"/>
                </a:lnTo>
                <a:lnTo>
                  <a:pt x="8396" y="16799"/>
                </a:lnTo>
                <a:lnTo>
                  <a:pt x="8454" y="16778"/>
                </a:lnTo>
                <a:lnTo>
                  <a:pt x="8513" y="16755"/>
                </a:lnTo>
                <a:lnTo>
                  <a:pt x="8574" y="16731"/>
                </a:lnTo>
                <a:lnTo>
                  <a:pt x="8633" y="16707"/>
                </a:lnTo>
                <a:lnTo>
                  <a:pt x="8690" y="16682"/>
                </a:lnTo>
                <a:lnTo>
                  <a:pt x="8744" y="16658"/>
                </a:lnTo>
                <a:lnTo>
                  <a:pt x="8792" y="16633"/>
                </a:lnTo>
                <a:lnTo>
                  <a:pt x="8829" y="16621"/>
                </a:lnTo>
                <a:lnTo>
                  <a:pt x="8872" y="16605"/>
                </a:lnTo>
                <a:lnTo>
                  <a:pt x="8918" y="16587"/>
                </a:lnTo>
                <a:lnTo>
                  <a:pt x="8965" y="16565"/>
                </a:lnTo>
                <a:lnTo>
                  <a:pt x="9013" y="16543"/>
                </a:lnTo>
                <a:lnTo>
                  <a:pt x="9059" y="16522"/>
                </a:lnTo>
                <a:lnTo>
                  <a:pt x="9100" y="16502"/>
                </a:lnTo>
                <a:lnTo>
                  <a:pt x="9137" y="16485"/>
                </a:lnTo>
                <a:lnTo>
                  <a:pt x="9178" y="16465"/>
                </a:lnTo>
                <a:lnTo>
                  <a:pt x="9220" y="16447"/>
                </a:lnTo>
                <a:lnTo>
                  <a:pt x="9263" y="16429"/>
                </a:lnTo>
                <a:lnTo>
                  <a:pt x="9304" y="16409"/>
                </a:lnTo>
                <a:lnTo>
                  <a:pt x="9346" y="16391"/>
                </a:lnTo>
                <a:lnTo>
                  <a:pt x="9388" y="16371"/>
                </a:lnTo>
                <a:lnTo>
                  <a:pt x="9430" y="16352"/>
                </a:lnTo>
                <a:lnTo>
                  <a:pt x="9471" y="16331"/>
                </a:lnTo>
                <a:lnTo>
                  <a:pt x="9550" y="16292"/>
                </a:lnTo>
                <a:lnTo>
                  <a:pt x="9633" y="16254"/>
                </a:lnTo>
                <a:lnTo>
                  <a:pt x="9720" y="16214"/>
                </a:lnTo>
                <a:lnTo>
                  <a:pt x="9807" y="16173"/>
                </a:lnTo>
                <a:lnTo>
                  <a:pt x="9894" y="16132"/>
                </a:lnTo>
                <a:lnTo>
                  <a:pt x="9978" y="16091"/>
                </a:lnTo>
                <a:lnTo>
                  <a:pt x="10018" y="16069"/>
                </a:lnTo>
                <a:lnTo>
                  <a:pt x="10057" y="16048"/>
                </a:lnTo>
                <a:lnTo>
                  <a:pt x="10093" y="16026"/>
                </a:lnTo>
                <a:lnTo>
                  <a:pt x="10129" y="16004"/>
                </a:lnTo>
                <a:lnTo>
                  <a:pt x="10153" y="15994"/>
                </a:lnTo>
                <a:lnTo>
                  <a:pt x="10184" y="15979"/>
                </a:lnTo>
                <a:lnTo>
                  <a:pt x="10220" y="15962"/>
                </a:lnTo>
                <a:lnTo>
                  <a:pt x="10263" y="15939"/>
                </a:lnTo>
                <a:lnTo>
                  <a:pt x="10363" y="15886"/>
                </a:lnTo>
                <a:lnTo>
                  <a:pt x="10482" y="15821"/>
                </a:lnTo>
                <a:lnTo>
                  <a:pt x="10614" y="15748"/>
                </a:lnTo>
                <a:lnTo>
                  <a:pt x="10756" y="15669"/>
                </a:lnTo>
                <a:lnTo>
                  <a:pt x="10903" y="15584"/>
                </a:lnTo>
                <a:lnTo>
                  <a:pt x="11053" y="15498"/>
                </a:lnTo>
                <a:lnTo>
                  <a:pt x="11202" y="15411"/>
                </a:lnTo>
                <a:lnTo>
                  <a:pt x="11344" y="15328"/>
                </a:lnTo>
                <a:lnTo>
                  <a:pt x="11477" y="15249"/>
                </a:lnTo>
                <a:lnTo>
                  <a:pt x="11597" y="15176"/>
                </a:lnTo>
                <a:lnTo>
                  <a:pt x="11700" y="15111"/>
                </a:lnTo>
                <a:lnTo>
                  <a:pt x="11781" y="15060"/>
                </a:lnTo>
                <a:lnTo>
                  <a:pt x="11813" y="15038"/>
                </a:lnTo>
                <a:lnTo>
                  <a:pt x="11838" y="15021"/>
                </a:lnTo>
                <a:lnTo>
                  <a:pt x="11857" y="15007"/>
                </a:lnTo>
                <a:lnTo>
                  <a:pt x="11867" y="14997"/>
                </a:lnTo>
                <a:lnTo>
                  <a:pt x="11879" y="14991"/>
                </a:lnTo>
                <a:lnTo>
                  <a:pt x="11898" y="14982"/>
                </a:lnTo>
                <a:lnTo>
                  <a:pt x="11919" y="14970"/>
                </a:lnTo>
                <a:lnTo>
                  <a:pt x="11947" y="14954"/>
                </a:lnTo>
                <a:lnTo>
                  <a:pt x="12012" y="14913"/>
                </a:lnTo>
                <a:lnTo>
                  <a:pt x="12090" y="14864"/>
                </a:lnTo>
                <a:lnTo>
                  <a:pt x="12179" y="14806"/>
                </a:lnTo>
                <a:lnTo>
                  <a:pt x="12276" y="14741"/>
                </a:lnTo>
                <a:lnTo>
                  <a:pt x="12379" y="14672"/>
                </a:lnTo>
                <a:lnTo>
                  <a:pt x="12485" y="14600"/>
                </a:lnTo>
                <a:lnTo>
                  <a:pt x="12590" y="14528"/>
                </a:lnTo>
                <a:lnTo>
                  <a:pt x="12694" y="14457"/>
                </a:lnTo>
                <a:lnTo>
                  <a:pt x="12791" y="14388"/>
                </a:lnTo>
                <a:lnTo>
                  <a:pt x="12883" y="14324"/>
                </a:lnTo>
                <a:lnTo>
                  <a:pt x="12963" y="14267"/>
                </a:lnTo>
                <a:lnTo>
                  <a:pt x="13031" y="14218"/>
                </a:lnTo>
                <a:lnTo>
                  <a:pt x="13083" y="14179"/>
                </a:lnTo>
                <a:lnTo>
                  <a:pt x="13116" y="14152"/>
                </a:lnTo>
                <a:lnTo>
                  <a:pt x="13131" y="14143"/>
                </a:lnTo>
                <a:lnTo>
                  <a:pt x="13152" y="14131"/>
                </a:lnTo>
                <a:lnTo>
                  <a:pt x="13179" y="14112"/>
                </a:lnTo>
                <a:lnTo>
                  <a:pt x="13212" y="14088"/>
                </a:lnTo>
                <a:lnTo>
                  <a:pt x="13294" y="14030"/>
                </a:lnTo>
                <a:lnTo>
                  <a:pt x="13392" y="13958"/>
                </a:lnTo>
                <a:lnTo>
                  <a:pt x="13505" y="13873"/>
                </a:lnTo>
                <a:lnTo>
                  <a:pt x="13628" y="13779"/>
                </a:lnTo>
                <a:lnTo>
                  <a:pt x="13758" y="13680"/>
                </a:lnTo>
                <a:lnTo>
                  <a:pt x="13891" y="13578"/>
                </a:lnTo>
                <a:lnTo>
                  <a:pt x="14024" y="13475"/>
                </a:lnTo>
                <a:lnTo>
                  <a:pt x="14153" y="13374"/>
                </a:lnTo>
                <a:lnTo>
                  <a:pt x="14274" y="13278"/>
                </a:lnTo>
                <a:lnTo>
                  <a:pt x="14385" y="13190"/>
                </a:lnTo>
                <a:lnTo>
                  <a:pt x="14481" y="13112"/>
                </a:lnTo>
                <a:lnTo>
                  <a:pt x="14559" y="13048"/>
                </a:lnTo>
                <a:lnTo>
                  <a:pt x="14590" y="13022"/>
                </a:lnTo>
                <a:lnTo>
                  <a:pt x="14615" y="13000"/>
                </a:lnTo>
                <a:lnTo>
                  <a:pt x="14634" y="12982"/>
                </a:lnTo>
                <a:lnTo>
                  <a:pt x="14645" y="12970"/>
                </a:lnTo>
                <a:lnTo>
                  <a:pt x="14658" y="12963"/>
                </a:lnTo>
                <a:lnTo>
                  <a:pt x="14673" y="12954"/>
                </a:lnTo>
                <a:lnTo>
                  <a:pt x="14690" y="12942"/>
                </a:lnTo>
                <a:lnTo>
                  <a:pt x="14708" y="12928"/>
                </a:lnTo>
                <a:lnTo>
                  <a:pt x="14751" y="12895"/>
                </a:lnTo>
                <a:lnTo>
                  <a:pt x="14802" y="12854"/>
                </a:lnTo>
                <a:lnTo>
                  <a:pt x="14857" y="12807"/>
                </a:lnTo>
                <a:lnTo>
                  <a:pt x="14917" y="12756"/>
                </a:lnTo>
                <a:lnTo>
                  <a:pt x="14979" y="12701"/>
                </a:lnTo>
                <a:lnTo>
                  <a:pt x="15044" y="12645"/>
                </a:lnTo>
                <a:lnTo>
                  <a:pt x="15110" y="12587"/>
                </a:lnTo>
                <a:lnTo>
                  <a:pt x="15175" y="12530"/>
                </a:lnTo>
                <a:lnTo>
                  <a:pt x="15238" y="12475"/>
                </a:lnTo>
                <a:lnTo>
                  <a:pt x="15298" y="12421"/>
                </a:lnTo>
                <a:lnTo>
                  <a:pt x="15354" y="12372"/>
                </a:lnTo>
                <a:lnTo>
                  <a:pt x="15405" y="12328"/>
                </a:lnTo>
                <a:lnTo>
                  <a:pt x="15451" y="12291"/>
                </a:lnTo>
                <a:lnTo>
                  <a:pt x="15487" y="12261"/>
                </a:lnTo>
                <a:lnTo>
                  <a:pt x="15508" y="12245"/>
                </a:lnTo>
                <a:lnTo>
                  <a:pt x="15520" y="12233"/>
                </a:lnTo>
                <a:lnTo>
                  <a:pt x="15534" y="12220"/>
                </a:lnTo>
                <a:lnTo>
                  <a:pt x="15555" y="12200"/>
                </a:lnTo>
                <a:lnTo>
                  <a:pt x="15765" y="12013"/>
                </a:lnTo>
                <a:lnTo>
                  <a:pt x="15798" y="11979"/>
                </a:lnTo>
                <a:lnTo>
                  <a:pt x="15830" y="11947"/>
                </a:lnTo>
                <a:lnTo>
                  <a:pt x="15863" y="11915"/>
                </a:lnTo>
                <a:lnTo>
                  <a:pt x="15895" y="11884"/>
                </a:lnTo>
                <a:lnTo>
                  <a:pt x="15927" y="11853"/>
                </a:lnTo>
                <a:lnTo>
                  <a:pt x="15959" y="11823"/>
                </a:lnTo>
                <a:lnTo>
                  <a:pt x="15992" y="11790"/>
                </a:lnTo>
                <a:lnTo>
                  <a:pt x="16025" y="11758"/>
                </a:lnTo>
                <a:lnTo>
                  <a:pt x="16052" y="11733"/>
                </a:lnTo>
                <a:lnTo>
                  <a:pt x="16089" y="11696"/>
                </a:lnTo>
                <a:lnTo>
                  <a:pt x="16136" y="11649"/>
                </a:lnTo>
                <a:lnTo>
                  <a:pt x="16190" y="11595"/>
                </a:lnTo>
                <a:lnTo>
                  <a:pt x="16248" y="11535"/>
                </a:lnTo>
                <a:lnTo>
                  <a:pt x="16311" y="11470"/>
                </a:lnTo>
                <a:lnTo>
                  <a:pt x="16377" y="11403"/>
                </a:lnTo>
                <a:lnTo>
                  <a:pt x="16443" y="11335"/>
                </a:lnTo>
                <a:lnTo>
                  <a:pt x="16508" y="11268"/>
                </a:lnTo>
                <a:lnTo>
                  <a:pt x="16571" y="11202"/>
                </a:lnTo>
                <a:lnTo>
                  <a:pt x="16629" y="11140"/>
                </a:lnTo>
                <a:lnTo>
                  <a:pt x="16681" y="11084"/>
                </a:lnTo>
                <a:lnTo>
                  <a:pt x="16726" y="11036"/>
                </a:lnTo>
                <a:lnTo>
                  <a:pt x="16761" y="10997"/>
                </a:lnTo>
                <a:lnTo>
                  <a:pt x="16786" y="10969"/>
                </a:lnTo>
                <a:lnTo>
                  <a:pt x="16797" y="10953"/>
                </a:lnTo>
                <a:lnTo>
                  <a:pt x="16818" y="10935"/>
                </a:lnTo>
                <a:lnTo>
                  <a:pt x="16837" y="10915"/>
                </a:lnTo>
                <a:lnTo>
                  <a:pt x="16856" y="10896"/>
                </a:lnTo>
                <a:lnTo>
                  <a:pt x="16874" y="10875"/>
                </a:lnTo>
                <a:lnTo>
                  <a:pt x="16908" y="10833"/>
                </a:lnTo>
                <a:lnTo>
                  <a:pt x="16943" y="10789"/>
                </a:lnTo>
                <a:lnTo>
                  <a:pt x="17006" y="10707"/>
                </a:lnTo>
                <a:lnTo>
                  <a:pt x="17067" y="10626"/>
                </a:lnTo>
                <a:lnTo>
                  <a:pt x="17128" y="10543"/>
                </a:lnTo>
                <a:lnTo>
                  <a:pt x="17185" y="10462"/>
                </a:lnTo>
                <a:lnTo>
                  <a:pt x="17214" y="10421"/>
                </a:lnTo>
                <a:lnTo>
                  <a:pt x="17241" y="10379"/>
                </a:lnTo>
                <a:lnTo>
                  <a:pt x="17269" y="10337"/>
                </a:lnTo>
                <a:lnTo>
                  <a:pt x="17295" y="10296"/>
                </a:lnTo>
                <a:lnTo>
                  <a:pt x="17321" y="10254"/>
                </a:lnTo>
                <a:lnTo>
                  <a:pt x="17347" y="10211"/>
                </a:lnTo>
                <a:lnTo>
                  <a:pt x="17372" y="10169"/>
                </a:lnTo>
                <a:lnTo>
                  <a:pt x="17396" y="10125"/>
                </a:lnTo>
                <a:lnTo>
                  <a:pt x="17419" y="10081"/>
                </a:lnTo>
                <a:lnTo>
                  <a:pt x="17442" y="10037"/>
                </a:lnTo>
                <a:lnTo>
                  <a:pt x="17463" y="9992"/>
                </a:lnTo>
                <a:lnTo>
                  <a:pt x="17485" y="9946"/>
                </a:lnTo>
                <a:lnTo>
                  <a:pt x="17505" y="9900"/>
                </a:lnTo>
                <a:lnTo>
                  <a:pt x="17524" y="9853"/>
                </a:lnTo>
                <a:lnTo>
                  <a:pt x="17543" y="9805"/>
                </a:lnTo>
                <a:lnTo>
                  <a:pt x="17561" y="9757"/>
                </a:lnTo>
                <a:lnTo>
                  <a:pt x="17578" y="9708"/>
                </a:lnTo>
                <a:lnTo>
                  <a:pt x="17594" y="9657"/>
                </a:lnTo>
                <a:lnTo>
                  <a:pt x="17609" y="9606"/>
                </a:lnTo>
                <a:lnTo>
                  <a:pt x="17622" y="9553"/>
                </a:lnTo>
                <a:lnTo>
                  <a:pt x="17636" y="9501"/>
                </a:lnTo>
                <a:lnTo>
                  <a:pt x="17648" y="9446"/>
                </a:lnTo>
                <a:lnTo>
                  <a:pt x="17659" y="9391"/>
                </a:lnTo>
                <a:lnTo>
                  <a:pt x="17669" y="9334"/>
                </a:lnTo>
                <a:lnTo>
                  <a:pt x="17673" y="9309"/>
                </a:lnTo>
                <a:lnTo>
                  <a:pt x="17675" y="9283"/>
                </a:lnTo>
                <a:lnTo>
                  <a:pt x="17675" y="9255"/>
                </a:lnTo>
                <a:lnTo>
                  <a:pt x="17674" y="9226"/>
                </a:lnTo>
                <a:lnTo>
                  <a:pt x="17672" y="9196"/>
                </a:lnTo>
                <a:lnTo>
                  <a:pt x="17669" y="9165"/>
                </a:lnTo>
                <a:lnTo>
                  <a:pt x="17665" y="9133"/>
                </a:lnTo>
                <a:lnTo>
                  <a:pt x="17659" y="9101"/>
                </a:lnTo>
                <a:lnTo>
                  <a:pt x="17653" y="9068"/>
                </a:lnTo>
                <a:lnTo>
                  <a:pt x="17645" y="9034"/>
                </a:lnTo>
                <a:lnTo>
                  <a:pt x="17637" y="8999"/>
                </a:lnTo>
                <a:lnTo>
                  <a:pt x="17629" y="8965"/>
                </a:lnTo>
                <a:lnTo>
                  <a:pt x="17609" y="8895"/>
                </a:lnTo>
                <a:lnTo>
                  <a:pt x="17587" y="8825"/>
                </a:lnTo>
                <a:lnTo>
                  <a:pt x="17563" y="8757"/>
                </a:lnTo>
                <a:lnTo>
                  <a:pt x="17539" y="8689"/>
                </a:lnTo>
                <a:lnTo>
                  <a:pt x="17513" y="8624"/>
                </a:lnTo>
                <a:lnTo>
                  <a:pt x="17487" y="8563"/>
                </a:lnTo>
                <a:lnTo>
                  <a:pt x="17462" y="8506"/>
                </a:lnTo>
                <a:lnTo>
                  <a:pt x="17437" y="8455"/>
                </a:lnTo>
                <a:lnTo>
                  <a:pt x="17415" y="8408"/>
                </a:lnTo>
                <a:lnTo>
                  <a:pt x="17394" y="8369"/>
                </a:lnTo>
                <a:lnTo>
                  <a:pt x="17360" y="8310"/>
                </a:lnTo>
                <a:lnTo>
                  <a:pt x="17328" y="8254"/>
                </a:lnTo>
                <a:lnTo>
                  <a:pt x="17297" y="8203"/>
                </a:lnTo>
                <a:lnTo>
                  <a:pt x="17268" y="8155"/>
                </a:lnTo>
                <a:lnTo>
                  <a:pt x="17239" y="8109"/>
                </a:lnTo>
                <a:lnTo>
                  <a:pt x="17210" y="8066"/>
                </a:lnTo>
                <a:lnTo>
                  <a:pt x="17182" y="8023"/>
                </a:lnTo>
                <a:lnTo>
                  <a:pt x="17153" y="7981"/>
                </a:lnTo>
                <a:lnTo>
                  <a:pt x="17123" y="7941"/>
                </a:lnTo>
                <a:lnTo>
                  <a:pt x="17093" y="7900"/>
                </a:lnTo>
                <a:lnTo>
                  <a:pt x="17062" y="7858"/>
                </a:lnTo>
                <a:lnTo>
                  <a:pt x="17029" y="7816"/>
                </a:lnTo>
                <a:lnTo>
                  <a:pt x="16958" y="7727"/>
                </a:lnTo>
                <a:lnTo>
                  <a:pt x="16877" y="7627"/>
                </a:lnTo>
                <a:lnTo>
                  <a:pt x="16843" y="7585"/>
                </a:lnTo>
                <a:lnTo>
                  <a:pt x="16805" y="7540"/>
                </a:lnTo>
                <a:lnTo>
                  <a:pt x="16766" y="7493"/>
                </a:lnTo>
                <a:lnTo>
                  <a:pt x="16725" y="7446"/>
                </a:lnTo>
                <a:lnTo>
                  <a:pt x="16641" y="7350"/>
                </a:lnTo>
                <a:lnTo>
                  <a:pt x="16551" y="7253"/>
                </a:lnTo>
                <a:lnTo>
                  <a:pt x="16462" y="7157"/>
                </a:lnTo>
                <a:lnTo>
                  <a:pt x="16373" y="7065"/>
                </a:lnTo>
                <a:lnTo>
                  <a:pt x="16287" y="6978"/>
                </a:lnTo>
                <a:lnTo>
                  <a:pt x="16207" y="6899"/>
                </a:lnTo>
                <a:lnTo>
                  <a:pt x="16179" y="6872"/>
                </a:lnTo>
                <a:lnTo>
                  <a:pt x="16153" y="6842"/>
                </a:lnTo>
                <a:lnTo>
                  <a:pt x="16127" y="6811"/>
                </a:lnTo>
                <a:lnTo>
                  <a:pt x="16099" y="6779"/>
                </a:lnTo>
                <a:lnTo>
                  <a:pt x="16071" y="6747"/>
                </a:lnTo>
                <a:lnTo>
                  <a:pt x="16042" y="6715"/>
                </a:lnTo>
                <a:lnTo>
                  <a:pt x="16011" y="6683"/>
                </a:lnTo>
                <a:lnTo>
                  <a:pt x="15979" y="6652"/>
                </a:lnTo>
                <a:lnTo>
                  <a:pt x="14313" y="5186"/>
                </a:lnTo>
                <a:lnTo>
                  <a:pt x="14230" y="5121"/>
                </a:lnTo>
                <a:lnTo>
                  <a:pt x="14144" y="5052"/>
                </a:lnTo>
                <a:lnTo>
                  <a:pt x="14058" y="4981"/>
                </a:lnTo>
                <a:lnTo>
                  <a:pt x="13972" y="4911"/>
                </a:lnTo>
                <a:lnTo>
                  <a:pt x="13885" y="4840"/>
                </a:lnTo>
                <a:lnTo>
                  <a:pt x="13797" y="4769"/>
                </a:lnTo>
                <a:lnTo>
                  <a:pt x="13709" y="4700"/>
                </a:lnTo>
                <a:lnTo>
                  <a:pt x="13622" y="4634"/>
                </a:lnTo>
                <a:lnTo>
                  <a:pt x="13528" y="4565"/>
                </a:lnTo>
                <a:lnTo>
                  <a:pt x="13437" y="4496"/>
                </a:lnTo>
                <a:lnTo>
                  <a:pt x="13348" y="4430"/>
                </a:lnTo>
                <a:lnTo>
                  <a:pt x="13259" y="4364"/>
                </a:lnTo>
                <a:lnTo>
                  <a:pt x="13172" y="4299"/>
                </a:lnTo>
                <a:lnTo>
                  <a:pt x="13085" y="4234"/>
                </a:lnTo>
                <a:lnTo>
                  <a:pt x="12999" y="4170"/>
                </a:lnTo>
                <a:lnTo>
                  <a:pt x="12913" y="4107"/>
                </a:lnTo>
                <a:lnTo>
                  <a:pt x="12826" y="4043"/>
                </a:lnTo>
                <a:lnTo>
                  <a:pt x="12738" y="3980"/>
                </a:lnTo>
                <a:lnTo>
                  <a:pt x="12650" y="3916"/>
                </a:lnTo>
                <a:lnTo>
                  <a:pt x="12559" y="3852"/>
                </a:lnTo>
                <a:lnTo>
                  <a:pt x="12468" y="3787"/>
                </a:lnTo>
                <a:lnTo>
                  <a:pt x="12373" y="3722"/>
                </a:lnTo>
                <a:lnTo>
                  <a:pt x="12276" y="3655"/>
                </a:lnTo>
                <a:lnTo>
                  <a:pt x="12177" y="3589"/>
                </a:lnTo>
                <a:lnTo>
                  <a:pt x="12083" y="3525"/>
                </a:lnTo>
                <a:lnTo>
                  <a:pt x="11988" y="3463"/>
                </a:lnTo>
                <a:lnTo>
                  <a:pt x="11893" y="3402"/>
                </a:lnTo>
                <a:lnTo>
                  <a:pt x="11798" y="3340"/>
                </a:lnTo>
                <a:lnTo>
                  <a:pt x="11702" y="3280"/>
                </a:lnTo>
                <a:lnTo>
                  <a:pt x="11606" y="3219"/>
                </a:lnTo>
                <a:lnTo>
                  <a:pt x="11509" y="3158"/>
                </a:lnTo>
                <a:lnTo>
                  <a:pt x="11411" y="3097"/>
                </a:lnTo>
                <a:lnTo>
                  <a:pt x="11318" y="3037"/>
                </a:lnTo>
                <a:lnTo>
                  <a:pt x="11222" y="2979"/>
                </a:lnTo>
                <a:lnTo>
                  <a:pt x="11125" y="2920"/>
                </a:lnTo>
                <a:lnTo>
                  <a:pt x="11028" y="2863"/>
                </a:lnTo>
                <a:lnTo>
                  <a:pt x="10930" y="2806"/>
                </a:lnTo>
                <a:lnTo>
                  <a:pt x="10831" y="2749"/>
                </a:lnTo>
                <a:lnTo>
                  <a:pt x="10732" y="2692"/>
                </a:lnTo>
                <a:lnTo>
                  <a:pt x="10631" y="2635"/>
                </a:lnTo>
                <a:lnTo>
                  <a:pt x="10529" y="2579"/>
                </a:lnTo>
                <a:lnTo>
                  <a:pt x="10427" y="2523"/>
                </a:lnTo>
                <a:lnTo>
                  <a:pt x="10326" y="2468"/>
                </a:lnTo>
                <a:lnTo>
                  <a:pt x="10223" y="2413"/>
                </a:lnTo>
                <a:lnTo>
                  <a:pt x="10120" y="2359"/>
                </a:lnTo>
                <a:lnTo>
                  <a:pt x="10015" y="2305"/>
                </a:lnTo>
                <a:lnTo>
                  <a:pt x="9911" y="2251"/>
                </a:lnTo>
                <a:lnTo>
                  <a:pt x="9807" y="2198"/>
                </a:lnTo>
                <a:lnTo>
                  <a:pt x="9735" y="2162"/>
                </a:lnTo>
                <a:lnTo>
                  <a:pt x="9660" y="2124"/>
                </a:lnTo>
                <a:lnTo>
                  <a:pt x="9583" y="2086"/>
                </a:lnTo>
                <a:lnTo>
                  <a:pt x="9504" y="2047"/>
                </a:lnTo>
                <a:lnTo>
                  <a:pt x="9423" y="2010"/>
                </a:lnTo>
                <a:lnTo>
                  <a:pt x="9340" y="1971"/>
                </a:lnTo>
                <a:lnTo>
                  <a:pt x="9258" y="1932"/>
                </a:lnTo>
                <a:lnTo>
                  <a:pt x="9174" y="1893"/>
                </a:lnTo>
                <a:lnTo>
                  <a:pt x="9091" y="1855"/>
                </a:lnTo>
                <a:lnTo>
                  <a:pt x="9006" y="1816"/>
                </a:lnTo>
                <a:lnTo>
                  <a:pt x="8923" y="1780"/>
                </a:lnTo>
                <a:lnTo>
                  <a:pt x="8840" y="1743"/>
                </a:lnTo>
                <a:lnTo>
                  <a:pt x="8759" y="1707"/>
                </a:lnTo>
                <a:lnTo>
                  <a:pt x="8679" y="1673"/>
                </a:lnTo>
                <a:lnTo>
                  <a:pt x="8600" y="1640"/>
                </a:lnTo>
                <a:lnTo>
                  <a:pt x="8523" y="1608"/>
                </a:lnTo>
                <a:lnTo>
                  <a:pt x="8472" y="1587"/>
                </a:lnTo>
                <a:lnTo>
                  <a:pt x="8417" y="1562"/>
                </a:lnTo>
                <a:lnTo>
                  <a:pt x="8360" y="1537"/>
                </a:lnTo>
                <a:lnTo>
                  <a:pt x="8300" y="1511"/>
                </a:lnTo>
                <a:lnTo>
                  <a:pt x="8242" y="1485"/>
                </a:lnTo>
                <a:lnTo>
                  <a:pt x="8184" y="1461"/>
                </a:lnTo>
                <a:lnTo>
                  <a:pt x="8156" y="1451"/>
                </a:lnTo>
                <a:lnTo>
                  <a:pt x="8129" y="1442"/>
                </a:lnTo>
                <a:lnTo>
                  <a:pt x="8102" y="1433"/>
                </a:lnTo>
                <a:lnTo>
                  <a:pt x="8078" y="1426"/>
                </a:lnTo>
                <a:close/>
              </a:path>
            </a:pathLst>
          </a:custGeom>
          <a:solidFill>
            <a:schemeClr val="accent2"/>
          </a:solidFill>
          <a:ln cap="sq">
            <a:noFill/>
          </a:ln>
        </p:spPr>
        <p:txBody>
          <a:bodyPr vert="horz" wrap="square" lIns="91440" tIns="45720" rIns="91440" bIns="45720" rtlCol="0" anchor="t"/>
          <a:lstStyle/>
          <a:p>
            <a:pPr algn="l">
              <a:lnSpc>
                <a:spcPct val="100000"/>
              </a:lnSpc>
            </a:pPr>
            <a:endParaRPr kumimoji="1" lang="zh-CN" altLang="en-US" sz="2400"/>
          </a:p>
        </p:txBody>
      </p:sp>
      <p:sp>
        <p:nvSpPr>
          <p:cNvPr id="17" name="标题 1"/>
          <p:cNvSpPr txBox="1"/>
          <p:nvPr/>
        </p:nvSpPr>
        <p:spPr>
          <a:xfrm>
            <a:off x="5751830" y="4617085"/>
            <a:ext cx="5579110" cy="828040"/>
          </a:xfrm>
          <a:prstGeom prst="rect">
            <a:avLst/>
          </a:prstGeom>
          <a:noFill/>
          <a:ln>
            <a:noFill/>
          </a:ln>
        </p:spPr>
        <p:txBody>
          <a:bodyPr vert="horz" wrap="square" lIns="0" tIns="0" rIns="0" bIns="0" rtlCol="0" anchor="t"/>
          <a:lstStyle/>
          <a:p>
            <a:pPr algn="l">
              <a:lnSpc>
                <a:spcPct val="130000"/>
              </a:lnSpc>
            </a:pPr>
            <a:r>
              <a:rPr kumimoji="1" lang="en-US" altLang="zh-CN">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中观层认知：探讨电动工具行业在产业链中的位置及其与上下游产业的关系。例如，分析博世牧田如何与电池制造商合作，以及宝时得和大有如何通过分销商拓展市场。</a:t>
            </a:r>
          </a:p>
        </p:txBody>
      </p:sp>
      <p:sp>
        <p:nvSpPr>
          <p:cNvPr id="18" name="标题 1"/>
          <p:cNvSpPr txBox="1"/>
          <p:nvPr/>
        </p:nvSpPr>
        <p:spPr>
          <a:xfrm>
            <a:off x="5519727" y="4691584"/>
            <a:ext cx="126854" cy="131412"/>
          </a:xfrm>
          <a:custGeom>
            <a:avLst/>
            <a:gdLst>
              <a:gd name="T0" fmla="*/ 7371 w 17675"/>
              <a:gd name="T1" fmla="*/ 1125 h 18310"/>
              <a:gd name="T2" fmla="*/ 5959 w 17675"/>
              <a:gd name="T3" fmla="*/ 593 h 18310"/>
              <a:gd name="T4" fmla="*/ 4735 w 17675"/>
              <a:gd name="T5" fmla="*/ 240 h 18310"/>
              <a:gd name="T6" fmla="*/ 3627 w 17675"/>
              <a:gd name="T7" fmla="*/ 54 h 18310"/>
              <a:gd name="T8" fmla="*/ 2806 w 17675"/>
              <a:gd name="T9" fmla="*/ 7 h 18310"/>
              <a:gd name="T10" fmla="*/ 2454 w 17675"/>
              <a:gd name="T11" fmla="*/ 85 h 18310"/>
              <a:gd name="T12" fmla="*/ 2132 w 17675"/>
              <a:gd name="T13" fmla="*/ 262 h 18310"/>
              <a:gd name="T14" fmla="*/ 1838 w 17675"/>
              <a:gd name="T15" fmla="*/ 533 h 18310"/>
              <a:gd name="T16" fmla="*/ 1454 w 17675"/>
              <a:gd name="T17" fmla="*/ 1111 h 18310"/>
              <a:gd name="T18" fmla="*/ 1261 w 17675"/>
              <a:gd name="T19" fmla="*/ 1545 h 18310"/>
              <a:gd name="T20" fmla="*/ 1008 w 17675"/>
              <a:gd name="T21" fmla="*/ 2315 h 18310"/>
              <a:gd name="T22" fmla="*/ 836 w 17675"/>
              <a:gd name="T23" fmla="*/ 2906 h 18310"/>
              <a:gd name="T24" fmla="*/ 683 w 17675"/>
              <a:gd name="T25" fmla="*/ 3519 h 18310"/>
              <a:gd name="T26" fmla="*/ 506 w 17675"/>
              <a:gd name="T27" fmla="*/ 4330 h 18310"/>
              <a:gd name="T28" fmla="*/ 356 w 17675"/>
              <a:gd name="T29" fmla="*/ 5177 h 18310"/>
              <a:gd name="T30" fmla="*/ 199 w 17675"/>
              <a:gd name="T31" fmla="*/ 6352 h 18310"/>
              <a:gd name="T32" fmla="*/ 65 w 17675"/>
              <a:gd name="T33" fmla="*/ 7805 h 18310"/>
              <a:gd name="T34" fmla="*/ 1 w 17675"/>
              <a:gd name="T35" fmla="*/ 9354 h 18310"/>
              <a:gd name="T36" fmla="*/ 54 w 17675"/>
              <a:gd name="T37" fmla="*/ 10490 h 18310"/>
              <a:gd name="T38" fmla="*/ 149 w 17675"/>
              <a:gd name="T39" fmla="*/ 11811 h 18310"/>
              <a:gd name="T40" fmla="*/ 298 w 17675"/>
              <a:gd name="T41" fmla="*/ 13066 h 18310"/>
              <a:gd name="T42" fmla="*/ 650 w 17675"/>
              <a:gd name="T43" fmla="*/ 14979 h 18310"/>
              <a:gd name="T44" fmla="*/ 991 w 17675"/>
              <a:gd name="T45" fmla="*/ 16266 h 18310"/>
              <a:gd name="T46" fmla="*/ 1332 w 17675"/>
              <a:gd name="T47" fmla="*/ 17156 h 18310"/>
              <a:gd name="T48" fmla="*/ 1598 w 17675"/>
              <a:gd name="T49" fmla="*/ 17614 h 18310"/>
              <a:gd name="T50" fmla="*/ 1917 w 17675"/>
              <a:gd name="T51" fmla="*/ 17970 h 18310"/>
              <a:gd name="T52" fmla="*/ 2349 w 17675"/>
              <a:gd name="T53" fmla="*/ 18232 h 18310"/>
              <a:gd name="T54" fmla="*/ 2745 w 17675"/>
              <a:gd name="T55" fmla="*/ 18309 h 18310"/>
              <a:gd name="T56" fmla="*/ 3384 w 17675"/>
              <a:gd name="T57" fmla="*/ 18287 h 18310"/>
              <a:gd name="T58" fmla="*/ 4157 w 17675"/>
              <a:gd name="T59" fmla="*/ 18192 h 18310"/>
              <a:gd name="T60" fmla="*/ 5006 w 17675"/>
              <a:gd name="T61" fmla="*/ 18009 h 18310"/>
              <a:gd name="T62" fmla="*/ 6483 w 17675"/>
              <a:gd name="T63" fmla="*/ 17544 h 18310"/>
              <a:gd name="T64" fmla="*/ 7200 w 17675"/>
              <a:gd name="T65" fmla="*/ 17277 h 18310"/>
              <a:gd name="T66" fmla="*/ 8295 w 17675"/>
              <a:gd name="T67" fmla="*/ 16841 h 18310"/>
              <a:gd name="T68" fmla="*/ 8872 w 17675"/>
              <a:gd name="T69" fmla="*/ 16605 h 18310"/>
              <a:gd name="T70" fmla="*/ 9346 w 17675"/>
              <a:gd name="T71" fmla="*/ 16391 h 18310"/>
              <a:gd name="T72" fmla="*/ 10057 w 17675"/>
              <a:gd name="T73" fmla="*/ 16048 h 18310"/>
              <a:gd name="T74" fmla="*/ 10903 w 17675"/>
              <a:gd name="T75" fmla="*/ 15584 h 18310"/>
              <a:gd name="T76" fmla="*/ 11867 w 17675"/>
              <a:gd name="T77" fmla="*/ 14997 h 18310"/>
              <a:gd name="T78" fmla="*/ 12590 w 17675"/>
              <a:gd name="T79" fmla="*/ 14528 h 18310"/>
              <a:gd name="T80" fmla="*/ 13212 w 17675"/>
              <a:gd name="T81" fmla="*/ 14088 h 18310"/>
              <a:gd name="T82" fmla="*/ 14481 w 17675"/>
              <a:gd name="T83" fmla="*/ 13112 h 18310"/>
              <a:gd name="T84" fmla="*/ 14802 w 17675"/>
              <a:gd name="T85" fmla="*/ 12854 h 18310"/>
              <a:gd name="T86" fmla="*/ 15451 w 17675"/>
              <a:gd name="T87" fmla="*/ 12291 h 18310"/>
              <a:gd name="T88" fmla="*/ 15927 w 17675"/>
              <a:gd name="T89" fmla="*/ 11853 h 18310"/>
              <a:gd name="T90" fmla="*/ 16443 w 17675"/>
              <a:gd name="T91" fmla="*/ 11335 h 18310"/>
              <a:gd name="T92" fmla="*/ 16856 w 17675"/>
              <a:gd name="T93" fmla="*/ 10896 h 18310"/>
              <a:gd name="T94" fmla="*/ 17295 w 17675"/>
              <a:gd name="T95" fmla="*/ 10296 h 18310"/>
              <a:gd name="T96" fmla="*/ 17543 w 17675"/>
              <a:gd name="T97" fmla="*/ 9805 h 18310"/>
              <a:gd name="T98" fmla="*/ 17675 w 17675"/>
              <a:gd name="T99" fmla="*/ 9283 h 18310"/>
              <a:gd name="T100" fmla="*/ 17609 w 17675"/>
              <a:gd name="T101" fmla="*/ 8895 h 18310"/>
              <a:gd name="T102" fmla="*/ 17328 w 17675"/>
              <a:gd name="T103" fmla="*/ 8254 h 18310"/>
              <a:gd name="T104" fmla="*/ 16958 w 17675"/>
              <a:gd name="T105" fmla="*/ 7727 h 18310"/>
              <a:gd name="T106" fmla="*/ 16207 w 17675"/>
              <a:gd name="T107" fmla="*/ 6899 h 18310"/>
              <a:gd name="T108" fmla="*/ 14144 w 17675"/>
              <a:gd name="T109" fmla="*/ 5052 h 18310"/>
              <a:gd name="T110" fmla="*/ 13172 w 17675"/>
              <a:gd name="T111" fmla="*/ 4299 h 18310"/>
              <a:gd name="T112" fmla="*/ 12177 w 17675"/>
              <a:gd name="T113" fmla="*/ 3589 h 18310"/>
              <a:gd name="T114" fmla="*/ 11125 w 17675"/>
              <a:gd name="T115" fmla="*/ 2920 h 18310"/>
              <a:gd name="T116" fmla="*/ 10015 w 17675"/>
              <a:gd name="T117" fmla="*/ 2305 h 18310"/>
              <a:gd name="T118" fmla="*/ 9091 w 17675"/>
              <a:gd name="T119" fmla="*/ 1855 h 18310"/>
              <a:gd name="T120" fmla="*/ 8300 w 17675"/>
              <a:gd name="T121" fmla="*/ 1511 h 18310"/>
            </a:gdLst>
            <a:ahLst/>
            <a:cxnLst/>
            <a:rect l="0" t="0" r="r" b="b"/>
            <a:pathLst>
              <a:path w="17675" h="18310">
                <a:moveTo>
                  <a:pt x="8078" y="1426"/>
                </a:moveTo>
                <a:lnTo>
                  <a:pt x="8047" y="1409"/>
                </a:lnTo>
                <a:lnTo>
                  <a:pt x="8014" y="1392"/>
                </a:lnTo>
                <a:lnTo>
                  <a:pt x="7978" y="1376"/>
                </a:lnTo>
                <a:lnTo>
                  <a:pt x="7940" y="1360"/>
                </a:lnTo>
                <a:lnTo>
                  <a:pt x="7901" y="1345"/>
                </a:lnTo>
                <a:lnTo>
                  <a:pt x="7862" y="1330"/>
                </a:lnTo>
                <a:lnTo>
                  <a:pt x="7825" y="1315"/>
                </a:lnTo>
                <a:lnTo>
                  <a:pt x="7791" y="1301"/>
                </a:lnTo>
                <a:lnTo>
                  <a:pt x="7583" y="1213"/>
                </a:lnTo>
                <a:lnTo>
                  <a:pt x="7371" y="1125"/>
                </a:lnTo>
                <a:lnTo>
                  <a:pt x="7158" y="1038"/>
                </a:lnTo>
                <a:lnTo>
                  <a:pt x="6943" y="953"/>
                </a:lnTo>
                <a:lnTo>
                  <a:pt x="6836" y="911"/>
                </a:lnTo>
                <a:lnTo>
                  <a:pt x="6727" y="869"/>
                </a:lnTo>
                <a:lnTo>
                  <a:pt x="6618" y="827"/>
                </a:lnTo>
                <a:lnTo>
                  <a:pt x="6508" y="787"/>
                </a:lnTo>
                <a:lnTo>
                  <a:pt x="6400" y="747"/>
                </a:lnTo>
                <a:lnTo>
                  <a:pt x="6290" y="707"/>
                </a:lnTo>
                <a:lnTo>
                  <a:pt x="6180" y="668"/>
                </a:lnTo>
                <a:lnTo>
                  <a:pt x="6070" y="631"/>
                </a:lnTo>
                <a:lnTo>
                  <a:pt x="5959" y="593"/>
                </a:lnTo>
                <a:lnTo>
                  <a:pt x="5848" y="556"/>
                </a:lnTo>
                <a:lnTo>
                  <a:pt x="5737" y="521"/>
                </a:lnTo>
                <a:lnTo>
                  <a:pt x="5626" y="485"/>
                </a:lnTo>
                <a:lnTo>
                  <a:pt x="5515" y="451"/>
                </a:lnTo>
                <a:lnTo>
                  <a:pt x="5404" y="418"/>
                </a:lnTo>
                <a:lnTo>
                  <a:pt x="5292" y="386"/>
                </a:lnTo>
                <a:lnTo>
                  <a:pt x="5181" y="355"/>
                </a:lnTo>
                <a:lnTo>
                  <a:pt x="5069" y="324"/>
                </a:lnTo>
                <a:lnTo>
                  <a:pt x="4958" y="295"/>
                </a:lnTo>
                <a:lnTo>
                  <a:pt x="4846" y="267"/>
                </a:lnTo>
                <a:lnTo>
                  <a:pt x="4735" y="240"/>
                </a:lnTo>
                <a:lnTo>
                  <a:pt x="4623" y="215"/>
                </a:lnTo>
                <a:lnTo>
                  <a:pt x="4511" y="191"/>
                </a:lnTo>
                <a:lnTo>
                  <a:pt x="4400" y="168"/>
                </a:lnTo>
                <a:lnTo>
                  <a:pt x="4287" y="146"/>
                </a:lnTo>
                <a:lnTo>
                  <a:pt x="4234" y="136"/>
                </a:lnTo>
                <a:lnTo>
                  <a:pt x="4162" y="125"/>
                </a:lnTo>
                <a:lnTo>
                  <a:pt x="4075" y="112"/>
                </a:lnTo>
                <a:lnTo>
                  <a:pt x="3975" y="98"/>
                </a:lnTo>
                <a:lnTo>
                  <a:pt x="3865" y="84"/>
                </a:lnTo>
                <a:lnTo>
                  <a:pt x="3749" y="69"/>
                </a:lnTo>
                <a:lnTo>
                  <a:pt x="3627" y="54"/>
                </a:lnTo>
                <a:lnTo>
                  <a:pt x="3504" y="40"/>
                </a:lnTo>
                <a:lnTo>
                  <a:pt x="3381" y="27"/>
                </a:lnTo>
                <a:lnTo>
                  <a:pt x="3262" y="17"/>
                </a:lnTo>
                <a:lnTo>
                  <a:pt x="3148" y="8"/>
                </a:lnTo>
                <a:lnTo>
                  <a:pt x="3043" y="2"/>
                </a:lnTo>
                <a:lnTo>
                  <a:pt x="2994" y="1"/>
                </a:lnTo>
                <a:lnTo>
                  <a:pt x="2949" y="0"/>
                </a:lnTo>
                <a:lnTo>
                  <a:pt x="2908" y="0"/>
                </a:lnTo>
                <a:lnTo>
                  <a:pt x="2869" y="1"/>
                </a:lnTo>
                <a:lnTo>
                  <a:pt x="2834" y="3"/>
                </a:lnTo>
                <a:lnTo>
                  <a:pt x="2806" y="7"/>
                </a:lnTo>
                <a:lnTo>
                  <a:pt x="2780" y="11"/>
                </a:lnTo>
                <a:lnTo>
                  <a:pt x="2761" y="17"/>
                </a:lnTo>
                <a:lnTo>
                  <a:pt x="2724" y="19"/>
                </a:lnTo>
                <a:lnTo>
                  <a:pt x="2689" y="24"/>
                </a:lnTo>
                <a:lnTo>
                  <a:pt x="2655" y="29"/>
                </a:lnTo>
                <a:lnTo>
                  <a:pt x="2620" y="35"/>
                </a:lnTo>
                <a:lnTo>
                  <a:pt x="2586" y="43"/>
                </a:lnTo>
                <a:lnTo>
                  <a:pt x="2552" y="53"/>
                </a:lnTo>
                <a:lnTo>
                  <a:pt x="2518" y="63"/>
                </a:lnTo>
                <a:lnTo>
                  <a:pt x="2486" y="73"/>
                </a:lnTo>
                <a:lnTo>
                  <a:pt x="2454" y="85"/>
                </a:lnTo>
                <a:lnTo>
                  <a:pt x="2423" y="97"/>
                </a:lnTo>
                <a:lnTo>
                  <a:pt x="2393" y="111"/>
                </a:lnTo>
                <a:lnTo>
                  <a:pt x="2363" y="125"/>
                </a:lnTo>
                <a:lnTo>
                  <a:pt x="2333" y="138"/>
                </a:lnTo>
                <a:lnTo>
                  <a:pt x="2306" y="153"/>
                </a:lnTo>
                <a:lnTo>
                  <a:pt x="2278" y="169"/>
                </a:lnTo>
                <a:lnTo>
                  <a:pt x="2252" y="184"/>
                </a:lnTo>
                <a:lnTo>
                  <a:pt x="2218" y="205"/>
                </a:lnTo>
                <a:lnTo>
                  <a:pt x="2187" y="224"/>
                </a:lnTo>
                <a:lnTo>
                  <a:pt x="2158" y="244"/>
                </a:lnTo>
                <a:lnTo>
                  <a:pt x="2132" y="262"/>
                </a:lnTo>
                <a:lnTo>
                  <a:pt x="2108" y="280"/>
                </a:lnTo>
                <a:lnTo>
                  <a:pt x="2086" y="298"/>
                </a:lnTo>
                <a:lnTo>
                  <a:pt x="2065" y="315"/>
                </a:lnTo>
                <a:lnTo>
                  <a:pt x="2046" y="332"/>
                </a:lnTo>
                <a:lnTo>
                  <a:pt x="2007" y="367"/>
                </a:lnTo>
                <a:lnTo>
                  <a:pt x="1968" y="405"/>
                </a:lnTo>
                <a:lnTo>
                  <a:pt x="1927" y="446"/>
                </a:lnTo>
                <a:lnTo>
                  <a:pt x="1878" y="491"/>
                </a:lnTo>
                <a:lnTo>
                  <a:pt x="1866" y="504"/>
                </a:lnTo>
                <a:lnTo>
                  <a:pt x="1853" y="517"/>
                </a:lnTo>
                <a:lnTo>
                  <a:pt x="1838" y="533"/>
                </a:lnTo>
                <a:lnTo>
                  <a:pt x="1823" y="550"/>
                </a:lnTo>
                <a:lnTo>
                  <a:pt x="1790" y="592"/>
                </a:lnTo>
                <a:lnTo>
                  <a:pt x="1754" y="637"/>
                </a:lnTo>
                <a:lnTo>
                  <a:pt x="1717" y="689"/>
                </a:lnTo>
                <a:lnTo>
                  <a:pt x="1679" y="744"/>
                </a:lnTo>
                <a:lnTo>
                  <a:pt x="1639" y="802"/>
                </a:lnTo>
                <a:lnTo>
                  <a:pt x="1600" y="863"/>
                </a:lnTo>
                <a:lnTo>
                  <a:pt x="1561" y="926"/>
                </a:lnTo>
                <a:lnTo>
                  <a:pt x="1524" y="988"/>
                </a:lnTo>
                <a:lnTo>
                  <a:pt x="1488" y="1051"/>
                </a:lnTo>
                <a:lnTo>
                  <a:pt x="1454" y="1111"/>
                </a:lnTo>
                <a:lnTo>
                  <a:pt x="1425" y="1170"/>
                </a:lnTo>
                <a:lnTo>
                  <a:pt x="1398" y="1226"/>
                </a:lnTo>
                <a:lnTo>
                  <a:pt x="1387" y="1252"/>
                </a:lnTo>
                <a:lnTo>
                  <a:pt x="1377" y="1277"/>
                </a:lnTo>
                <a:lnTo>
                  <a:pt x="1367" y="1301"/>
                </a:lnTo>
                <a:lnTo>
                  <a:pt x="1359" y="1323"/>
                </a:lnTo>
                <a:lnTo>
                  <a:pt x="1340" y="1362"/>
                </a:lnTo>
                <a:lnTo>
                  <a:pt x="1320" y="1404"/>
                </a:lnTo>
                <a:lnTo>
                  <a:pt x="1300" y="1449"/>
                </a:lnTo>
                <a:lnTo>
                  <a:pt x="1280" y="1496"/>
                </a:lnTo>
                <a:lnTo>
                  <a:pt x="1261" y="1545"/>
                </a:lnTo>
                <a:lnTo>
                  <a:pt x="1241" y="1596"/>
                </a:lnTo>
                <a:lnTo>
                  <a:pt x="1222" y="1648"/>
                </a:lnTo>
                <a:lnTo>
                  <a:pt x="1204" y="1702"/>
                </a:lnTo>
                <a:lnTo>
                  <a:pt x="1167" y="1808"/>
                </a:lnTo>
                <a:lnTo>
                  <a:pt x="1133" y="1915"/>
                </a:lnTo>
                <a:lnTo>
                  <a:pt x="1101" y="2016"/>
                </a:lnTo>
                <a:lnTo>
                  <a:pt x="1071" y="2110"/>
                </a:lnTo>
                <a:lnTo>
                  <a:pt x="1055" y="2162"/>
                </a:lnTo>
                <a:lnTo>
                  <a:pt x="1039" y="2213"/>
                </a:lnTo>
                <a:lnTo>
                  <a:pt x="1023" y="2264"/>
                </a:lnTo>
                <a:lnTo>
                  <a:pt x="1008" y="2315"/>
                </a:lnTo>
                <a:lnTo>
                  <a:pt x="992" y="2367"/>
                </a:lnTo>
                <a:lnTo>
                  <a:pt x="976" y="2418"/>
                </a:lnTo>
                <a:lnTo>
                  <a:pt x="960" y="2471"/>
                </a:lnTo>
                <a:lnTo>
                  <a:pt x="944" y="2523"/>
                </a:lnTo>
                <a:lnTo>
                  <a:pt x="929" y="2573"/>
                </a:lnTo>
                <a:lnTo>
                  <a:pt x="913" y="2626"/>
                </a:lnTo>
                <a:lnTo>
                  <a:pt x="896" y="2682"/>
                </a:lnTo>
                <a:lnTo>
                  <a:pt x="880" y="2740"/>
                </a:lnTo>
                <a:lnTo>
                  <a:pt x="864" y="2797"/>
                </a:lnTo>
                <a:lnTo>
                  <a:pt x="849" y="2852"/>
                </a:lnTo>
                <a:lnTo>
                  <a:pt x="836" y="2906"/>
                </a:lnTo>
                <a:lnTo>
                  <a:pt x="827" y="2955"/>
                </a:lnTo>
                <a:lnTo>
                  <a:pt x="818" y="2977"/>
                </a:lnTo>
                <a:lnTo>
                  <a:pt x="809" y="3003"/>
                </a:lnTo>
                <a:lnTo>
                  <a:pt x="800" y="3033"/>
                </a:lnTo>
                <a:lnTo>
                  <a:pt x="790" y="3067"/>
                </a:lnTo>
                <a:lnTo>
                  <a:pt x="770" y="3142"/>
                </a:lnTo>
                <a:lnTo>
                  <a:pt x="749" y="3225"/>
                </a:lnTo>
                <a:lnTo>
                  <a:pt x="730" y="3310"/>
                </a:lnTo>
                <a:lnTo>
                  <a:pt x="712" y="3390"/>
                </a:lnTo>
                <a:lnTo>
                  <a:pt x="696" y="3461"/>
                </a:lnTo>
                <a:lnTo>
                  <a:pt x="683" y="3519"/>
                </a:lnTo>
                <a:lnTo>
                  <a:pt x="666" y="3593"/>
                </a:lnTo>
                <a:lnTo>
                  <a:pt x="649" y="3667"/>
                </a:lnTo>
                <a:lnTo>
                  <a:pt x="633" y="3740"/>
                </a:lnTo>
                <a:lnTo>
                  <a:pt x="617" y="3813"/>
                </a:lnTo>
                <a:lnTo>
                  <a:pt x="601" y="3886"/>
                </a:lnTo>
                <a:lnTo>
                  <a:pt x="585" y="3960"/>
                </a:lnTo>
                <a:lnTo>
                  <a:pt x="569" y="4033"/>
                </a:lnTo>
                <a:lnTo>
                  <a:pt x="553" y="4108"/>
                </a:lnTo>
                <a:lnTo>
                  <a:pt x="537" y="4182"/>
                </a:lnTo>
                <a:lnTo>
                  <a:pt x="522" y="4256"/>
                </a:lnTo>
                <a:lnTo>
                  <a:pt x="506" y="4330"/>
                </a:lnTo>
                <a:lnTo>
                  <a:pt x="491" y="4406"/>
                </a:lnTo>
                <a:lnTo>
                  <a:pt x="476" y="4483"/>
                </a:lnTo>
                <a:lnTo>
                  <a:pt x="461" y="4559"/>
                </a:lnTo>
                <a:lnTo>
                  <a:pt x="447" y="4636"/>
                </a:lnTo>
                <a:lnTo>
                  <a:pt x="433" y="4714"/>
                </a:lnTo>
                <a:lnTo>
                  <a:pt x="419" y="4791"/>
                </a:lnTo>
                <a:lnTo>
                  <a:pt x="405" y="4868"/>
                </a:lnTo>
                <a:lnTo>
                  <a:pt x="392" y="4946"/>
                </a:lnTo>
                <a:lnTo>
                  <a:pt x="380" y="5024"/>
                </a:lnTo>
                <a:lnTo>
                  <a:pt x="367" y="5100"/>
                </a:lnTo>
                <a:lnTo>
                  <a:pt x="356" y="5177"/>
                </a:lnTo>
                <a:lnTo>
                  <a:pt x="346" y="5253"/>
                </a:lnTo>
                <a:lnTo>
                  <a:pt x="335" y="5328"/>
                </a:lnTo>
                <a:lnTo>
                  <a:pt x="320" y="5442"/>
                </a:lnTo>
                <a:lnTo>
                  <a:pt x="304" y="5555"/>
                </a:lnTo>
                <a:lnTo>
                  <a:pt x="289" y="5668"/>
                </a:lnTo>
                <a:lnTo>
                  <a:pt x="275" y="5781"/>
                </a:lnTo>
                <a:lnTo>
                  <a:pt x="259" y="5896"/>
                </a:lnTo>
                <a:lnTo>
                  <a:pt x="244" y="6009"/>
                </a:lnTo>
                <a:lnTo>
                  <a:pt x="229" y="6124"/>
                </a:lnTo>
                <a:lnTo>
                  <a:pt x="214" y="6238"/>
                </a:lnTo>
                <a:lnTo>
                  <a:pt x="199" y="6352"/>
                </a:lnTo>
                <a:lnTo>
                  <a:pt x="185" y="6467"/>
                </a:lnTo>
                <a:lnTo>
                  <a:pt x="173" y="6581"/>
                </a:lnTo>
                <a:lnTo>
                  <a:pt x="160" y="6697"/>
                </a:lnTo>
                <a:lnTo>
                  <a:pt x="148" y="6811"/>
                </a:lnTo>
                <a:lnTo>
                  <a:pt x="137" y="6927"/>
                </a:lnTo>
                <a:lnTo>
                  <a:pt x="127" y="7042"/>
                </a:lnTo>
                <a:lnTo>
                  <a:pt x="119" y="7158"/>
                </a:lnTo>
                <a:lnTo>
                  <a:pt x="105" y="7319"/>
                </a:lnTo>
                <a:lnTo>
                  <a:pt x="92" y="7481"/>
                </a:lnTo>
                <a:lnTo>
                  <a:pt x="79" y="7643"/>
                </a:lnTo>
                <a:lnTo>
                  <a:pt x="65" y="7805"/>
                </a:lnTo>
                <a:lnTo>
                  <a:pt x="54" y="7967"/>
                </a:lnTo>
                <a:lnTo>
                  <a:pt x="42" y="8130"/>
                </a:lnTo>
                <a:lnTo>
                  <a:pt x="31" y="8293"/>
                </a:lnTo>
                <a:lnTo>
                  <a:pt x="22" y="8456"/>
                </a:lnTo>
                <a:lnTo>
                  <a:pt x="14" y="8619"/>
                </a:lnTo>
                <a:lnTo>
                  <a:pt x="8" y="8782"/>
                </a:lnTo>
                <a:lnTo>
                  <a:pt x="3" y="8946"/>
                </a:lnTo>
                <a:lnTo>
                  <a:pt x="0" y="9109"/>
                </a:lnTo>
                <a:lnTo>
                  <a:pt x="0" y="9190"/>
                </a:lnTo>
                <a:lnTo>
                  <a:pt x="0" y="9273"/>
                </a:lnTo>
                <a:lnTo>
                  <a:pt x="1" y="9354"/>
                </a:lnTo>
                <a:lnTo>
                  <a:pt x="2" y="9437"/>
                </a:lnTo>
                <a:lnTo>
                  <a:pt x="3" y="9518"/>
                </a:lnTo>
                <a:lnTo>
                  <a:pt x="7" y="9599"/>
                </a:lnTo>
                <a:lnTo>
                  <a:pt x="10" y="9681"/>
                </a:lnTo>
                <a:lnTo>
                  <a:pt x="14" y="9763"/>
                </a:lnTo>
                <a:lnTo>
                  <a:pt x="21" y="9885"/>
                </a:lnTo>
                <a:lnTo>
                  <a:pt x="27" y="10006"/>
                </a:lnTo>
                <a:lnTo>
                  <a:pt x="34" y="10128"/>
                </a:lnTo>
                <a:lnTo>
                  <a:pt x="41" y="10249"/>
                </a:lnTo>
                <a:lnTo>
                  <a:pt x="47" y="10369"/>
                </a:lnTo>
                <a:lnTo>
                  <a:pt x="54" y="10490"/>
                </a:lnTo>
                <a:lnTo>
                  <a:pt x="61" y="10611"/>
                </a:lnTo>
                <a:lnTo>
                  <a:pt x="68" y="10731"/>
                </a:lnTo>
                <a:lnTo>
                  <a:pt x="74" y="10851"/>
                </a:lnTo>
                <a:lnTo>
                  <a:pt x="82" y="10971"/>
                </a:lnTo>
                <a:lnTo>
                  <a:pt x="90" y="11091"/>
                </a:lnTo>
                <a:lnTo>
                  <a:pt x="98" y="11213"/>
                </a:lnTo>
                <a:lnTo>
                  <a:pt x="108" y="11333"/>
                </a:lnTo>
                <a:lnTo>
                  <a:pt x="117" y="11454"/>
                </a:lnTo>
                <a:lnTo>
                  <a:pt x="127" y="11575"/>
                </a:lnTo>
                <a:lnTo>
                  <a:pt x="138" y="11697"/>
                </a:lnTo>
                <a:lnTo>
                  <a:pt x="149" y="11811"/>
                </a:lnTo>
                <a:lnTo>
                  <a:pt x="160" y="11926"/>
                </a:lnTo>
                <a:lnTo>
                  <a:pt x="172" y="12040"/>
                </a:lnTo>
                <a:lnTo>
                  <a:pt x="184" y="12154"/>
                </a:lnTo>
                <a:lnTo>
                  <a:pt x="197" y="12269"/>
                </a:lnTo>
                <a:lnTo>
                  <a:pt x="209" y="12383"/>
                </a:lnTo>
                <a:lnTo>
                  <a:pt x="223" y="12498"/>
                </a:lnTo>
                <a:lnTo>
                  <a:pt x="237" y="12611"/>
                </a:lnTo>
                <a:lnTo>
                  <a:pt x="252" y="12725"/>
                </a:lnTo>
                <a:lnTo>
                  <a:pt x="267" y="12839"/>
                </a:lnTo>
                <a:lnTo>
                  <a:pt x="281" y="12953"/>
                </a:lnTo>
                <a:lnTo>
                  <a:pt x="298" y="13066"/>
                </a:lnTo>
                <a:lnTo>
                  <a:pt x="314" y="13180"/>
                </a:lnTo>
                <a:lnTo>
                  <a:pt x="331" y="13293"/>
                </a:lnTo>
                <a:lnTo>
                  <a:pt x="349" y="13406"/>
                </a:lnTo>
                <a:lnTo>
                  <a:pt x="366" y="13519"/>
                </a:lnTo>
                <a:lnTo>
                  <a:pt x="398" y="13707"/>
                </a:lnTo>
                <a:lnTo>
                  <a:pt x="433" y="13905"/>
                </a:lnTo>
                <a:lnTo>
                  <a:pt x="470" y="14110"/>
                </a:lnTo>
                <a:lnTo>
                  <a:pt x="511" y="14322"/>
                </a:lnTo>
                <a:lnTo>
                  <a:pt x="555" y="14538"/>
                </a:lnTo>
                <a:lnTo>
                  <a:pt x="602" y="14757"/>
                </a:lnTo>
                <a:lnTo>
                  <a:pt x="650" y="14979"/>
                </a:lnTo>
                <a:lnTo>
                  <a:pt x="701" y="15200"/>
                </a:lnTo>
                <a:lnTo>
                  <a:pt x="729" y="15311"/>
                </a:lnTo>
                <a:lnTo>
                  <a:pt x="755" y="15420"/>
                </a:lnTo>
                <a:lnTo>
                  <a:pt x="784" y="15530"/>
                </a:lnTo>
                <a:lnTo>
                  <a:pt x="811" y="15639"/>
                </a:lnTo>
                <a:lnTo>
                  <a:pt x="840" y="15747"/>
                </a:lnTo>
                <a:lnTo>
                  <a:pt x="870" y="15854"/>
                </a:lnTo>
                <a:lnTo>
                  <a:pt x="899" y="15959"/>
                </a:lnTo>
                <a:lnTo>
                  <a:pt x="929" y="16064"/>
                </a:lnTo>
                <a:lnTo>
                  <a:pt x="960" y="16165"/>
                </a:lnTo>
                <a:lnTo>
                  <a:pt x="991" y="16266"/>
                </a:lnTo>
                <a:lnTo>
                  <a:pt x="1022" y="16365"/>
                </a:lnTo>
                <a:lnTo>
                  <a:pt x="1054" y="16461"/>
                </a:lnTo>
                <a:lnTo>
                  <a:pt x="1086" y="16556"/>
                </a:lnTo>
                <a:lnTo>
                  <a:pt x="1119" y="16646"/>
                </a:lnTo>
                <a:lnTo>
                  <a:pt x="1152" y="16735"/>
                </a:lnTo>
                <a:lnTo>
                  <a:pt x="1185" y="16821"/>
                </a:lnTo>
                <a:lnTo>
                  <a:pt x="1225" y="16920"/>
                </a:lnTo>
                <a:lnTo>
                  <a:pt x="1267" y="17017"/>
                </a:lnTo>
                <a:lnTo>
                  <a:pt x="1288" y="17064"/>
                </a:lnTo>
                <a:lnTo>
                  <a:pt x="1310" y="17111"/>
                </a:lnTo>
                <a:lnTo>
                  <a:pt x="1332" y="17156"/>
                </a:lnTo>
                <a:lnTo>
                  <a:pt x="1354" y="17202"/>
                </a:lnTo>
                <a:lnTo>
                  <a:pt x="1377" y="17247"/>
                </a:lnTo>
                <a:lnTo>
                  <a:pt x="1399" y="17290"/>
                </a:lnTo>
                <a:lnTo>
                  <a:pt x="1423" y="17334"/>
                </a:lnTo>
                <a:lnTo>
                  <a:pt x="1447" y="17376"/>
                </a:lnTo>
                <a:lnTo>
                  <a:pt x="1471" y="17417"/>
                </a:lnTo>
                <a:lnTo>
                  <a:pt x="1496" y="17459"/>
                </a:lnTo>
                <a:lnTo>
                  <a:pt x="1521" y="17499"/>
                </a:lnTo>
                <a:lnTo>
                  <a:pt x="1546" y="17538"/>
                </a:lnTo>
                <a:lnTo>
                  <a:pt x="1572" y="17576"/>
                </a:lnTo>
                <a:lnTo>
                  <a:pt x="1598" y="17614"/>
                </a:lnTo>
                <a:lnTo>
                  <a:pt x="1625" y="17651"/>
                </a:lnTo>
                <a:lnTo>
                  <a:pt x="1652" y="17687"/>
                </a:lnTo>
                <a:lnTo>
                  <a:pt x="1680" y="17722"/>
                </a:lnTo>
                <a:lnTo>
                  <a:pt x="1707" y="17756"/>
                </a:lnTo>
                <a:lnTo>
                  <a:pt x="1736" y="17789"/>
                </a:lnTo>
                <a:lnTo>
                  <a:pt x="1764" y="17822"/>
                </a:lnTo>
                <a:lnTo>
                  <a:pt x="1794" y="17853"/>
                </a:lnTo>
                <a:lnTo>
                  <a:pt x="1824" y="17884"/>
                </a:lnTo>
                <a:lnTo>
                  <a:pt x="1854" y="17914"/>
                </a:lnTo>
                <a:lnTo>
                  <a:pt x="1885" y="17943"/>
                </a:lnTo>
                <a:lnTo>
                  <a:pt x="1917" y="17970"/>
                </a:lnTo>
                <a:lnTo>
                  <a:pt x="1947" y="17998"/>
                </a:lnTo>
                <a:lnTo>
                  <a:pt x="1980" y="18023"/>
                </a:lnTo>
                <a:lnTo>
                  <a:pt x="2013" y="18048"/>
                </a:lnTo>
                <a:lnTo>
                  <a:pt x="2052" y="18075"/>
                </a:lnTo>
                <a:lnTo>
                  <a:pt x="2091" y="18102"/>
                </a:lnTo>
                <a:lnTo>
                  <a:pt x="2132" y="18127"/>
                </a:lnTo>
                <a:lnTo>
                  <a:pt x="2173" y="18151"/>
                </a:lnTo>
                <a:lnTo>
                  <a:pt x="2215" y="18174"/>
                </a:lnTo>
                <a:lnTo>
                  <a:pt x="2259" y="18194"/>
                </a:lnTo>
                <a:lnTo>
                  <a:pt x="2303" y="18214"/>
                </a:lnTo>
                <a:lnTo>
                  <a:pt x="2349" y="18232"/>
                </a:lnTo>
                <a:lnTo>
                  <a:pt x="2397" y="18249"/>
                </a:lnTo>
                <a:lnTo>
                  <a:pt x="2446" y="18264"/>
                </a:lnTo>
                <a:lnTo>
                  <a:pt x="2497" y="18277"/>
                </a:lnTo>
                <a:lnTo>
                  <a:pt x="2549" y="18287"/>
                </a:lnTo>
                <a:lnTo>
                  <a:pt x="2576" y="18292"/>
                </a:lnTo>
                <a:lnTo>
                  <a:pt x="2603" y="18296"/>
                </a:lnTo>
                <a:lnTo>
                  <a:pt x="2631" y="18300"/>
                </a:lnTo>
                <a:lnTo>
                  <a:pt x="2658" y="18303"/>
                </a:lnTo>
                <a:lnTo>
                  <a:pt x="2687" y="18305"/>
                </a:lnTo>
                <a:lnTo>
                  <a:pt x="2716" y="18308"/>
                </a:lnTo>
                <a:lnTo>
                  <a:pt x="2745" y="18309"/>
                </a:lnTo>
                <a:lnTo>
                  <a:pt x="2776" y="18309"/>
                </a:lnTo>
                <a:lnTo>
                  <a:pt x="2835" y="18310"/>
                </a:lnTo>
                <a:lnTo>
                  <a:pt x="2896" y="18310"/>
                </a:lnTo>
                <a:lnTo>
                  <a:pt x="2957" y="18309"/>
                </a:lnTo>
                <a:lnTo>
                  <a:pt x="3017" y="18308"/>
                </a:lnTo>
                <a:lnTo>
                  <a:pt x="3079" y="18305"/>
                </a:lnTo>
                <a:lnTo>
                  <a:pt x="3140" y="18303"/>
                </a:lnTo>
                <a:lnTo>
                  <a:pt x="3200" y="18300"/>
                </a:lnTo>
                <a:lnTo>
                  <a:pt x="3262" y="18296"/>
                </a:lnTo>
                <a:lnTo>
                  <a:pt x="3323" y="18292"/>
                </a:lnTo>
                <a:lnTo>
                  <a:pt x="3384" y="18287"/>
                </a:lnTo>
                <a:lnTo>
                  <a:pt x="3444" y="18283"/>
                </a:lnTo>
                <a:lnTo>
                  <a:pt x="3505" y="18277"/>
                </a:lnTo>
                <a:lnTo>
                  <a:pt x="3565" y="18271"/>
                </a:lnTo>
                <a:lnTo>
                  <a:pt x="3625" y="18264"/>
                </a:lnTo>
                <a:lnTo>
                  <a:pt x="3686" y="18257"/>
                </a:lnTo>
                <a:lnTo>
                  <a:pt x="3745" y="18250"/>
                </a:lnTo>
                <a:lnTo>
                  <a:pt x="3829" y="18240"/>
                </a:lnTo>
                <a:lnTo>
                  <a:pt x="3912" y="18230"/>
                </a:lnTo>
                <a:lnTo>
                  <a:pt x="3995" y="18218"/>
                </a:lnTo>
                <a:lnTo>
                  <a:pt x="4076" y="18206"/>
                </a:lnTo>
                <a:lnTo>
                  <a:pt x="4157" y="18192"/>
                </a:lnTo>
                <a:lnTo>
                  <a:pt x="4236" y="18178"/>
                </a:lnTo>
                <a:lnTo>
                  <a:pt x="4316" y="18165"/>
                </a:lnTo>
                <a:lnTo>
                  <a:pt x="4395" y="18150"/>
                </a:lnTo>
                <a:lnTo>
                  <a:pt x="4473" y="18134"/>
                </a:lnTo>
                <a:lnTo>
                  <a:pt x="4549" y="18118"/>
                </a:lnTo>
                <a:lnTo>
                  <a:pt x="4627" y="18101"/>
                </a:lnTo>
                <a:lnTo>
                  <a:pt x="4704" y="18083"/>
                </a:lnTo>
                <a:lnTo>
                  <a:pt x="4779" y="18066"/>
                </a:lnTo>
                <a:lnTo>
                  <a:pt x="4855" y="18048"/>
                </a:lnTo>
                <a:lnTo>
                  <a:pt x="4931" y="18028"/>
                </a:lnTo>
                <a:lnTo>
                  <a:pt x="5006" y="18009"/>
                </a:lnTo>
                <a:lnTo>
                  <a:pt x="5156" y="17969"/>
                </a:lnTo>
                <a:lnTo>
                  <a:pt x="5305" y="17927"/>
                </a:lnTo>
                <a:lnTo>
                  <a:pt x="5455" y="17882"/>
                </a:lnTo>
                <a:lnTo>
                  <a:pt x="5603" y="17836"/>
                </a:lnTo>
                <a:lnTo>
                  <a:pt x="5753" y="17789"/>
                </a:lnTo>
                <a:lnTo>
                  <a:pt x="5904" y="17741"/>
                </a:lnTo>
                <a:lnTo>
                  <a:pt x="6056" y="17691"/>
                </a:lnTo>
                <a:lnTo>
                  <a:pt x="6211" y="17639"/>
                </a:lnTo>
                <a:lnTo>
                  <a:pt x="6273" y="17619"/>
                </a:lnTo>
                <a:lnTo>
                  <a:pt x="6368" y="17586"/>
                </a:lnTo>
                <a:lnTo>
                  <a:pt x="6483" y="17544"/>
                </a:lnTo>
                <a:lnTo>
                  <a:pt x="6608" y="17501"/>
                </a:lnTo>
                <a:lnTo>
                  <a:pt x="6729" y="17456"/>
                </a:lnTo>
                <a:lnTo>
                  <a:pt x="6837" y="17415"/>
                </a:lnTo>
                <a:lnTo>
                  <a:pt x="6881" y="17398"/>
                </a:lnTo>
                <a:lnTo>
                  <a:pt x="6917" y="17382"/>
                </a:lnTo>
                <a:lnTo>
                  <a:pt x="6943" y="17369"/>
                </a:lnTo>
                <a:lnTo>
                  <a:pt x="6959" y="17361"/>
                </a:lnTo>
                <a:lnTo>
                  <a:pt x="6994" y="17351"/>
                </a:lnTo>
                <a:lnTo>
                  <a:pt x="7046" y="17333"/>
                </a:lnTo>
                <a:lnTo>
                  <a:pt x="7116" y="17308"/>
                </a:lnTo>
                <a:lnTo>
                  <a:pt x="7200" y="17277"/>
                </a:lnTo>
                <a:lnTo>
                  <a:pt x="7294" y="17240"/>
                </a:lnTo>
                <a:lnTo>
                  <a:pt x="7397" y="17200"/>
                </a:lnTo>
                <a:lnTo>
                  <a:pt x="7507" y="17156"/>
                </a:lnTo>
                <a:lnTo>
                  <a:pt x="7621" y="17112"/>
                </a:lnTo>
                <a:lnTo>
                  <a:pt x="7734" y="17066"/>
                </a:lnTo>
                <a:lnTo>
                  <a:pt x="7846" y="17021"/>
                </a:lnTo>
                <a:lnTo>
                  <a:pt x="7955" y="16977"/>
                </a:lnTo>
                <a:lnTo>
                  <a:pt x="8057" y="16937"/>
                </a:lnTo>
                <a:lnTo>
                  <a:pt x="8148" y="16899"/>
                </a:lnTo>
                <a:lnTo>
                  <a:pt x="8228" y="16867"/>
                </a:lnTo>
                <a:lnTo>
                  <a:pt x="8295" y="16841"/>
                </a:lnTo>
                <a:lnTo>
                  <a:pt x="8344" y="16821"/>
                </a:lnTo>
                <a:lnTo>
                  <a:pt x="8396" y="16799"/>
                </a:lnTo>
                <a:lnTo>
                  <a:pt x="8454" y="16778"/>
                </a:lnTo>
                <a:lnTo>
                  <a:pt x="8513" y="16755"/>
                </a:lnTo>
                <a:lnTo>
                  <a:pt x="8574" y="16731"/>
                </a:lnTo>
                <a:lnTo>
                  <a:pt x="8633" y="16707"/>
                </a:lnTo>
                <a:lnTo>
                  <a:pt x="8690" y="16682"/>
                </a:lnTo>
                <a:lnTo>
                  <a:pt x="8744" y="16658"/>
                </a:lnTo>
                <a:lnTo>
                  <a:pt x="8792" y="16633"/>
                </a:lnTo>
                <a:lnTo>
                  <a:pt x="8829" y="16621"/>
                </a:lnTo>
                <a:lnTo>
                  <a:pt x="8872" y="16605"/>
                </a:lnTo>
                <a:lnTo>
                  <a:pt x="8918" y="16587"/>
                </a:lnTo>
                <a:lnTo>
                  <a:pt x="8965" y="16565"/>
                </a:lnTo>
                <a:lnTo>
                  <a:pt x="9013" y="16543"/>
                </a:lnTo>
                <a:lnTo>
                  <a:pt x="9059" y="16522"/>
                </a:lnTo>
                <a:lnTo>
                  <a:pt x="9100" y="16502"/>
                </a:lnTo>
                <a:lnTo>
                  <a:pt x="9137" y="16485"/>
                </a:lnTo>
                <a:lnTo>
                  <a:pt x="9178" y="16465"/>
                </a:lnTo>
                <a:lnTo>
                  <a:pt x="9220" y="16447"/>
                </a:lnTo>
                <a:lnTo>
                  <a:pt x="9263" y="16429"/>
                </a:lnTo>
                <a:lnTo>
                  <a:pt x="9304" y="16409"/>
                </a:lnTo>
                <a:lnTo>
                  <a:pt x="9346" y="16391"/>
                </a:lnTo>
                <a:lnTo>
                  <a:pt x="9388" y="16371"/>
                </a:lnTo>
                <a:lnTo>
                  <a:pt x="9430" y="16352"/>
                </a:lnTo>
                <a:lnTo>
                  <a:pt x="9471" y="16331"/>
                </a:lnTo>
                <a:lnTo>
                  <a:pt x="9550" y="16292"/>
                </a:lnTo>
                <a:lnTo>
                  <a:pt x="9633" y="16254"/>
                </a:lnTo>
                <a:lnTo>
                  <a:pt x="9720" y="16214"/>
                </a:lnTo>
                <a:lnTo>
                  <a:pt x="9807" y="16173"/>
                </a:lnTo>
                <a:lnTo>
                  <a:pt x="9894" y="16132"/>
                </a:lnTo>
                <a:lnTo>
                  <a:pt x="9978" y="16091"/>
                </a:lnTo>
                <a:lnTo>
                  <a:pt x="10018" y="16069"/>
                </a:lnTo>
                <a:lnTo>
                  <a:pt x="10057" y="16048"/>
                </a:lnTo>
                <a:lnTo>
                  <a:pt x="10093" y="16026"/>
                </a:lnTo>
                <a:lnTo>
                  <a:pt x="10129" y="16004"/>
                </a:lnTo>
                <a:lnTo>
                  <a:pt x="10153" y="15994"/>
                </a:lnTo>
                <a:lnTo>
                  <a:pt x="10184" y="15979"/>
                </a:lnTo>
                <a:lnTo>
                  <a:pt x="10220" y="15962"/>
                </a:lnTo>
                <a:lnTo>
                  <a:pt x="10263" y="15939"/>
                </a:lnTo>
                <a:lnTo>
                  <a:pt x="10363" y="15886"/>
                </a:lnTo>
                <a:lnTo>
                  <a:pt x="10482" y="15821"/>
                </a:lnTo>
                <a:lnTo>
                  <a:pt x="10614" y="15748"/>
                </a:lnTo>
                <a:lnTo>
                  <a:pt x="10756" y="15669"/>
                </a:lnTo>
                <a:lnTo>
                  <a:pt x="10903" y="15584"/>
                </a:lnTo>
                <a:lnTo>
                  <a:pt x="11053" y="15498"/>
                </a:lnTo>
                <a:lnTo>
                  <a:pt x="11202" y="15411"/>
                </a:lnTo>
                <a:lnTo>
                  <a:pt x="11344" y="15328"/>
                </a:lnTo>
                <a:lnTo>
                  <a:pt x="11477" y="15249"/>
                </a:lnTo>
                <a:lnTo>
                  <a:pt x="11597" y="15176"/>
                </a:lnTo>
                <a:lnTo>
                  <a:pt x="11700" y="15111"/>
                </a:lnTo>
                <a:lnTo>
                  <a:pt x="11781" y="15060"/>
                </a:lnTo>
                <a:lnTo>
                  <a:pt x="11813" y="15038"/>
                </a:lnTo>
                <a:lnTo>
                  <a:pt x="11838" y="15021"/>
                </a:lnTo>
                <a:lnTo>
                  <a:pt x="11857" y="15007"/>
                </a:lnTo>
                <a:lnTo>
                  <a:pt x="11867" y="14997"/>
                </a:lnTo>
                <a:lnTo>
                  <a:pt x="11879" y="14991"/>
                </a:lnTo>
                <a:lnTo>
                  <a:pt x="11898" y="14982"/>
                </a:lnTo>
                <a:lnTo>
                  <a:pt x="11919" y="14970"/>
                </a:lnTo>
                <a:lnTo>
                  <a:pt x="11947" y="14954"/>
                </a:lnTo>
                <a:lnTo>
                  <a:pt x="12012" y="14913"/>
                </a:lnTo>
                <a:lnTo>
                  <a:pt x="12090" y="14864"/>
                </a:lnTo>
                <a:lnTo>
                  <a:pt x="12179" y="14806"/>
                </a:lnTo>
                <a:lnTo>
                  <a:pt x="12276" y="14741"/>
                </a:lnTo>
                <a:lnTo>
                  <a:pt x="12379" y="14672"/>
                </a:lnTo>
                <a:lnTo>
                  <a:pt x="12485" y="14600"/>
                </a:lnTo>
                <a:lnTo>
                  <a:pt x="12590" y="14528"/>
                </a:lnTo>
                <a:lnTo>
                  <a:pt x="12694" y="14457"/>
                </a:lnTo>
                <a:lnTo>
                  <a:pt x="12791" y="14388"/>
                </a:lnTo>
                <a:lnTo>
                  <a:pt x="12883" y="14324"/>
                </a:lnTo>
                <a:lnTo>
                  <a:pt x="12963" y="14267"/>
                </a:lnTo>
                <a:lnTo>
                  <a:pt x="13031" y="14218"/>
                </a:lnTo>
                <a:lnTo>
                  <a:pt x="13083" y="14179"/>
                </a:lnTo>
                <a:lnTo>
                  <a:pt x="13116" y="14152"/>
                </a:lnTo>
                <a:lnTo>
                  <a:pt x="13131" y="14143"/>
                </a:lnTo>
                <a:lnTo>
                  <a:pt x="13152" y="14131"/>
                </a:lnTo>
                <a:lnTo>
                  <a:pt x="13179" y="14112"/>
                </a:lnTo>
                <a:lnTo>
                  <a:pt x="13212" y="14088"/>
                </a:lnTo>
                <a:lnTo>
                  <a:pt x="13294" y="14030"/>
                </a:lnTo>
                <a:lnTo>
                  <a:pt x="13392" y="13958"/>
                </a:lnTo>
                <a:lnTo>
                  <a:pt x="13505" y="13873"/>
                </a:lnTo>
                <a:lnTo>
                  <a:pt x="13628" y="13779"/>
                </a:lnTo>
                <a:lnTo>
                  <a:pt x="13758" y="13680"/>
                </a:lnTo>
                <a:lnTo>
                  <a:pt x="13891" y="13578"/>
                </a:lnTo>
                <a:lnTo>
                  <a:pt x="14024" y="13475"/>
                </a:lnTo>
                <a:lnTo>
                  <a:pt x="14153" y="13374"/>
                </a:lnTo>
                <a:lnTo>
                  <a:pt x="14274" y="13278"/>
                </a:lnTo>
                <a:lnTo>
                  <a:pt x="14385" y="13190"/>
                </a:lnTo>
                <a:lnTo>
                  <a:pt x="14481" y="13112"/>
                </a:lnTo>
                <a:lnTo>
                  <a:pt x="14559" y="13048"/>
                </a:lnTo>
                <a:lnTo>
                  <a:pt x="14590" y="13022"/>
                </a:lnTo>
                <a:lnTo>
                  <a:pt x="14615" y="13000"/>
                </a:lnTo>
                <a:lnTo>
                  <a:pt x="14634" y="12982"/>
                </a:lnTo>
                <a:lnTo>
                  <a:pt x="14645" y="12970"/>
                </a:lnTo>
                <a:lnTo>
                  <a:pt x="14658" y="12963"/>
                </a:lnTo>
                <a:lnTo>
                  <a:pt x="14673" y="12954"/>
                </a:lnTo>
                <a:lnTo>
                  <a:pt x="14690" y="12942"/>
                </a:lnTo>
                <a:lnTo>
                  <a:pt x="14708" y="12928"/>
                </a:lnTo>
                <a:lnTo>
                  <a:pt x="14751" y="12895"/>
                </a:lnTo>
                <a:lnTo>
                  <a:pt x="14802" y="12854"/>
                </a:lnTo>
                <a:lnTo>
                  <a:pt x="14857" y="12807"/>
                </a:lnTo>
                <a:lnTo>
                  <a:pt x="14917" y="12756"/>
                </a:lnTo>
                <a:lnTo>
                  <a:pt x="14979" y="12701"/>
                </a:lnTo>
                <a:lnTo>
                  <a:pt x="15044" y="12645"/>
                </a:lnTo>
                <a:lnTo>
                  <a:pt x="15110" y="12587"/>
                </a:lnTo>
                <a:lnTo>
                  <a:pt x="15175" y="12530"/>
                </a:lnTo>
                <a:lnTo>
                  <a:pt x="15238" y="12475"/>
                </a:lnTo>
                <a:lnTo>
                  <a:pt x="15298" y="12421"/>
                </a:lnTo>
                <a:lnTo>
                  <a:pt x="15354" y="12372"/>
                </a:lnTo>
                <a:lnTo>
                  <a:pt x="15405" y="12328"/>
                </a:lnTo>
                <a:lnTo>
                  <a:pt x="15451" y="12291"/>
                </a:lnTo>
                <a:lnTo>
                  <a:pt x="15487" y="12261"/>
                </a:lnTo>
                <a:lnTo>
                  <a:pt x="15508" y="12245"/>
                </a:lnTo>
                <a:lnTo>
                  <a:pt x="15520" y="12233"/>
                </a:lnTo>
                <a:lnTo>
                  <a:pt x="15534" y="12220"/>
                </a:lnTo>
                <a:lnTo>
                  <a:pt x="15555" y="12200"/>
                </a:lnTo>
                <a:lnTo>
                  <a:pt x="15765" y="12013"/>
                </a:lnTo>
                <a:lnTo>
                  <a:pt x="15798" y="11979"/>
                </a:lnTo>
                <a:lnTo>
                  <a:pt x="15830" y="11947"/>
                </a:lnTo>
                <a:lnTo>
                  <a:pt x="15863" y="11915"/>
                </a:lnTo>
                <a:lnTo>
                  <a:pt x="15895" y="11884"/>
                </a:lnTo>
                <a:lnTo>
                  <a:pt x="15927" y="11853"/>
                </a:lnTo>
                <a:lnTo>
                  <a:pt x="15959" y="11823"/>
                </a:lnTo>
                <a:lnTo>
                  <a:pt x="15992" y="11790"/>
                </a:lnTo>
                <a:lnTo>
                  <a:pt x="16025" y="11758"/>
                </a:lnTo>
                <a:lnTo>
                  <a:pt x="16052" y="11733"/>
                </a:lnTo>
                <a:lnTo>
                  <a:pt x="16089" y="11696"/>
                </a:lnTo>
                <a:lnTo>
                  <a:pt x="16136" y="11649"/>
                </a:lnTo>
                <a:lnTo>
                  <a:pt x="16190" y="11595"/>
                </a:lnTo>
                <a:lnTo>
                  <a:pt x="16248" y="11535"/>
                </a:lnTo>
                <a:lnTo>
                  <a:pt x="16311" y="11470"/>
                </a:lnTo>
                <a:lnTo>
                  <a:pt x="16377" y="11403"/>
                </a:lnTo>
                <a:lnTo>
                  <a:pt x="16443" y="11335"/>
                </a:lnTo>
                <a:lnTo>
                  <a:pt x="16508" y="11268"/>
                </a:lnTo>
                <a:lnTo>
                  <a:pt x="16571" y="11202"/>
                </a:lnTo>
                <a:lnTo>
                  <a:pt x="16629" y="11140"/>
                </a:lnTo>
                <a:lnTo>
                  <a:pt x="16681" y="11084"/>
                </a:lnTo>
                <a:lnTo>
                  <a:pt x="16726" y="11036"/>
                </a:lnTo>
                <a:lnTo>
                  <a:pt x="16761" y="10997"/>
                </a:lnTo>
                <a:lnTo>
                  <a:pt x="16786" y="10969"/>
                </a:lnTo>
                <a:lnTo>
                  <a:pt x="16797" y="10953"/>
                </a:lnTo>
                <a:lnTo>
                  <a:pt x="16818" y="10935"/>
                </a:lnTo>
                <a:lnTo>
                  <a:pt x="16837" y="10915"/>
                </a:lnTo>
                <a:lnTo>
                  <a:pt x="16856" y="10896"/>
                </a:lnTo>
                <a:lnTo>
                  <a:pt x="16874" y="10875"/>
                </a:lnTo>
                <a:lnTo>
                  <a:pt x="16908" y="10833"/>
                </a:lnTo>
                <a:lnTo>
                  <a:pt x="16943" y="10789"/>
                </a:lnTo>
                <a:lnTo>
                  <a:pt x="17006" y="10707"/>
                </a:lnTo>
                <a:lnTo>
                  <a:pt x="17067" y="10626"/>
                </a:lnTo>
                <a:lnTo>
                  <a:pt x="17128" y="10543"/>
                </a:lnTo>
                <a:lnTo>
                  <a:pt x="17185" y="10462"/>
                </a:lnTo>
                <a:lnTo>
                  <a:pt x="17214" y="10421"/>
                </a:lnTo>
                <a:lnTo>
                  <a:pt x="17241" y="10379"/>
                </a:lnTo>
                <a:lnTo>
                  <a:pt x="17269" y="10337"/>
                </a:lnTo>
                <a:lnTo>
                  <a:pt x="17295" y="10296"/>
                </a:lnTo>
                <a:lnTo>
                  <a:pt x="17321" y="10254"/>
                </a:lnTo>
                <a:lnTo>
                  <a:pt x="17347" y="10211"/>
                </a:lnTo>
                <a:lnTo>
                  <a:pt x="17372" y="10169"/>
                </a:lnTo>
                <a:lnTo>
                  <a:pt x="17396" y="10125"/>
                </a:lnTo>
                <a:lnTo>
                  <a:pt x="17419" y="10081"/>
                </a:lnTo>
                <a:lnTo>
                  <a:pt x="17442" y="10037"/>
                </a:lnTo>
                <a:lnTo>
                  <a:pt x="17463" y="9992"/>
                </a:lnTo>
                <a:lnTo>
                  <a:pt x="17485" y="9946"/>
                </a:lnTo>
                <a:lnTo>
                  <a:pt x="17505" y="9900"/>
                </a:lnTo>
                <a:lnTo>
                  <a:pt x="17524" y="9853"/>
                </a:lnTo>
                <a:lnTo>
                  <a:pt x="17543" y="9805"/>
                </a:lnTo>
                <a:lnTo>
                  <a:pt x="17561" y="9757"/>
                </a:lnTo>
                <a:lnTo>
                  <a:pt x="17578" y="9708"/>
                </a:lnTo>
                <a:lnTo>
                  <a:pt x="17594" y="9657"/>
                </a:lnTo>
                <a:lnTo>
                  <a:pt x="17609" y="9606"/>
                </a:lnTo>
                <a:lnTo>
                  <a:pt x="17622" y="9553"/>
                </a:lnTo>
                <a:lnTo>
                  <a:pt x="17636" y="9501"/>
                </a:lnTo>
                <a:lnTo>
                  <a:pt x="17648" y="9446"/>
                </a:lnTo>
                <a:lnTo>
                  <a:pt x="17659" y="9391"/>
                </a:lnTo>
                <a:lnTo>
                  <a:pt x="17669" y="9334"/>
                </a:lnTo>
                <a:lnTo>
                  <a:pt x="17673" y="9309"/>
                </a:lnTo>
                <a:lnTo>
                  <a:pt x="17675" y="9283"/>
                </a:lnTo>
                <a:lnTo>
                  <a:pt x="17675" y="9255"/>
                </a:lnTo>
                <a:lnTo>
                  <a:pt x="17674" y="9226"/>
                </a:lnTo>
                <a:lnTo>
                  <a:pt x="17672" y="9196"/>
                </a:lnTo>
                <a:lnTo>
                  <a:pt x="17669" y="9165"/>
                </a:lnTo>
                <a:lnTo>
                  <a:pt x="17665" y="9133"/>
                </a:lnTo>
                <a:lnTo>
                  <a:pt x="17659" y="9101"/>
                </a:lnTo>
                <a:lnTo>
                  <a:pt x="17653" y="9068"/>
                </a:lnTo>
                <a:lnTo>
                  <a:pt x="17645" y="9034"/>
                </a:lnTo>
                <a:lnTo>
                  <a:pt x="17637" y="8999"/>
                </a:lnTo>
                <a:lnTo>
                  <a:pt x="17629" y="8965"/>
                </a:lnTo>
                <a:lnTo>
                  <a:pt x="17609" y="8895"/>
                </a:lnTo>
                <a:lnTo>
                  <a:pt x="17587" y="8825"/>
                </a:lnTo>
                <a:lnTo>
                  <a:pt x="17563" y="8757"/>
                </a:lnTo>
                <a:lnTo>
                  <a:pt x="17539" y="8689"/>
                </a:lnTo>
                <a:lnTo>
                  <a:pt x="17513" y="8624"/>
                </a:lnTo>
                <a:lnTo>
                  <a:pt x="17487" y="8563"/>
                </a:lnTo>
                <a:lnTo>
                  <a:pt x="17462" y="8506"/>
                </a:lnTo>
                <a:lnTo>
                  <a:pt x="17437" y="8455"/>
                </a:lnTo>
                <a:lnTo>
                  <a:pt x="17415" y="8408"/>
                </a:lnTo>
                <a:lnTo>
                  <a:pt x="17394" y="8369"/>
                </a:lnTo>
                <a:lnTo>
                  <a:pt x="17360" y="8310"/>
                </a:lnTo>
                <a:lnTo>
                  <a:pt x="17328" y="8254"/>
                </a:lnTo>
                <a:lnTo>
                  <a:pt x="17297" y="8203"/>
                </a:lnTo>
                <a:lnTo>
                  <a:pt x="17268" y="8155"/>
                </a:lnTo>
                <a:lnTo>
                  <a:pt x="17239" y="8109"/>
                </a:lnTo>
                <a:lnTo>
                  <a:pt x="17210" y="8066"/>
                </a:lnTo>
                <a:lnTo>
                  <a:pt x="17182" y="8023"/>
                </a:lnTo>
                <a:lnTo>
                  <a:pt x="17153" y="7981"/>
                </a:lnTo>
                <a:lnTo>
                  <a:pt x="17123" y="7941"/>
                </a:lnTo>
                <a:lnTo>
                  <a:pt x="17093" y="7900"/>
                </a:lnTo>
                <a:lnTo>
                  <a:pt x="17062" y="7858"/>
                </a:lnTo>
                <a:lnTo>
                  <a:pt x="17029" y="7816"/>
                </a:lnTo>
                <a:lnTo>
                  <a:pt x="16958" y="7727"/>
                </a:lnTo>
                <a:lnTo>
                  <a:pt x="16877" y="7627"/>
                </a:lnTo>
                <a:lnTo>
                  <a:pt x="16843" y="7585"/>
                </a:lnTo>
                <a:lnTo>
                  <a:pt x="16805" y="7540"/>
                </a:lnTo>
                <a:lnTo>
                  <a:pt x="16766" y="7493"/>
                </a:lnTo>
                <a:lnTo>
                  <a:pt x="16725" y="7446"/>
                </a:lnTo>
                <a:lnTo>
                  <a:pt x="16641" y="7350"/>
                </a:lnTo>
                <a:lnTo>
                  <a:pt x="16551" y="7253"/>
                </a:lnTo>
                <a:lnTo>
                  <a:pt x="16462" y="7157"/>
                </a:lnTo>
                <a:lnTo>
                  <a:pt x="16373" y="7065"/>
                </a:lnTo>
                <a:lnTo>
                  <a:pt x="16287" y="6978"/>
                </a:lnTo>
                <a:lnTo>
                  <a:pt x="16207" y="6899"/>
                </a:lnTo>
                <a:lnTo>
                  <a:pt x="16179" y="6872"/>
                </a:lnTo>
                <a:lnTo>
                  <a:pt x="16153" y="6842"/>
                </a:lnTo>
                <a:lnTo>
                  <a:pt x="16127" y="6811"/>
                </a:lnTo>
                <a:lnTo>
                  <a:pt x="16099" y="6779"/>
                </a:lnTo>
                <a:lnTo>
                  <a:pt x="16071" y="6747"/>
                </a:lnTo>
                <a:lnTo>
                  <a:pt x="16042" y="6715"/>
                </a:lnTo>
                <a:lnTo>
                  <a:pt x="16011" y="6683"/>
                </a:lnTo>
                <a:lnTo>
                  <a:pt x="15979" y="6652"/>
                </a:lnTo>
                <a:lnTo>
                  <a:pt x="14313" y="5186"/>
                </a:lnTo>
                <a:lnTo>
                  <a:pt x="14230" y="5121"/>
                </a:lnTo>
                <a:lnTo>
                  <a:pt x="14144" y="5052"/>
                </a:lnTo>
                <a:lnTo>
                  <a:pt x="14058" y="4981"/>
                </a:lnTo>
                <a:lnTo>
                  <a:pt x="13972" y="4911"/>
                </a:lnTo>
                <a:lnTo>
                  <a:pt x="13885" y="4840"/>
                </a:lnTo>
                <a:lnTo>
                  <a:pt x="13797" y="4769"/>
                </a:lnTo>
                <a:lnTo>
                  <a:pt x="13709" y="4700"/>
                </a:lnTo>
                <a:lnTo>
                  <a:pt x="13622" y="4634"/>
                </a:lnTo>
                <a:lnTo>
                  <a:pt x="13528" y="4565"/>
                </a:lnTo>
                <a:lnTo>
                  <a:pt x="13437" y="4496"/>
                </a:lnTo>
                <a:lnTo>
                  <a:pt x="13348" y="4430"/>
                </a:lnTo>
                <a:lnTo>
                  <a:pt x="13259" y="4364"/>
                </a:lnTo>
                <a:lnTo>
                  <a:pt x="13172" y="4299"/>
                </a:lnTo>
                <a:lnTo>
                  <a:pt x="13085" y="4234"/>
                </a:lnTo>
                <a:lnTo>
                  <a:pt x="12999" y="4170"/>
                </a:lnTo>
                <a:lnTo>
                  <a:pt x="12913" y="4107"/>
                </a:lnTo>
                <a:lnTo>
                  <a:pt x="12826" y="4043"/>
                </a:lnTo>
                <a:lnTo>
                  <a:pt x="12738" y="3980"/>
                </a:lnTo>
                <a:lnTo>
                  <a:pt x="12650" y="3916"/>
                </a:lnTo>
                <a:lnTo>
                  <a:pt x="12559" y="3852"/>
                </a:lnTo>
                <a:lnTo>
                  <a:pt x="12468" y="3787"/>
                </a:lnTo>
                <a:lnTo>
                  <a:pt x="12373" y="3722"/>
                </a:lnTo>
                <a:lnTo>
                  <a:pt x="12276" y="3655"/>
                </a:lnTo>
                <a:lnTo>
                  <a:pt x="12177" y="3589"/>
                </a:lnTo>
                <a:lnTo>
                  <a:pt x="12083" y="3525"/>
                </a:lnTo>
                <a:lnTo>
                  <a:pt x="11988" y="3463"/>
                </a:lnTo>
                <a:lnTo>
                  <a:pt x="11893" y="3402"/>
                </a:lnTo>
                <a:lnTo>
                  <a:pt x="11798" y="3340"/>
                </a:lnTo>
                <a:lnTo>
                  <a:pt x="11702" y="3280"/>
                </a:lnTo>
                <a:lnTo>
                  <a:pt x="11606" y="3219"/>
                </a:lnTo>
                <a:lnTo>
                  <a:pt x="11509" y="3158"/>
                </a:lnTo>
                <a:lnTo>
                  <a:pt x="11411" y="3097"/>
                </a:lnTo>
                <a:lnTo>
                  <a:pt x="11318" y="3037"/>
                </a:lnTo>
                <a:lnTo>
                  <a:pt x="11222" y="2979"/>
                </a:lnTo>
                <a:lnTo>
                  <a:pt x="11125" y="2920"/>
                </a:lnTo>
                <a:lnTo>
                  <a:pt x="11028" y="2863"/>
                </a:lnTo>
                <a:lnTo>
                  <a:pt x="10930" y="2806"/>
                </a:lnTo>
                <a:lnTo>
                  <a:pt x="10831" y="2749"/>
                </a:lnTo>
                <a:lnTo>
                  <a:pt x="10732" y="2692"/>
                </a:lnTo>
                <a:lnTo>
                  <a:pt x="10631" y="2635"/>
                </a:lnTo>
                <a:lnTo>
                  <a:pt x="10529" y="2579"/>
                </a:lnTo>
                <a:lnTo>
                  <a:pt x="10427" y="2523"/>
                </a:lnTo>
                <a:lnTo>
                  <a:pt x="10326" y="2468"/>
                </a:lnTo>
                <a:lnTo>
                  <a:pt x="10223" y="2413"/>
                </a:lnTo>
                <a:lnTo>
                  <a:pt x="10120" y="2359"/>
                </a:lnTo>
                <a:lnTo>
                  <a:pt x="10015" y="2305"/>
                </a:lnTo>
                <a:lnTo>
                  <a:pt x="9911" y="2251"/>
                </a:lnTo>
                <a:lnTo>
                  <a:pt x="9807" y="2198"/>
                </a:lnTo>
                <a:lnTo>
                  <a:pt x="9735" y="2162"/>
                </a:lnTo>
                <a:lnTo>
                  <a:pt x="9660" y="2124"/>
                </a:lnTo>
                <a:lnTo>
                  <a:pt x="9583" y="2086"/>
                </a:lnTo>
                <a:lnTo>
                  <a:pt x="9504" y="2047"/>
                </a:lnTo>
                <a:lnTo>
                  <a:pt x="9423" y="2010"/>
                </a:lnTo>
                <a:lnTo>
                  <a:pt x="9340" y="1971"/>
                </a:lnTo>
                <a:lnTo>
                  <a:pt x="9258" y="1932"/>
                </a:lnTo>
                <a:lnTo>
                  <a:pt x="9174" y="1893"/>
                </a:lnTo>
                <a:lnTo>
                  <a:pt x="9091" y="1855"/>
                </a:lnTo>
                <a:lnTo>
                  <a:pt x="9006" y="1816"/>
                </a:lnTo>
                <a:lnTo>
                  <a:pt x="8923" y="1780"/>
                </a:lnTo>
                <a:lnTo>
                  <a:pt x="8840" y="1743"/>
                </a:lnTo>
                <a:lnTo>
                  <a:pt x="8759" y="1707"/>
                </a:lnTo>
                <a:lnTo>
                  <a:pt x="8679" y="1673"/>
                </a:lnTo>
                <a:lnTo>
                  <a:pt x="8600" y="1640"/>
                </a:lnTo>
                <a:lnTo>
                  <a:pt x="8523" y="1608"/>
                </a:lnTo>
                <a:lnTo>
                  <a:pt x="8472" y="1587"/>
                </a:lnTo>
                <a:lnTo>
                  <a:pt x="8417" y="1562"/>
                </a:lnTo>
                <a:lnTo>
                  <a:pt x="8360" y="1537"/>
                </a:lnTo>
                <a:lnTo>
                  <a:pt x="8300" y="1511"/>
                </a:lnTo>
                <a:lnTo>
                  <a:pt x="8242" y="1485"/>
                </a:lnTo>
                <a:lnTo>
                  <a:pt x="8184" y="1461"/>
                </a:lnTo>
                <a:lnTo>
                  <a:pt x="8156" y="1451"/>
                </a:lnTo>
                <a:lnTo>
                  <a:pt x="8129" y="1442"/>
                </a:lnTo>
                <a:lnTo>
                  <a:pt x="8102" y="1433"/>
                </a:lnTo>
                <a:lnTo>
                  <a:pt x="8078" y="1426"/>
                </a:lnTo>
                <a:close/>
              </a:path>
            </a:pathLst>
          </a:custGeom>
          <a:solidFill>
            <a:schemeClr val="accent2"/>
          </a:solidFill>
          <a:ln cap="sq">
            <a:noFill/>
          </a:ln>
        </p:spPr>
        <p:txBody>
          <a:bodyPr vert="horz" wrap="square" lIns="91440" tIns="45720" rIns="91440" bIns="45720" rtlCol="0" anchor="t"/>
          <a:lstStyle/>
          <a:p>
            <a:pPr algn="l">
              <a:lnSpc>
                <a:spcPct val="100000"/>
              </a:lnSpc>
            </a:pPr>
            <a:endParaRPr kumimoji="1" lang="zh-CN" altLang="en-US" sz="2400"/>
          </a:p>
        </p:txBody>
      </p:sp>
      <p:sp>
        <p:nvSpPr>
          <p:cNvPr id="19" name="标题 1"/>
          <p:cNvSpPr txBox="1"/>
          <p:nvPr/>
        </p:nvSpPr>
        <p:spPr>
          <a:xfrm>
            <a:off x="660400" y="323990"/>
            <a:ext cx="10671175" cy="468000"/>
          </a:xfrm>
          <a:prstGeom prst="rect">
            <a:avLst/>
          </a:prstGeom>
          <a:noFill/>
          <a:ln>
            <a:noFill/>
          </a:ln>
        </p:spPr>
        <p:txBody>
          <a:bodyPr vert="horz" wrap="square" lIns="0" tIns="0" rIns="0" bIns="0" rtlCol="0" anchor="ctr"/>
          <a:lstStyle/>
          <a:p>
            <a:pPr algn="l">
              <a:lnSpc>
                <a:spcPct val="110000"/>
              </a:lnSpc>
            </a:pPr>
            <a:r>
              <a:rPr kumimoji="1" lang="en-US" altLang="zh-CN" sz="2800">
                <a:ln w="12700">
                  <a:noFill/>
                </a:ln>
                <a:solidFill>
                  <a:srgbClr val="262626">
                    <a:alpha val="100000"/>
                  </a:srgbClr>
                </a:solidFill>
                <a:latin typeface="Source Han Sans CN Bold" panose="020B0800000000000000" charset="-122"/>
                <a:ea typeface="Source Han Sans CN Bold" panose="020B0800000000000000" charset="-122"/>
                <a:cs typeface="Source Han Sans CN Bold" panose="020B0800000000000000" charset="-122"/>
              </a:rPr>
              <a:t>10 行业视野</a:t>
            </a:r>
            <a:endParaRPr kumimoji="1" lang="zh-CN" altLang="en-US"/>
          </a:p>
        </p:txBody>
      </p:sp>
      <p:cxnSp>
        <p:nvCxnSpPr>
          <p:cNvPr id="20" name="标题 1"/>
          <p:cNvCxnSpPr/>
          <p:nvPr/>
        </p:nvCxnSpPr>
        <p:spPr>
          <a:xfrm>
            <a:off x="1127125" y="1165860"/>
            <a:ext cx="12122150" cy="0"/>
          </a:xfrm>
          <a:prstGeom prst="line">
            <a:avLst/>
          </a:prstGeom>
          <a:noFill/>
          <a:ln w="28575" cap="sq">
            <a:solidFill>
              <a:schemeClr val="accent1"/>
            </a:solidFill>
            <a:miter/>
          </a:ln>
        </p:spPr>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FAFBFC">
                <a:alpha val="100000"/>
              </a:srgbClr>
            </a:gs>
            <a:gs pos="50400">
              <a:schemeClr val="bg1"/>
            </a:gs>
            <a:gs pos="96800">
              <a:srgbClr val="FAFBFC">
                <a:alpha val="100000"/>
              </a:srgbClr>
            </a:gs>
          </a:gsLst>
          <a:lin ang="2700000" scaled="0"/>
        </a:gradFill>
        <a:effectLst/>
      </p:bgPr>
    </p:bg>
    <p:spTree>
      <p:nvGrpSpPr>
        <p:cNvPr id="1" name=""/>
        <p:cNvGrpSpPr/>
        <p:nvPr/>
      </p:nvGrpSpPr>
      <p:grpSpPr>
        <a:xfrm>
          <a:off x="0" y="0"/>
          <a:ext cx="0" cy="0"/>
          <a:chOff x="0" y="0"/>
          <a:chExt cx="0" cy="0"/>
        </a:xfrm>
      </p:grpSpPr>
      <p:sp>
        <p:nvSpPr>
          <p:cNvPr id="2" name="标题 1"/>
          <p:cNvSpPr txBox="1"/>
          <p:nvPr/>
        </p:nvSpPr>
        <p:spPr>
          <a:xfrm>
            <a:off x="0" y="0"/>
            <a:ext cx="16106775" cy="6858000"/>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pic>
        <p:nvPicPr>
          <p:cNvPr id="3" name="图片 2"/>
          <p:cNvPicPr>
            <a:picLocks noChangeAspect="1"/>
          </p:cNvPicPr>
          <p:nvPr/>
        </p:nvPicPr>
        <p:blipFill>
          <a:blip r:embed="rId2">
            <a:alphaModFix/>
          </a:blip>
          <a:srcRect l="36486" r="21876" b="3081"/>
          <a:stretch>
            <a:fillRect/>
          </a:stretch>
        </p:blipFill>
        <p:spPr>
          <a:xfrm>
            <a:off x="3941650" y="3209622"/>
            <a:ext cx="847152" cy="845154"/>
          </a:xfrm>
          <a:custGeom>
            <a:avLst/>
            <a:gdLst/>
            <a:ahLst/>
            <a:cxnLst/>
            <a:rect l="l" t="t" r="r" b="b"/>
            <a:pathLst>
              <a:path w="847152" h="845154">
                <a:moveTo>
                  <a:pt x="403758" y="0"/>
                </a:moveTo>
                <a:lnTo>
                  <a:pt x="443394" y="0"/>
                </a:lnTo>
                <a:lnTo>
                  <a:pt x="508942" y="6608"/>
                </a:lnTo>
                <a:cubicBezTo>
                  <a:pt x="701958" y="46105"/>
                  <a:pt x="847152" y="216885"/>
                  <a:pt x="847152" y="421578"/>
                </a:cubicBezTo>
                <a:cubicBezTo>
                  <a:pt x="847152" y="655513"/>
                  <a:pt x="657511" y="845154"/>
                  <a:pt x="423576" y="845154"/>
                </a:cubicBezTo>
                <a:cubicBezTo>
                  <a:pt x="189642" y="845154"/>
                  <a:pt x="0" y="655513"/>
                  <a:pt x="0" y="421578"/>
                </a:cubicBezTo>
                <a:cubicBezTo>
                  <a:pt x="0" y="216885"/>
                  <a:pt x="145194" y="46105"/>
                  <a:pt x="338211" y="6608"/>
                </a:cubicBezTo>
                <a:close/>
              </a:path>
            </a:pathLst>
          </a:custGeom>
          <a:noFill/>
          <a:ln>
            <a:noFill/>
          </a:ln>
        </p:spPr>
      </p:pic>
      <p:pic>
        <p:nvPicPr>
          <p:cNvPr id="4" name="图片 3"/>
          <p:cNvPicPr>
            <a:picLocks noChangeAspect="1"/>
          </p:cNvPicPr>
          <p:nvPr/>
        </p:nvPicPr>
        <p:blipFill>
          <a:blip r:embed="rId3">
            <a:alphaModFix/>
          </a:blip>
          <a:srcRect l="5155" t="38957" r="5155" b="1409"/>
          <a:stretch>
            <a:fillRect/>
          </a:stretch>
        </p:blipFill>
        <p:spPr>
          <a:xfrm>
            <a:off x="3941650" y="1391496"/>
            <a:ext cx="847152" cy="847152"/>
          </a:xfrm>
          <a:custGeom>
            <a:avLst/>
            <a:gdLst/>
            <a:ahLst/>
            <a:cxnLst/>
            <a:rect l="l" t="t" r="r" b="b"/>
            <a:pathLst>
              <a:path w="847152" h="847152">
                <a:moveTo>
                  <a:pt x="423576" y="0"/>
                </a:moveTo>
                <a:cubicBezTo>
                  <a:pt x="657511" y="0"/>
                  <a:pt x="847152" y="189642"/>
                  <a:pt x="847152" y="423576"/>
                </a:cubicBezTo>
                <a:cubicBezTo>
                  <a:pt x="847152" y="657511"/>
                  <a:pt x="657511" y="847152"/>
                  <a:pt x="423576" y="847152"/>
                </a:cubicBezTo>
                <a:cubicBezTo>
                  <a:pt x="189642" y="847152"/>
                  <a:pt x="0" y="657511"/>
                  <a:pt x="0" y="423576"/>
                </a:cubicBezTo>
                <a:cubicBezTo>
                  <a:pt x="0" y="189642"/>
                  <a:pt x="189642" y="0"/>
                  <a:pt x="423576" y="0"/>
                </a:cubicBezTo>
                <a:close/>
              </a:path>
            </a:pathLst>
          </a:custGeom>
          <a:noFill/>
          <a:ln>
            <a:noFill/>
          </a:ln>
        </p:spPr>
      </p:pic>
      <p:sp>
        <p:nvSpPr>
          <p:cNvPr id="5" name="标题 1"/>
          <p:cNvSpPr txBox="1"/>
          <p:nvPr/>
        </p:nvSpPr>
        <p:spPr>
          <a:xfrm>
            <a:off x="622935" y="1556385"/>
            <a:ext cx="2897505" cy="3931920"/>
          </a:xfrm>
          <a:custGeom>
            <a:avLst/>
            <a:gdLst>
              <a:gd name="T0" fmla="*/ 592 w 655"/>
              <a:gd name="T1" fmla="*/ 6 h 719"/>
              <a:gd name="T2" fmla="*/ 46 w 655"/>
              <a:gd name="T3" fmla="*/ 105 h 719"/>
              <a:gd name="T4" fmla="*/ 3 w 655"/>
              <a:gd name="T5" fmla="*/ 162 h 719"/>
              <a:gd name="T6" fmla="*/ 37 w 655"/>
              <a:gd name="T7" fmla="*/ 480 h 719"/>
              <a:gd name="T8" fmla="*/ 78 w 655"/>
              <a:gd name="T9" fmla="*/ 525 h 719"/>
              <a:gd name="T10" fmla="*/ 377 w 655"/>
              <a:gd name="T11" fmla="*/ 589 h 719"/>
              <a:gd name="T12" fmla="*/ 341 w 655"/>
              <a:gd name="T13" fmla="*/ 693 h 719"/>
              <a:gd name="T14" fmla="*/ 365 w 655"/>
              <a:gd name="T15" fmla="*/ 708 h 719"/>
              <a:gd name="T16" fmla="*/ 504 w 655"/>
              <a:gd name="T17" fmla="*/ 568 h 719"/>
              <a:gd name="T18" fmla="*/ 506 w 655"/>
              <a:gd name="T19" fmla="*/ 564 h 719"/>
              <a:gd name="T20" fmla="*/ 622 w 655"/>
              <a:gd name="T21" fmla="*/ 451 h 719"/>
              <a:gd name="T22" fmla="*/ 638 w 655"/>
              <a:gd name="T23" fmla="*/ 417 h 719"/>
              <a:gd name="T24" fmla="*/ 653 w 655"/>
              <a:gd name="T25" fmla="*/ 59 h 719"/>
              <a:gd name="T26" fmla="*/ 592 w 655"/>
              <a:gd name="T27" fmla="*/ 6 h 719"/>
            </a:gdLst>
            <a:ahLst/>
            <a:cxnLst/>
            <a:rect l="0" t="0" r="r" b="b"/>
            <a:pathLst>
              <a:path w="655" h="719">
                <a:moveTo>
                  <a:pt x="592" y="6"/>
                </a:moveTo>
                <a:cubicBezTo>
                  <a:pt x="46" y="105"/>
                  <a:pt x="46" y="105"/>
                  <a:pt x="46" y="105"/>
                </a:cubicBezTo>
                <a:cubicBezTo>
                  <a:pt x="19" y="110"/>
                  <a:pt x="0" y="135"/>
                  <a:pt x="3" y="162"/>
                </a:cubicBezTo>
                <a:cubicBezTo>
                  <a:pt x="37" y="480"/>
                  <a:pt x="37" y="480"/>
                  <a:pt x="37" y="480"/>
                </a:cubicBezTo>
                <a:cubicBezTo>
                  <a:pt x="40" y="502"/>
                  <a:pt x="56" y="521"/>
                  <a:pt x="78" y="525"/>
                </a:cubicBezTo>
                <a:cubicBezTo>
                  <a:pt x="377" y="589"/>
                  <a:pt x="377" y="589"/>
                  <a:pt x="377" y="589"/>
                </a:cubicBezTo>
                <a:cubicBezTo>
                  <a:pt x="366" y="619"/>
                  <a:pt x="352" y="660"/>
                  <a:pt x="341" y="693"/>
                </a:cubicBezTo>
                <a:cubicBezTo>
                  <a:pt x="336" y="708"/>
                  <a:pt x="354" y="719"/>
                  <a:pt x="365" y="708"/>
                </a:cubicBezTo>
                <a:cubicBezTo>
                  <a:pt x="504" y="568"/>
                  <a:pt x="504" y="568"/>
                  <a:pt x="504" y="568"/>
                </a:cubicBezTo>
                <a:cubicBezTo>
                  <a:pt x="505" y="567"/>
                  <a:pt x="506" y="566"/>
                  <a:pt x="506" y="564"/>
                </a:cubicBezTo>
                <a:cubicBezTo>
                  <a:pt x="622" y="451"/>
                  <a:pt x="622" y="451"/>
                  <a:pt x="622" y="451"/>
                </a:cubicBezTo>
                <a:cubicBezTo>
                  <a:pt x="631" y="442"/>
                  <a:pt x="637" y="430"/>
                  <a:pt x="638" y="417"/>
                </a:cubicBezTo>
                <a:cubicBezTo>
                  <a:pt x="653" y="59"/>
                  <a:pt x="653" y="59"/>
                  <a:pt x="653" y="59"/>
                </a:cubicBezTo>
                <a:cubicBezTo>
                  <a:pt x="655" y="26"/>
                  <a:pt x="625" y="0"/>
                  <a:pt x="592" y="6"/>
                </a:cubicBezTo>
                <a:close/>
              </a:path>
            </a:pathLst>
          </a:custGeom>
          <a:solidFill>
            <a:schemeClr val="accent1"/>
          </a:solidFill>
          <a:ln w="12700" cap="sq">
            <a:noFill/>
            <a:miter/>
          </a:ln>
          <a:effectLst>
            <a:outerShdw blurRad="254000" sx="102000" sy="102000" algn="ctr" rotWithShape="0">
              <a:schemeClr val="accent1">
                <a:lumMod val="60000"/>
                <a:lumOff val="40000"/>
                <a:alpha val="2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flipH="1" flipV="1">
            <a:off x="4228832" y="1595836"/>
            <a:ext cx="547546" cy="438611"/>
          </a:xfrm>
          <a:custGeom>
            <a:avLst/>
            <a:gdLst>
              <a:gd name="T0" fmla="*/ 41 w 98"/>
              <a:gd name="T1" fmla="*/ 0 h 78"/>
              <a:gd name="T2" fmla="*/ 44 w 98"/>
              <a:gd name="T3" fmla="*/ 4 h 78"/>
              <a:gd name="T4" fmla="*/ 27 w 98"/>
              <a:gd name="T5" fmla="*/ 16 h 78"/>
              <a:gd name="T6" fmla="*/ 21 w 98"/>
              <a:gd name="T7" fmla="*/ 29 h 78"/>
              <a:gd name="T8" fmla="*/ 29 w 98"/>
              <a:gd name="T9" fmla="*/ 37 h 78"/>
              <a:gd name="T10" fmla="*/ 40 w 98"/>
              <a:gd name="T11" fmla="*/ 45 h 78"/>
              <a:gd name="T12" fmla="*/ 43 w 98"/>
              <a:gd name="T13" fmla="*/ 57 h 78"/>
              <a:gd name="T14" fmla="*/ 37 w 98"/>
              <a:gd name="T15" fmla="*/ 72 h 78"/>
              <a:gd name="T16" fmla="*/ 22 w 98"/>
              <a:gd name="T17" fmla="*/ 78 h 78"/>
              <a:gd name="T18" fmla="*/ 6 w 98"/>
              <a:gd name="T19" fmla="*/ 71 h 78"/>
              <a:gd name="T20" fmla="*/ 0 w 98"/>
              <a:gd name="T21" fmla="*/ 50 h 78"/>
              <a:gd name="T22" fmla="*/ 5 w 98"/>
              <a:gd name="T23" fmla="*/ 29 h 78"/>
              <a:gd name="T24" fmla="*/ 19 w 98"/>
              <a:gd name="T25" fmla="*/ 11 h 78"/>
              <a:gd name="T26" fmla="*/ 41 w 98"/>
              <a:gd name="T27" fmla="*/ 0 h 78"/>
              <a:gd name="T28" fmla="*/ 95 w 98"/>
              <a:gd name="T29" fmla="*/ 0 h 78"/>
              <a:gd name="T30" fmla="*/ 98 w 98"/>
              <a:gd name="T31" fmla="*/ 4 h 78"/>
              <a:gd name="T32" fmla="*/ 81 w 98"/>
              <a:gd name="T33" fmla="*/ 16 h 78"/>
              <a:gd name="T34" fmla="*/ 74 w 98"/>
              <a:gd name="T35" fmla="*/ 29 h 78"/>
              <a:gd name="T36" fmla="*/ 82 w 98"/>
              <a:gd name="T37" fmla="*/ 37 h 78"/>
              <a:gd name="T38" fmla="*/ 94 w 98"/>
              <a:gd name="T39" fmla="*/ 45 h 78"/>
              <a:gd name="T40" fmla="*/ 97 w 98"/>
              <a:gd name="T41" fmla="*/ 57 h 78"/>
              <a:gd name="T42" fmla="*/ 91 w 98"/>
              <a:gd name="T43" fmla="*/ 72 h 78"/>
              <a:gd name="T44" fmla="*/ 76 w 98"/>
              <a:gd name="T45" fmla="*/ 78 h 78"/>
              <a:gd name="T46" fmla="*/ 60 w 98"/>
              <a:gd name="T47" fmla="*/ 71 h 78"/>
              <a:gd name="T48" fmla="*/ 54 w 98"/>
              <a:gd name="T49" fmla="*/ 50 h 78"/>
              <a:gd name="T50" fmla="*/ 59 w 98"/>
              <a:gd name="T51" fmla="*/ 29 h 78"/>
              <a:gd name="T52" fmla="*/ 73 w 98"/>
              <a:gd name="T53" fmla="*/ 11 h 78"/>
              <a:gd name="T54" fmla="*/ 95 w 98"/>
              <a:gd name="T55" fmla="*/ 0 h 78"/>
            </a:gdLst>
            <a:ahLst/>
            <a:cxnLst/>
            <a:rect l="0" t="0" r="r" b="b"/>
            <a:pathLst>
              <a:path w="98" h="78">
                <a:moveTo>
                  <a:pt x="41" y="0"/>
                </a:moveTo>
                <a:cubicBezTo>
                  <a:pt x="44" y="4"/>
                  <a:pt x="44" y="4"/>
                  <a:pt x="44" y="4"/>
                </a:cubicBezTo>
                <a:cubicBezTo>
                  <a:pt x="37" y="8"/>
                  <a:pt x="31" y="11"/>
                  <a:pt x="27" y="16"/>
                </a:cubicBezTo>
                <a:cubicBezTo>
                  <a:pt x="23" y="20"/>
                  <a:pt x="21" y="25"/>
                  <a:pt x="21" y="29"/>
                </a:cubicBezTo>
                <a:cubicBezTo>
                  <a:pt x="21" y="31"/>
                  <a:pt x="23" y="34"/>
                  <a:pt x="29" y="37"/>
                </a:cubicBezTo>
                <a:cubicBezTo>
                  <a:pt x="34" y="39"/>
                  <a:pt x="38" y="42"/>
                  <a:pt x="40" y="45"/>
                </a:cubicBezTo>
                <a:cubicBezTo>
                  <a:pt x="42" y="48"/>
                  <a:pt x="43" y="52"/>
                  <a:pt x="43" y="57"/>
                </a:cubicBezTo>
                <a:cubicBezTo>
                  <a:pt x="43" y="63"/>
                  <a:pt x="41" y="68"/>
                  <a:pt x="37" y="72"/>
                </a:cubicBezTo>
                <a:cubicBezTo>
                  <a:pt x="33" y="76"/>
                  <a:pt x="28" y="78"/>
                  <a:pt x="22" y="78"/>
                </a:cubicBezTo>
                <a:cubicBezTo>
                  <a:pt x="16" y="78"/>
                  <a:pt x="10" y="76"/>
                  <a:pt x="6" y="71"/>
                </a:cubicBezTo>
                <a:cubicBezTo>
                  <a:pt x="2" y="65"/>
                  <a:pt x="0" y="59"/>
                  <a:pt x="0" y="50"/>
                </a:cubicBezTo>
                <a:cubicBezTo>
                  <a:pt x="0" y="43"/>
                  <a:pt x="1" y="36"/>
                  <a:pt x="5" y="29"/>
                </a:cubicBezTo>
                <a:cubicBezTo>
                  <a:pt x="8" y="22"/>
                  <a:pt x="13" y="16"/>
                  <a:pt x="19" y="11"/>
                </a:cubicBezTo>
                <a:cubicBezTo>
                  <a:pt x="26" y="6"/>
                  <a:pt x="33" y="2"/>
                  <a:pt x="41" y="0"/>
                </a:cubicBezTo>
                <a:close/>
                <a:moveTo>
                  <a:pt x="95" y="0"/>
                </a:moveTo>
                <a:cubicBezTo>
                  <a:pt x="98" y="4"/>
                  <a:pt x="98" y="4"/>
                  <a:pt x="98" y="4"/>
                </a:cubicBezTo>
                <a:cubicBezTo>
                  <a:pt x="91" y="8"/>
                  <a:pt x="85" y="11"/>
                  <a:pt x="81" y="16"/>
                </a:cubicBezTo>
                <a:cubicBezTo>
                  <a:pt x="77" y="20"/>
                  <a:pt x="74" y="25"/>
                  <a:pt x="74" y="29"/>
                </a:cubicBezTo>
                <a:cubicBezTo>
                  <a:pt x="74" y="31"/>
                  <a:pt x="77" y="34"/>
                  <a:pt x="82" y="37"/>
                </a:cubicBezTo>
                <a:cubicBezTo>
                  <a:pt x="88" y="39"/>
                  <a:pt x="91" y="42"/>
                  <a:pt x="94" y="45"/>
                </a:cubicBezTo>
                <a:cubicBezTo>
                  <a:pt x="96" y="48"/>
                  <a:pt x="97" y="52"/>
                  <a:pt x="97" y="57"/>
                </a:cubicBezTo>
                <a:cubicBezTo>
                  <a:pt x="97" y="63"/>
                  <a:pt x="95" y="68"/>
                  <a:pt x="91" y="72"/>
                </a:cubicBezTo>
                <a:cubicBezTo>
                  <a:pt x="87" y="76"/>
                  <a:pt x="82" y="78"/>
                  <a:pt x="76" y="78"/>
                </a:cubicBezTo>
                <a:cubicBezTo>
                  <a:pt x="69" y="78"/>
                  <a:pt x="64" y="76"/>
                  <a:pt x="60" y="71"/>
                </a:cubicBezTo>
                <a:cubicBezTo>
                  <a:pt x="56" y="65"/>
                  <a:pt x="54" y="59"/>
                  <a:pt x="54" y="50"/>
                </a:cubicBezTo>
                <a:cubicBezTo>
                  <a:pt x="54" y="43"/>
                  <a:pt x="55" y="36"/>
                  <a:pt x="59" y="29"/>
                </a:cubicBezTo>
                <a:cubicBezTo>
                  <a:pt x="62" y="22"/>
                  <a:pt x="67" y="16"/>
                  <a:pt x="73" y="11"/>
                </a:cubicBezTo>
                <a:cubicBezTo>
                  <a:pt x="79" y="6"/>
                  <a:pt x="87" y="2"/>
                  <a:pt x="95" y="0"/>
                </a:cubicBezTo>
                <a:close/>
              </a:path>
            </a:pathLst>
          </a:custGeom>
          <a:solidFill>
            <a:schemeClr val="bg1">
              <a:alpha val="25000"/>
            </a:schemeClr>
          </a:solidFill>
          <a:ln cap="sq">
            <a:noFill/>
          </a:ln>
        </p:spPr>
        <p:txBody>
          <a:bodyPr vert="horz" wrap="square" lIns="91440" tIns="45720" rIns="91440" bIns="45720" rtlCol="0" anchor="t"/>
          <a:lstStyle/>
          <a:p>
            <a:pPr algn="l">
              <a:lnSpc>
                <a:spcPct val="110000"/>
              </a:lnSpc>
            </a:pPr>
            <a:endParaRPr kumimoji="1" lang="zh-CN" altLang="en-US" sz="2400"/>
          </a:p>
        </p:txBody>
      </p:sp>
      <p:sp>
        <p:nvSpPr>
          <p:cNvPr id="7" name="标题 1"/>
          <p:cNvSpPr txBox="1"/>
          <p:nvPr/>
        </p:nvSpPr>
        <p:spPr>
          <a:xfrm>
            <a:off x="1202690" y="2827020"/>
            <a:ext cx="1978660" cy="1245870"/>
          </a:xfrm>
          <a:prstGeom prst="rect">
            <a:avLst/>
          </a:prstGeom>
          <a:noFill/>
          <a:ln>
            <a:noFill/>
          </a:ln>
        </p:spPr>
        <p:txBody>
          <a:bodyPr vert="horz" wrap="square" lIns="0" tIns="0" rIns="0" bIns="0" rtlCol="0" anchor="t"/>
          <a:lstStyle/>
          <a:p>
            <a:pPr algn="l">
              <a:lnSpc>
                <a:spcPct val="150000"/>
              </a:lnSpc>
            </a:pPr>
            <a:r>
              <a:rPr kumimoji="1" lang="en-US" altLang="zh-CN" sz="2400">
                <a:ln w="12700">
                  <a:noFill/>
                </a:ln>
                <a:solidFill>
                  <a:srgbClr val="FFFFFF">
                    <a:alpha val="100000"/>
                  </a:srgbClr>
                </a:solidFill>
                <a:latin typeface="Source Han Sans CN Bold" panose="020B0800000000000000" charset="-122"/>
                <a:ea typeface="Source Han Sans CN Bold" panose="020B0800000000000000" charset="-122"/>
                <a:cs typeface="Source Han Sans CN Bold" panose="020B0800000000000000" charset="-122"/>
              </a:rPr>
              <a:t>理解商业思维</a:t>
            </a:r>
          </a:p>
        </p:txBody>
      </p:sp>
      <p:cxnSp>
        <p:nvCxnSpPr>
          <p:cNvPr id="8" name="标题 1"/>
          <p:cNvCxnSpPr/>
          <p:nvPr/>
        </p:nvCxnSpPr>
        <p:spPr>
          <a:xfrm>
            <a:off x="1270989" y="3644787"/>
            <a:ext cx="1977390" cy="0"/>
          </a:xfrm>
          <a:prstGeom prst="line">
            <a:avLst/>
          </a:prstGeom>
          <a:noFill/>
          <a:ln w="6350" cap="sq">
            <a:solidFill>
              <a:schemeClr val="bg1"/>
            </a:solidFill>
            <a:miter/>
          </a:ln>
        </p:spPr>
      </p:cxnSp>
      <p:sp>
        <p:nvSpPr>
          <p:cNvPr id="9" name="标题 1"/>
          <p:cNvSpPr txBox="1"/>
          <p:nvPr/>
        </p:nvSpPr>
        <p:spPr>
          <a:xfrm>
            <a:off x="4981575" y="1028700"/>
            <a:ext cx="2520315" cy="1667510"/>
          </a:xfrm>
          <a:prstGeom prst="rect">
            <a:avLst/>
          </a:prstGeom>
          <a:noFill/>
          <a:ln>
            <a:noFill/>
          </a:ln>
        </p:spPr>
        <p:txBody>
          <a:bodyPr vert="horz" wrap="square" lIns="0" tIns="0" rIns="0" bIns="0" rtlCol="0" anchor="ctr"/>
          <a:lstStyle/>
          <a:p>
            <a:pPr algn="l">
              <a:lnSpc>
                <a:spcPct val="130000"/>
              </a:lnSpc>
            </a:pPr>
            <a:r>
              <a:rPr kumimoji="1" lang="en-US" altLang="zh-CN">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理解商业思维的概念，思考企业如何达到利润目标。</a:t>
            </a:r>
          </a:p>
        </p:txBody>
      </p:sp>
      <p:sp>
        <p:nvSpPr>
          <p:cNvPr id="10" name="标题 1"/>
          <p:cNvSpPr txBox="1"/>
          <p:nvPr/>
        </p:nvSpPr>
        <p:spPr>
          <a:xfrm>
            <a:off x="4981575" y="2798445"/>
            <a:ext cx="2520315" cy="1667510"/>
          </a:xfrm>
          <a:prstGeom prst="rect">
            <a:avLst/>
          </a:prstGeom>
          <a:noFill/>
          <a:ln>
            <a:noFill/>
          </a:ln>
        </p:spPr>
        <p:txBody>
          <a:bodyPr vert="horz" wrap="square" lIns="0" tIns="0" rIns="0" bIns="0" rtlCol="0" anchor="ctr"/>
          <a:lstStyle/>
          <a:p>
            <a:pPr algn="l">
              <a:lnSpc>
                <a:spcPct val="130000"/>
              </a:lnSpc>
            </a:pPr>
            <a:r>
              <a:rPr kumimoji="1" lang="en-US" altLang="zh-CN">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学习掌握基本的商业思维：用户需求、市场概况、解决方案、商业模式、资源需求、风险情况。</a:t>
            </a:r>
          </a:p>
        </p:txBody>
      </p:sp>
      <p:sp>
        <p:nvSpPr>
          <p:cNvPr id="11" name="标题 1"/>
          <p:cNvSpPr txBox="1"/>
          <p:nvPr/>
        </p:nvSpPr>
        <p:spPr>
          <a:xfrm>
            <a:off x="4981575" y="4568190"/>
            <a:ext cx="2520315" cy="1667510"/>
          </a:xfrm>
          <a:prstGeom prst="rect">
            <a:avLst/>
          </a:prstGeom>
          <a:noFill/>
          <a:ln>
            <a:noFill/>
          </a:ln>
        </p:spPr>
        <p:txBody>
          <a:bodyPr vert="horz" wrap="square" lIns="0" tIns="0" rIns="0" bIns="0" rtlCol="0" anchor="ctr"/>
          <a:lstStyle/>
          <a:p>
            <a:pPr algn="l">
              <a:lnSpc>
                <a:spcPct val="130000"/>
              </a:lnSpc>
            </a:pPr>
            <a:r>
              <a:rPr kumimoji="1" lang="en-US" altLang="zh-CN">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用户需求：判断真伪需求、大众/小众需求、显性/隐性需求。</a:t>
            </a:r>
          </a:p>
        </p:txBody>
      </p:sp>
      <p:pic>
        <p:nvPicPr>
          <p:cNvPr id="12" name="图片 11"/>
          <p:cNvPicPr>
            <a:picLocks noChangeAspect="1"/>
          </p:cNvPicPr>
          <p:nvPr/>
        </p:nvPicPr>
        <p:blipFill>
          <a:blip r:embed="rId4">
            <a:alphaModFix/>
          </a:blip>
          <a:srcRect/>
          <a:stretch>
            <a:fillRect/>
          </a:stretch>
        </p:blipFill>
        <p:spPr>
          <a:xfrm>
            <a:off x="3936752" y="4978850"/>
            <a:ext cx="850096" cy="846432"/>
          </a:xfrm>
          <a:prstGeom prst="rect">
            <a:avLst/>
          </a:prstGeom>
          <a:noFill/>
          <a:ln>
            <a:noFill/>
          </a:ln>
        </p:spPr>
      </p:pic>
      <p:sp>
        <p:nvSpPr>
          <p:cNvPr id="13" name="标题 1"/>
          <p:cNvSpPr txBox="1"/>
          <p:nvPr/>
        </p:nvSpPr>
        <p:spPr>
          <a:xfrm>
            <a:off x="9316085" y="1028700"/>
            <a:ext cx="2453005" cy="1667510"/>
          </a:xfrm>
          <a:prstGeom prst="rect">
            <a:avLst/>
          </a:prstGeom>
          <a:noFill/>
          <a:ln>
            <a:noFill/>
          </a:ln>
        </p:spPr>
        <p:txBody>
          <a:bodyPr vert="horz" wrap="square" lIns="0" tIns="0" rIns="0" bIns="0" rtlCol="0" anchor="ctr"/>
          <a:lstStyle/>
          <a:p>
            <a:pPr algn="l">
              <a:lnSpc>
                <a:spcPct val="130000"/>
              </a:lnSpc>
            </a:pPr>
            <a:r>
              <a:rPr kumimoji="1" lang="en-US" altLang="zh-CN">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市场概况：市场规模大小、市场竞争程度、市场集中度。</a:t>
            </a:r>
          </a:p>
        </p:txBody>
      </p:sp>
      <p:sp>
        <p:nvSpPr>
          <p:cNvPr id="14" name="标题 1"/>
          <p:cNvSpPr txBox="1"/>
          <p:nvPr/>
        </p:nvSpPr>
        <p:spPr>
          <a:xfrm>
            <a:off x="9316085" y="2798445"/>
            <a:ext cx="2453005" cy="1667510"/>
          </a:xfrm>
          <a:prstGeom prst="rect">
            <a:avLst/>
          </a:prstGeom>
          <a:noFill/>
          <a:ln>
            <a:noFill/>
          </a:ln>
        </p:spPr>
        <p:txBody>
          <a:bodyPr vert="horz" wrap="square" lIns="0" tIns="0" rIns="0" bIns="0" rtlCol="0" anchor="ctr"/>
          <a:lstStyle/>
          <a:p>
            <a:pPr algn="l">
              <a:lnSpc>
                <a:spcPct val="130000"/>
              </a:lnSpc>
            </a:pPr>
            <a:r>
              <a:rPr kumimoji="1" lang="en-US" altLang="zh-CN">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解决方案：产品形式、满足需求、竞争优势。</a:t>
            </a:r>
          </a:p>
        </p:txBody>
      </p:sp>
      <p:sp>
        <p:nvSpPr>
          <p:cNvPr id="15" name="标题 1"/>
          <p:cNvSpPr txBox="1"/>
          <p:nvPr/>
        </p:nvSpPr>
        <p:spPr>
          <a:xfrm>
            <a:off x="9316085" y="4568190"/>
            <a:ext cx="2453005" cy="1667510"/>
          </a:xfrm>
          <a:prstGeom prst="rect">
            <a:avLst/>
          </a:prstGeom>
          <a:noFill/>
          <a:ln>
            <a:noFill/>
          </a:ln>
        </p:spPr>
        <p:txBody>
          <a:bodyPr vert="horz" wrap="square" lIns="0" tIns="0" rIns="0" bIns="0" rtlCol="0" anchor="ctr"/>
          <a:lstStyle/>
          <a:p>
            <a:pPr algn="l">
              <a:lnSpc>
                <a:spcPct val="130000"/>
              </a:lnSpc>
            </a:pPr>
            <a:r>
              <a:rPr kumimoji="1" lang="en-US" altLang="zh-CN">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商业模式：TO- C/TO- B 模式、收钱方式、能否收到钱。</a:t>
            </a:r>
          </a:p>
        </p:txBody>
      </p:sp>
      <p:pic>
        <p:nvPicPr>
          <p:cNvPr id="16" name="图片 15"/>
          <p:cNvPicPr>
            <a:picLocks noChangeAspect="1"/>
          </p:cNvPicPr>
          <p:nvPr/>
        </p:nvPicPr>
        <p:blipFill>
          <a:blip r:embed="rId5">
            <a:alphaModFix/>
          </a:blip>
          <a:srcRect/>
          <a:stretch>
            <a:fillRect/>
          </a:stretch>
        </p:blipFill>
        <p:spPr>
          <a:xfrm>
            <a:off x="8271622" y="1391231"/>
            <a:ext cx="847417" cy="847417"/>
          </a:xfrm>
          <a:prstGeom prst="rect">
            <a:avLst/>
          </a:prstGeom>
          <a:noFill/>
          <a:ln>
            <a:noFill/>
          </a:ln>
        </p:spPr>
      </p:pic>
      <p:pic>
        <p:nvPicPr>
          <p:cNvPr id="17" name="图片 16"/>
          <p:cNvPicPr>
            <a:picLocks noChangeAspect="1"/>
          </p:cNvPicPr>
          <p:nvPr/>
        </p:nvPicPr>
        <p:blipFill>
          <a:blip r:embed="rId6">
            <a:alphaModFix/>
          </a:blip>
          <a:srcRect/>
          <a:stretch>
            <a:fillRect/>
          </a:stretch>
        </p:blipFill>
        <p:spPr>
          <a:xfrm>
            <a:off x="8227451" y="3213455"/>
            <a:ext cx="847417" cy="841321"/>
          </a:xfrm>
          <a:prstGeom prst="rect">
            <a:avLst/>
          </a:prstGeom>
          <a:noFill/>
          <a:ln>
            <a:noFill/>
          </a:ln>
        </p:spPr>
      </p:pic>
      <p:pic>
        <p:nvPicPr>
          <p:cNvPr id="18" name="图片 17"/>
          <p:cNvPicPr>
            <a:picLocks noChangeAspect="1"/>
          </p:cNvPicPr>
          <p:nvPr/>
        </p:nvPicPr>
        <p:blipFill>
          <a:blip r:embed="rId2">
            <a:alphaModFix/>
          </a:blip>
          <a:srcRect l="3581" r="64358" b="25373"/>
          <a:stretch>
            <a:fillRect/>
          </a:stretch>
        </p:blipFill>
        <p:spPr>
          <a:xfrm>
            <a:off x="8227451" y="4978850"/>
            <a:ext cx="847152" cy="845154"/>
          </a:xfrm>
          <a:custGeom>
            <a:avLst/>
            <a:gdLst/>
            <a:ahLst/>
            <a:cxnLst/>
            <a:rect l="l" t="t" r="r" b="b"/>
            <a:pathLst>
              <a:path w="847152" h="845154">
                <a:moveTo>
                  <a:pt x="403758" y="0"/>
                </a:moveTo>
                <a:lnTo>
                  <a:pt x="443394" y="0"/>
                </a:lnTo>
                <a:lnTo>
                  <a:pt x="508942" y="6608"/>
                </a:lnTo>
                <a:cubicBezTo>
                  <a:pt x="701958" y="46105"/>
                  <a:pt x="847152" y="216885"/>
                  <a:pt x="847152" y="421578"/>
                </a:cubicBezTo>
                <a:cubicBezTo>
                  <a:pt x="847152" y="655513"/>
                  <a:pt x="657511" y="845154"/>
                  <a:pt x="423576" y="845154"/>
                </a:cubicBezTo>
                <a:cubicBezTo>
                  <a:pt x="189642" y="845154"/>
                  <a:pt x="0" y="655513"/>
                  <a:pt x="0" y="421578"/>
                </a:cubicBezTo>
                <a:cubicBezTo>
                  <a:pt x="0" y="216885"/>
                  <a:pt x="145194" y="46105"/>
                  <a:pt x="338211" y="6608"/>
                </a:cubicBezTo>
                <a:close/>
              </a:path>
            </a:pathLst>
          </a:custGeom>
          <a:noFill/>
          <a:ln>
            <a:noFill/>
          </a:ln>
        </p:spPr>
      </p:pic>
      <p:sp>
        <p:nvSpPr>
          <p:cNvPr id="19" name="标题 1"/>
          <p:cNvSpPr txBox="1"/>
          <p:nvPr/>
        </p:nvSpPr>
        <p:spPr>
          <a:xfrm>
            <a:off x="660400" y="323990"/>
            <a:ext cx="10671175" cy="468000"/>
          </a:xfrm>
          <a:prstGeom prst="rect">
            <a:avLst/>
          </a:prstGeom>
          <a:noFill/>
          <a:ln>
            <a:noFill/>
          </a:ln>
        </p:spPr>
        <p:txBody>
          <a:bodyPr vert="horz" wrap="square" lIns="0" tIns="0" rIns="0" bIns="0" rtlCol="0" anchor="ctr"/>
          <a:lstStyle/>
          <a:p>
            <a:pPr algn="l">
              <a:lnSpc>
                <a:spcPct val="110000"/>
              </a:lnSpc>
            </a:pPr>
            <a:r>
              <a:rPr kumimoji="1" lang="en-US" altLang="zh-CN" sz="2800">
                <a:ln w="12700">
                  <a:noFill/>
                </a:ln>
                <a:solidFill>
                  <a:srgbClr val="262626">
                    <a:alpha val="100000"/>
                  </a:srgbClr>
                </a:solidFill>
                <a:latin typeface="Source Han Sans CN Bold" panose="020B0800000000000000" charset="-122"/>
                <a:ea typeface="Source Han Sans CN Bold" panose="020B0800000000000000" charset="-122"/>
                <a:cs typeface="Source Han Sans CN Bold" panose="020B0800000000000000" charset="-122"/>
              </a:rPr>
              <a:t>11 商业思维</a:t>
            </a:r>
            <a:endParaRPr kumimoji="1" lang="zh-CN" altLang="en-US"/>
          </a:p>
        </p:txBody>
      </p:sp>
      <p:cxnSp>
        <p:nvCxnSpPr>
          <p:cNvPr id="20" name="标题 1"/>
          <p:cNvCxnSpPr/>
          <p:nvPr/>
        </p:nvCxnSpPr>
        <p:spPr>
          <a:xfrm>
            <a:off x="0" y="958850"/>
            <a:ext cx="12122150" cy="0"/>
          </a:xfrm>
          <a:prstGeom prst="line">
            <a:avLst/>
          </a:prstGeom>
          <a:noFill/>
          <a:ln w="28575" cap="sq">
            <a:solidFill>
              <a:schemeClr val="accent1"/>
            </a:solidFill>
            <a:miter/>
          </a:ln>
        </p:spPr>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AFBFC">
                <a:alpha val="100000"/>
              </a:srgbClr>
            </a:gs>
            <a:gs pos="50400">
              <a:schemeClr val="bg1"/>
            </a:gs>
            <a:gs pos="96800">
              <a:srgbClr val="FAFBFC">
                <a:alpha val="100000"/>
              </a:srgbClr>
            </a:gs>
          </a:gsLst>
          <a:lin ang="2700000" scaled="0"/>
        </a:gradFill>
        <a:effectLst/>
      </p:bgPr>
    </p:bg>
    <p:spTree>
      <p:nvGrpSpPr>
        <p:cNvPr id="1" name=""/>
        <p:cNvGrpSpPr/>
        <p:nvPr/>
      </p:nvGrpSpPr>
      <p:grpSpPr>
        <a:xfrm>
          <a:off x="0" y="0"/>
          <a:ext cx="0" cy="0"/>
          <a:chOff x="0" y="0"/>
          <a:chExt cx="0" cy="0"/>
        </a:xfrm>
      </p:grpSpPr>
      <p:sp>
        <p:nvSpPr>
          <p:cNvPr id="2" name="标题 1"/>
          <p:cNvSpPr txBox="1"/>
          <p:nvPr/>
        </p:nvSpPr>
        <p:spPr>
          <a:xfrm flipH="1">
            <a:off x="7835981" y="0"/>
            <a:ext cx="4216400" cy="3395663"/>
          </a:xfrm>
          <a:custGeom>
            <a:avLst/>
            <a:gdLst>
              <a:gd name="T0" fmla="*/ 0 w 2460"/>
              <a:gd name="T1" fmla="*/ 754 h 1984"/>
              <a:gd name="T2" fmla="*/ 1230 w 2460"/>
              <a:gd name="T3" fmla="*/ 1984 h 1984"/>
              <a:gd name="T4" fmla="*/ 2460 w 2460"/>
              <a:gd name="T5" fmla="*/ 754 h 1984"/>
              <a:gd name="T6" fmla="*/ 2202 w 2460"/>
              <a:gd name="T7" fmla="*/ 0 h 1984"/>
              <a:gd name="T8" fmla="*/ 258 w 2460"/>
              <a:gd name="T9" fmla="*/ 0 h 1984"/>
              <a:gd name="T10" fmla="*/ 0 w 2460"/>
              <a:gd name="T11" fmla="*/ 754 h 1984"/>
            </a:gdLst>
            <a:ahLst/>
            <a:cxnLst/>
            <a:rect l="0" t="0" r="r" b="b"/>
            <a:pathLst>
              <a:path w="2460" h="1984">
                <a:moveTo>
                  <a:pt x="0" y="754"/>
                </a:moveTo>
                <a:cubicBezTo>
                  <a:pt x="0" y="1433"/>
                  <a:pt x="551" y="1984"/>
                  <a:pt x="1230" y="1984"/>
                </a:cubicBezTo>
                <a:cubicBezTo>
                  <a:pt x="1909" y="1984"/>
                  <a:pt x="2460" y="1433"/>
                  <a:pt x="2460" y="754"/>
                </a:cubicBezTo>
                <a:cubicBezTo>
                  <a:pt x="2460" y="470"/>
                  <a:pt x="2364" y="208"/>
                  <a:pt x="2202" y="0"/>
                </a:cubicBezTo>
                <a:cubicBezTo>
                  <a:pt x="258" y="0"/>
                  <a:pt x="258" y="0"/>
                  <a:pt x="258" y="0"/>
                </a:cubicBezTo>
                <a:cubicBezTo>
                  <a:pt x="96" y="208"/>
                  <a:pt x="0" y="470"/>
                  <a:pt x="0" y="754"/>
                </a:cubicBezTo>
                <a:close/>
              </a:path>
            </a:pathLst>
          </a:custGeom>
          <a:solidFill>
            <a:schemeClr val="accent2"/>
          </a:solidFill>
          <a:ln cap="sq">
            <a:noFill/>
          </a:ln>
        </p:spPr>
        <p:txBody>
          <a:bodyPr vert="horz" wrap="square" lIns="91440" tIns="45720" rIns="91440" bIns="45720" rtlCol="0" anchor="t"/>
          <a:lstStyle/>
          <a:p>
            <a:pPr algn="l">
              <a:lnSpc>
                <a:spcPct val="110000"/>
              </a:lnSpc>
            </a:pPr>
            <a:endParaRPr kumimoji="1" lang="zh-CN" altLang="en-US"/>
          </a:p>
        </p:txBody>
      </p:sp>
      <p:sp>
        <p:nvSpPr>
          <p:cNvPr id="3" name="标题 1"/>
          <p:cNvSpPr txBox="1"/>
          <p:nvPr/>
        </p:nvSpPr>
        <p:spPr>
          <a:xfrm flipH="1">
            <a:off x="10328275" y="5448302"/>
            <a:ext cx="1801813" cy="1798638"/>
          </a:xfrm>
          <a:custGeom>
            <a:avLst/>
            <a:gdLst>
              <a:gd name="T0" fmla="*/ 949 w 1051"/>
              <a:gd name="T1" fmla="*/ 844 h 1051"/>
              <a:gd name="T2" fmla="*/ 365 w 1051"/>
              <a:gd name="T3" fmla="*/ 1030 h 1051"/>
              <a:gd name="T4" fmla="*/ 207 w 1051"/>
              <a:gd name="T5" fmla="*/ 949 h 1051"/>
              <a:gd name="T6" fmla="*/ 21 w 1051"/>
              <a:gd name="T7" fmla="*/ 365 h 1051"/>
              <a:gd name="T8" fmla="*/ 102 w 1051"/>
              <a:gd name="T9" fmla="*/ 207 h 1051"/>
              <a:gd name="T10" fmla="*/ 686 w 1051"/>
              <a:gd name="T11" fmla="*/ 21 h 1051"/>
              <a:gd name="T12" fmla="*/ 844 w 1051"/>
              <a:gd name="T13" fmla="*/ 102 h 1051"/>
              <a:gd name="T14" fmla="*/ 1030 w 1051"/>
              <a:gd name="T15" fmla="*/ 686 h 1051"/>
              <a:gd name="T16" fmla="*/ 949 w 1051"/>
              <a:gd name="T17" fmla="*/ 844 h 1051"/>
            </a:gdLst>
            <a:ahLst/>
            <a:cxnLst/>
            <a:rect l="0" t="0" r="r" b="b"/>
            <a:pathLst>
              <a:path w="1051" h="1051">
                <a:moveTo>
                  <a:pt x="949" y="844"/>
                </a:moveTo>
                <a:cubicBezTo>
                  <a:pt x="365" y="1030"/>
                  <a:pt x="365" y="1030"/>
                  <a:pt x="365" y="1030"/>
                </a:cubicBezTo>
                <a:cubicBezTo>
                  <a:pt x="299" y="1051"/>
                  <a:pt x="228" y="1015"/>
                  <a:pt x="207" y="949"/>
                </a:cubicBezTo>
                <a:cubicBezTo>
                  <a:pt x="21" y="365"/>
                  <a:pt x="21" y="365"/>
                  <a:pt x="21" y="365"/>
                </a:cubicBezTo>
                <a:cubicBezTo>
                  <a:pt x="0" y="299"/>
                  <a:pt x="36" y="228"/>
                  <a:pt x="102" y="207"/>
                </a:cubicBezTo>
                <a:cubicBezTo>
                  <a:pt x="686" y="21"/>
                  <a:pt x="686" y="21"/>
                  <a:pt x="686" y="21"/>
                </a:cubicBezTo>
                <a:cubicBezTo>
                  <a:pt x="752" y="0"/>
                  <a:pt x="823" y="36"/>
                  <a:pt x="844" y="102"/>
                </a:cubicBezTo>
                <a:cubicBezTo>
                  <a:pt x="1030" y="686"/>
                  <a:pt x="1030" y="686"/>
                  <a:pt x="1030" y="686"/>
                </a:cubicBezTo>
                <a:cubicBezTo>
                  <a:pt x="1051" y="752"/>
                  <a:pt x="1015" y="823"/>
                  <a:pt x="949" y="844"/>
                </a:cubicBezTo>
                <a:close/>
              </a:path>
            </a:pathLst>
          </a:custGeom>
          <a:solidFill>
            <a:schemeClr val="accent3"/>
          </a:solidFill>
          <a:ln cap="sq">
            <a:noFill/>
          </a:ln>
        </p:spPr>
        <p:txBody>
          <a:bodyPr vert="horz" wrap="square" lIns="91440" tIns="45720" rIns="91440" bIns="45720" rtlCol="0" anchor="t"/>
          <a:lstStyle/>
          <a:p>
            <a:pPr algn="l">
              <a:lnSpc>
                <a:spcPct val="110000"/>
              </a:lnSpc>
            </a:pPr>
            <a:endParaRPr kumimoji="1" lang="zh-CN" altLang="en-US"/>
          </a:p>
        </p:txBody>
      </p:sp>
      <p:sp>
        <p:nvSpPr>
          <p:cNvPr id="4" name="标题 1"/>
          <p:cNvSpPr txBox="1"/>
          <p:nvPr/>
        </p:nvSpPr>
        <p:spPr>
          <a:xfrm flipV="1">
            <a:off x="61912" y="-388940"/>
            <a:ext cx="1801813" cy="1798638"/>
          </a:xfrm>
          <a:custGeom>
            <a:avLst/>
            <a:gdLst>
              <a:gd name="T0" fmla="*/ 949 w 1051"/>
              <a:gd name="T1" fmla="*/ 844 h 1051"/>
              <a:gd name="T2" fmla="*/ 365 w 1051"/>
              <a:gd name="T3" fmla="*/ 1030 h 1051"/>
              <a:gd name="T4" fmla="*/ 207 w 1051"/>
              <a:gd name="T5" fmla="*/ 949 h 1051"/>
              <a:gd name="T6" fmla="*/ 21 w 1051"/>
              <a:gd name="T7" fmla="*/ 365 h 1051"/>
              <a:gd name="T8" fmla="*/ 102 w 1051"/>
              <a:gd name="T9" fmla="*/ 207 h 1051"/>
              <a:gd name="T10" fmla="*/ 686 w 1051"/>
              <a:gd name="T11" fmla="*/ 21 h 1051"/>
              <a:gd name="T12" fmla="*/ 844 w 1051"/>
              <a:gd name="T13" fmla="*/ 102 h 1051"/>
              <a:gd name="T14" fmla="*/ 1030 w 1051"/>
              <a:gd name="T15" fmla="*/ 686 h 1051"/>
              <a:gd name="T16" fmla="*/ 949 w 1051"/>
              <a:gd name="T17" fmla="*/ 844 h 1051"/>
            </a:gdLst>
            <a:ahLst/>
            <a:cxnLst/>
            <a:rect l="0" t="0" r="r" b="b"/>
            <a:pathLst>
              <a:path w="1051" h="1051">
                <a:moveTo>
                  <a:pt x="949" y="844"/>
                </a:moveTo>
                <a:cubicBezTo>
                  <a:pt x="365" y="1030"/>
                  <a:pt x="365" y="1030"/>
                  <a:pt x="365" y="1030"/>
                </a:cubicBezTo>
                <a:cubicBezTo>
                  <a:pt x="299" y="1051"/>
                  <a:pt x="228" y="1015"/>
                  <a:pt x="207" y="949"/>
                </a:cubicBezTo>
                <a:cubicBezTo>
                  <a:pt x="21" y="365"/>
                  <a:pt x="21" y="365"/>
                  <a:pt x="21" y="365"/>
                </a:cubicBezTo>
                <a:cubicBezTo>
                  <a:pt x="0" y="299"/>
                  <a:pt x="36" y="228"/>
                  <a:pt x="102" y="207"/>
                </a:cubicBezTo>
                <a:cubicBezTo>
                  <a:pt x="686" y="21"/>
                  <a:pt x="686" y="21"/>
                  <a:pt x="686" y="21"/>
                </a:cubicBezTo>
                <a:cubicBezTo>
                  <a:pt x="752" y="0"/>
                  <a:pt x="823" y="36"/>
                  <a:pt x="844" y="102"/>
                </a:cubicBezTo>
                <a:cubicBezTo>
                  <a:pt x="1030" y="686"/>
                  <a:pt x="1030" y="686"/>
                  <a:pt x="1030" y="686"/>
                </a:cubicBezTo>
                <a:cubicBezTo>
                  <a:pt x="1051" y="752"/>
                  <a:pt x="1015" y="823"/>
                  <a:pt x="949" y="844"/>
                </a:cubicBezTo>
                <a:close/>
              </a:path>
            </a:pathLst>
          </a:custGeom>
          <a:solidFill>
            <a:schemeClr val="accent2"/>
          </a:solidFill>
          <a:ln cap="sq">
            <a:noFill/>
          </a:ln>
        </p:spPr>
        <p:txBody>
          <a:bodyPr vert="horz" wrap="square" lIns="91440" tIns="45720" rIns="91440" bIns="45720" rtlCol="0" anchor="t"/>
          <a:lstStyle/>
          <a:p>
            <a:pPr algn="l">
              <a:lnSpc>
                <a:spcPct val="110000"/>
              </a:lnSpc>
            </a:pPr>
            <a:endParaRPr kumimoji="1" lang="zh-CN" altLang="en-US"/>
          </a:p>
        </p:txBody>
      </p:sp>
      <p:sp>
        <p:nvSpPr>
          <p:cNvPr id="5" name="标题 1"/>
          <p:cNvSpPr txBox="1"/>
          <p:nvPr/>
        </p:nvSpPr>
        <p:spPr>
          <a:xfrm flipH="1">
            <a:off x="1495560" y="4801195"/>
            <a:ext cx="929869" cy="928230"/>
          </a:xfrm>
          <a:prstGeom prst="ellipse">
            <a:avLst/>
          </a:prstGeom>
          <a:solidFill>
            <a:schemeClr val="accent1"/>
          </a:solidFill>
          <a:ln cap="sq">
            <a:noFill/>
          </a:ln>
        </p:spPr>
        <p:txBody>
          <a:bodyPr vert="horz" wrap="square" lIns="91440" tIns="45720" rIns="91440" bIns="45720" rtlCol="0" anchor="t"/>
          <a:lstStyle/>
          <a:p>
            <a:pPr algn="l">
              <a:lnSpc>
                <a:spcPct val="110000"/>
              </a:lnSpc>
            </a:pPr>
            <a:endParaRPr kumimoji="1" lang="zh-CN" altLang="en-US"/>
          </a:p>
        </p:txBody>
      </p:sp>
      <p:sp>
        <p:nvSpPr>
          <p:cNvPr id="6" name="标题 1"/>
          <p:cNvSpPr txBox="1"/>
          <p:nvPr/>
        </p:nvSpPr>
        <p:spPr>
          <a:xfrm>
            <a:off x="1160318" y="1453476"/>
            <a:ext cx="9871364" cy="4275949"/>
          </a:xfrm>
          <a:prstGeom prst="roundRect">
            <a:avLst>
              <a:gd name="adj" fmla="val 3531"/>
            </a:avLst>
          </a:prstGeom>
          <a:solidFill>
            <a:schemeClr val="bg1"/>
          </a:solidFill>
          <a:ln w="28575" cap="sq">
            <a:solidFill>
              <a:schemeClr val="accent1"/>
            </a:solidFill>
            <a:miter/>
          </a:ln>
          <a:effectLst/>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a:off x="4896667" y="1269704"/>
            <a:ext cx="2398666" cy="579822"/>
          </a:xfrm>
          <a:prstGeom prst="roundRect">
            <a:avLst>
              <a:gd name="adj" fmla="val 50000"/>
            </a:avLst>
          </a:prstGeom>
          <a:solidFill>
            <a:schemeClr val="accent1">
              <a:lumMod val="75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10800000" flipH="1" flipV="1">
            <a:off x="4856270" y="5331121"/>
            <a:ext cx="2479460" cy="264202"/>
          </a:xfrm>
          <a:prstGeom prst="roundRect">
            <a:avLst>
              <a:gd name="adj" fmla="val 50000"/>
            </a:avLst>
          </a:pr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a:off x="10328275" y="3240088"/>
            <a:ext cx="1863725" cy="3000375"/>
          </a:xfrm>
          <a:custGeom>
            <a:avLst/>
            <a:gdLst>
              <a:gd name="T0" fmla="*/ 1174 w 1174"/>
              <a:gd name="T1" fmla="*/ 654 h 1890"/>
              <a:gd name="T2" fmla="*/ 317 w 1174"/>
              <a:gd name="T3" fmla="*/ 0 h 1890"/>
              <a:gd name="T4" fmla="*/ 0 w 1174"/>
              <a:gd name="T5" fmla="*/ 1890 h 1890"/>
              <a:gd name="T6" fmla="*/ 1174 w 1174"/>
              <a:gd name="T7" fmla="*/ 1428 h 1890"/>
              <a:gd name="T8" fmla="*/ 1174 w 1174"/>
              <a:gd name="T9" fmla="*/ 654 h 1890"/>
            </a:gdLst>
            <a:ahLst/>
            <a:cxnLst/>
            <a:rect l="0" t="0" r="r" b="b"/>
            <a:pathLst>
              <a:path w="1174" h="1890">
                <a:moveTo>
                  <a:pt x="1174" y="654"/>
                </a:moveTo>
                <a:lnTo>
                  <a:pt x="317" y="0"/>
                </a:lnTo>
                <a:lnTo>
                  <a:pt x="0" y="1890"/>
                </a:lnTo>
                <a:lnTo>
                  <a:pt x="1174" y="1428"/>
                </a:lnTo>
                <a:lnTo>
                  <a:pt x="1174" y="654"/>
                </a:lnTo>
                <a:close/>
              </a:path>
            </a:pathLst>
          </a:custGeom>
          <a:solidFill>
            <a:schemeClr val="accent1"/>
          </a:solidFill>
          <a:ln cap="sq">
            <a:noFill/>
          </a:ln>
        </p:spPr>
        <p:txBody>
          <a:bodyPr vert="horz" wrap="square" lIns="91440" tIns="45720" rIns="91440" bIns="45720" rtlCol="0" anchor="t"/>
          <a:lstStyle/>
          <a:p>
            <a:pPr algn="l">
              <a:lnSpc>
                <a:spcPct val="110000"/>
              </a:lnSpc>
            </a:pPr>
            <a:endParaRPr kumimoji="1" lang="zh-CN" altLang="en-US"/>
          </a:p>
        </p:txBody>
      </p:sp>
      <p:sp>
        <p:nvSpPr>
          <p:cNvPr id="10" name="标题 1"/>
          <p:cNvSpPr txBox="1"/>
          <p:nvPr/>
        </p:nvSpPr>
        <p:spPr>
          <a:xfrm flipH="1" flipV="1">
            <a:off x="0" y="617537"/>
            <a:ext cx="1863725" cy="3000375"/>
          </a:xfrm>
          <a:custGeom>
            <a:avLst/>
            <a:gdLst>
              <a:gd name="T0" fmla="*/ 1174 w 1174"/>
              <a:gd name="T1" fmla="*/ 654 h 1890"/>
              <a:gd name="T2" fmla="*/ 317 w 1174"/>
              <a:gd name="T3" fmla="*/ 0 h 1890"/>
              <a:gd name="T4" fmla="*/ 0 w 1174"/>
              <a:gd name="T5" fmla="*/ 1890 h 1890"/>
              <a:gd name="T6" fmla="*/ 1174 w 1174"/>
              <a:gd name="T7" fmla="*/ 1428 h 1890"/>
              <a:gd name="T8" fmla="*/ 1174 w 1174"/>
              <a:gd name="T9" fmla="*/ 654 h 1890"/>
            </a:gdLst>
            <a:ahLst/>
            <a:cxnLst/>
            <a:rect l="0" t="0" r="r" b="b"/>
            <a:pathLst>
              <a:path w="1174" h="1890">
                <a:moveTo>
                  <a:pt x="1174" y="654"/>
                </a:moveTo>
                <a:lnTo>
                  <a:pt x="317" y="0"/>
                </a:lnTo>
                <a:lnTo>
                  <a:pt x="0" y="1890"/>
                </a:lnTo>
                <a:lnTo>
                  <a:pt x="1174" y="1428"/>
                </a:lnTo>
                <a:lnTo>
                  <a:pt x="1174" y="654"/>
                </a:lnTo>
                <a:close/>
              </a:path>
            </a:pathLst>
          </a:custGeom>
          <a:solidFill>
            <a:schemeClr val="accent3"/>
          </a:solidFill>
          <a:ln cap="sq">
            <a:noFill/>
          </a:ln>
        </p:spPr>
        <p:txBody>
          <a:bodyPr vert="horz" wrap="square" lIns="91440" tIns="45720" rIns="91440" bIns="45720" rtlCol="0" anchor="t"/>
          <a:lstStyle/>
          <a:p>
            <a:pPr algn="l">
              <a:lnSpc>
                <a:spcPct val="110000"/>
              </a:lnSpc>
            </a:pPr>
            <a:endParaRPr kumimoji="1" lang="zh-CN" altLang="en-US"/>
          </a:p>
        </p:txBody>
      </p:sp>
      <p:sp>
        <p:nvSpPr>
          <p:cNvPr id="11" name="标题 1"/>
          <p:cNvSpPr txBox="1"/>
          <p:nvPr/>
        </p:nvSpPr>
        <p:spPr>
          <a:xfrm flipH="1">
            <a:off x="9802982" y="1163051"/>
            <a:ext cx="929869" cy="928230"/>
          </a:xfrm>
          <a:prstGeom prst="ellipse">
            <a:avLst/>
          </a:prstGeom>
          <a:solidFill>
            <a:schemeClr val="accent4"/>
          </a:solidFill>
          <a:ln cap="sq">
            <a:noFill/>
          </a:ln>
        </p:spPr>
        <p:txBody>
          <a:bodyPr vert="horz" wrap="square" lIns="91440" tIns="45720" rIns="91440" bIns="45720" rtlCol="0" anchor="t"/>
          <a:lstStyle/>
          <a:p>
            <a:pPr algn="l">
              <a:lnSpc>
                <a:spcPct val="110000"/>
              </a:lnSpc>
            </a:pPr>
            <a:endParaRPr kumimoji="1" lang="zh-CN" altLang="en-US"/>
          </a:p>
        </p:txBody>
      </p:sp>
      <p:sp>
        <p:nvSpPr>
          <p:cNvPr id="12" name="标题 1"/>
          <p:cNvSpPr txBox="1"/>
          <p:nvPr/>
        </p:nvSpPr>
        <p:spPr>
          <a:xfrm>
            <a:off x="9838205" y="4340808"/>
            <a:ext cx="817780" cy="698254"/>
          </a:xfrm>
          <a:prstGeom prst="triangle">
            <a:avLst/>
          </a:prstGeom>
          <a:solidFill>
            <a:schemeClr val="accent3"/>
          </a:solidFill>
          <a:ln cap="sq">
            <a:noFill/>
          </a:ln>
        </p:spPr>
        <p:txBody>
          <a:bodyPr vert="horz" wrap="square" lIns="91440" tIns="45720" rIns="91440" bIns="45720" rtlCol="0" anchor="t"/>
          <a:lstStyle/>
          <a:p>
            <a:pPr algn="l">
              <a:lnSpc>
                <a:spcPct val="110000"/>
              </a:lnSpc>
            </a:pPr>
            <a:endParaRPr kumimoji="1" lang="zh-CN" altLang="en-US"/>
          </a:p>
        </p:txBody>
      </p:sp>
      <p:sp>
        <p:nvSpPr>
          <p:cNvPr id="13" name="标题 1"/>
          <p:cNvSpPr txBox="1"/>
          <p:nvPr/>
        </p:nvSpPr>
        <p:spPr>
          <a:xfrm rot="19240371" flipH="1" flipV="1">
            <a:off x="1145504" y="3552982"/>
            <a:ext cx="1380257" cy="1178520"/>
          </a:xfrm>
          <a:prstGeom prst="triangle">
            <a:avLst/>
          </a:prstGeom>
          <a:solidFill>
            <a:schemeClr val="accent1"/>
          </a:solidFill>
          <a:ln cap="sq">
            <a:noFill/>
          </a:ln>
        </p:spPr>
        <p:txBody>
          <a:bodyPr vert="horz" wrap="square" lIns="91440" tIns="45720" rIns="91440" bIns="45720" rtlCol="0" anchor="t"/>
          <a:lstStyle/>
          <a:p>
            <a:pPr algn="l">
              <a:lnSpc>
                <a:spcPct val="110000"/>
              </a:lnSpc>
            </a:pPr>
            <a:endParaRPr kumimoji="1" lang="zh-CN" altLang="en-US"/>
          </a:p>
        </p:txBody>
      </p:sp>
      <p:sp>
        <p:nvSpPr>
          <p:cNvPr id="14" name="标题 1"/>
          <p:cNvSpPr txBox="1"/>
          <p:nvPr/>
        </p:nvSpPr>
        <p:spPr>
          <a:xfrm flipV="1">
            <a:off x="-996438" y="4236318"/>
            <a:ext cx="3273369" cy="2636196"/>
          </a:xfrm>
          <a:custGeom>
            <a:avLst/>
            <a:gdLst>
              <a:gd name="T0" fmla="*/ 0 w 2460"/>
              <a:gd name="T1" fmla="*/ 754 h 1984"/>
              <a:gd name="T2" fmla="*/ 1230 w 2460"/>
              <a:gd name="T3" fmla="*/ 1984 h 1984"/>
              <a:gd name="T4" fmla="*/ 2460 w 2460"/>
              <a:gd name="T5" fmla="*/ 754 h 1984"/>
              <a:gd name="T6" fmla="*/ 2202 w 2460"/>
              <a:gd name="T7" fmla="*/ 0 h 1984"/>
              <a:gd name="T8" fmla="*/ 258 w 2460"/>
              <a:gd name="T9" fmla="*/ 0 h 1984"/>
              <a:gd name="T10" fmla="*/ 0 w 2460"/>
              <a:gd name="T11" fmla="*/ 754 h 1984"/>
            </a:gdLst>
            <a:ahLst/>
            <a:cxnLst/>
            <a:rect l="0" t="0" r="r" b="b"/>
            <a:pathLst>
              <a:path w="2460" h="1984">
                <a:moveTo>
                  <a:pt x="0" y="754"/>
                </a:moveTo>
                <a:cubicBezTo>
                  <a:pt x="0" y="1433"/>
                  <a:pt x="551" y="1984"/>
                  <a:pt x="1230" y="1984"/>
                </a:cubicBezTo>
                <a:cubicBezTo>
                  <a:pt x="1909" y="1984"/>
                  <a:pt x="2460" y="1433"/>
                  <a:pt x="2460" y="754"/>
                </a:cubicBezTo>
                <a:cubicBezTo>
                  <a:pt x="2460" y="470"/>
                  <a:pt x="2364" y="208"/>
                  <a:pt x="2202" y="0"/>
                </a:cubicBezTo>
                <a:cubicBezTo>
                  <a:pt x="258" y="0"/>
                  <a:pt x="258" y="0"/>
                  <a:pt x="258" y="0"/>
                </a:cubicBezTo>
                <a:cubicBezTo>
                  <a:pt x="96" y="208"/>
                  <a:pt x="0" y="470"/>
                  <a:pt x="0" y="754"/>
                </a:cubicBezTo>
                <a:close/>
              </a:path>
            </a:pathLst>
          </a:custGeom>
          <a:solidFill>
            <a:schemeClr val="accent4"/>
          </a:solidFill>
          <a:ln cap="sq">
            <a:noFill/>
          </a:ln>
        </p:spPr>
        <p:txBody>
          <a:bodyPr vert="horz" wrap="square" lIns="91440" tIns="45720" rIns="91440" bIns="45720" rtlCol="0" anchor="t"/>
          <a:lstStyle/>
          <a:p>
            <a:pPr algn="l">
              <a:lnSpc>
                <a:spcPct val="110000"/>
              </a:lnSpc>
            </a:pPr>
            <a:endParaRPr kumimoji="1" lang="zh-CN" altLang="en-US"/>
          </a:p>
        </p:txBody>
      </p:sp>
      <p:sp>
        <p:nvSpPr>
          <p:cNvPr id="16" name="标题 1"/>
          <p:cNvSpPr txBox="1"/>
          <p:nvPr/>
        </p:nvSpPr>
        <p:spPr>
          <a:xfrm>
            <a:off x="5076825" y="5331121"/>
            <a:ext cx="2038350" cy="264202"/>
          </a:xfrm>
          <a:prstGeom prst="rect">
            <a:avLst/>
          </a:prstGeom>
          <a:noFill/>
          <a:ln>
            <a:noFill/>
          </a:ln>
        </p:spPr>
        <p:txBody>
          <a:bodyPr vert="horz" wrap="square" lIns="91440" tIns="45720" rIns="91440" bIns="45720" rtlCol="0" anchor="ctr"/>
          <a:lstStyle/>
          <a:p>
            <a:pPr algn="ctr">
              <a:lnSpc>
                <a:spcPct val="110000"/>
              </a:lnSpc>
            </a:pPr>
            <a:r>
              <a:rPr kumimoji="1" lang="en-US" altLang="zh-CN" sz="1400">
                <a:ln w="12700">
                  <a:noFill/>
                </a:ln>
                <a:solidFill>
                  <a:srgbClr val="FFFFFF">
                    <a:alpha val="100000"/>
                  </a:srgbClr>
                </a:solidFill>
                <a:latin typeface="OPPOSans R" panose="00020600040101010101" charset="-122"/>
                <a:ea typeface="OPPOSans R" panose="00020600040101010101" charset="-122"/>
                <a:cs typeface="OPPOSans R" panose="00020600040101010101" charset="-122"/>
              </a:rPr>
              <a:t>POWERPOINT DESIGN</a:t>
            </a:r>
            <a:endParaRPr kumimoji="1" lang="zh-CN" altLang="en-US"/>
          </a:p>
        </p:txBody>
      </p:sp>
      <p:sp>
        <p:nvSpPr>
          <p:cNvPr id="17" name="标题 1"/>
          <p:cNvSpPr txBox="1"/>
          <p:nvPr/>
        </p:nvSpPr>
        <p:spPr>
          <a:xfrm flipV="1">
            <a:off x="9260732" y="2470992"/>
            <a:ext cx="1027146" cy="1025336"/>
          </a:xfrm>
          <a:custGeom>
            <a:avLst/>
            <a:gdLst>
              <a:gd name="T0" fmla="*/ 949 w 1051"/>
              <a:gd name="T1" fmla="*/ 844 h 1051"/>
              <a:gd name="T2" fmla="*/ 365 w 1051"/>
              <a:gd name="T3" fmla="*/ 1030 h 1051"/>
              <a:gd name="T4" fmla="*/ 207 w 1051"/>
              <a:gd name="T5" fmla="*/ 949 h 1051"/>
              <a:gd name="T6" fmla="*/ 21 w 1051"/>
              <a:gd name="T7" fmla="*/ 365 h 1051"/>
              <a:gd name="T8" fmla="*/ 102 w 1051"/>
              <a:gd name="T9" fmla="*/ 207 h 1051"/>
              <a:gd name="T10" fmla="*/ 686 w 1051"/>
              <a:gd name="T11" fmla="*/ 21 h 1051"/>
              <a:gd name="T12" fmla="*/ 844 w 1051"/>
              <a:gd name="T13" fmla="*/ 102 h 1051"/>
              <a:gd name="T14" fmla="*/ 1030 w 1051"/>
              <a:gd name="T15" fmla="*/ 686 h 1051"/>
              <a:gd name="T16" fmla="*/ 949 w 1051"/>
              <a:gd name="T17" fmla="*/ 844 h 1051"/>
            </a:gdLst>
            <a:ahLst/>
            <a:cxnLst/>
            <a:rect l="0" t="0" r="r" b="b"/>
            <a:pathLst>
              <a:path w="1051" h="1051">
                <a:moveTo>
                  <a:pt x="949" y="844"/>
                </a:moveTo>
                <a:cubicBezTo>
                  <a:pt x="365" y="1030"/>
                  <a:pt x="365" y="1030"/>
                  <a:pt x="365" y="1030"/>
                </a:cubicBezTo>
                <a:cubicBezTo>
                  <a:pt x="299" y="1051"/>
                  <a:pt x="228" y="1015"/>
                  <a:pt x="207" y="949"/>
                </a:cubicBezTo>
                <a:cubicBezTo>
                  <a:pt x="21" y="365"/>
                  <a:pt x="21" y="365"/>
                  <a:pt x="21" y="365"/>
                </a:cubicBezTo>
                <a:cubicBezTo>
                  <a:pt x="0" y="299"/>
                  <a:pt x="36" y="228"/>
                  <a:pt x="102" y="207"/>
                </a:cubicBezTo>
                <a:cubicBezTo>
                  <a:pt x="686" y="21"/>
                  <a:pt x="686" y="21"/>
                  <a:pt x="686" y="21"/>
                </a:cubicBezTo>
                <a:cubicBezTo>
                  <a:pt x="752" y="0"/>
                  <a:pt x="823" y="36"/>
                  <a:pt x="844" y="102"/>
                </a:cubicBezTo>
                <a:cubicBezTo>
                  <a:pt x="1030" y="686"/>
                  <a:pt x="1030" y="686"/>
                  <a:pt x="1030" y="686"/>
                </a:cubicBezTo>
                <a:cubicBezTo>
                  <a:pt x="1051" y="752"/>
                  <a:pt x="1015" y="823"/>
                  <a:pt x="949" y="844"/>
                </a:cubicBezTo>
                <a:close/>
              </a:path>
            </a:pathLst>
          </a:custGeom>
          <a:solidFill>
            <a:schemeClr val="accent2"/>
          </a:solidFill>
          <a:ln cap="sq">
            <a:noFill/>
          </a:ln>
        </p:spPr>
        <p:txBody>
          <a:bodyPr vert="horz" wrap="square" lIns="91440" tIns="45720" rIns="91440" bIns="45720" rtlCol="0" anchor="t"/>
          <a:lstStyle/>
          <a:p>
            <a:pPr algn="l">
              <a:lnSpc>
                <a:spcPct val="110000"/>
              </a:lnSpc>
            </a:pPr>
            <a:endParaRPr kumimoji="1" lang="zh-CN" altLang="en-US"/>
          </a:p>
        </p:txBody>
      </p:sp>
      <p:sp>
        <p:nvSpPr>
          <p:cNvPr id="18" name="标题 1"/>
          <p:cNvSpPr txBox="1"/>
          <p:nvPr/>
        </p:nvSpPr>
        <p:spPr>
          <a:xfrm>
            <a:off x="4568995" y="1666259"/>
            <a:ext cx="2151170" cy="1107996"/>
          </a:xfrm>
          <a:prstGeom prst="rect">
            <a:avLst/>
          </a:prstGeom>
          <a:noFill/>
          <a:ln>
            <a:noFill/>
          </a:ln>
        </p:spPr>
        <p:txBody>
          <a:bodyPr vert="horz" wrap="square" lIns="91440" tIns="45720" rIns="91440" bIns="45720" rtlCol="0" anchor="b"/>
          <a:lstStyle/>
          <a:p>
            <a:pPr algn="ctr">
              <a:lnSpc>
                <a:spcPct val="100000"/>
              </a:lnSpc>
            </a:pPr>
            <a:r>
              <a:rPr kumimoji="1" lang="en-US" altLang="zh-CN" sz="5000">
                <a:ln w="12700">
                  <a:noFill/>
                </a:ln>
                <a:solidFill>
                  <a:srgbClr val="262626">
                    <a:alpha val="100000"/>
                  </a:srgbClr>
                </a:solidFill>
                <a:latin typeface="OPPOSans H" panose="00020600040101010101" charset="-122"/>
                <a:ea typeface="OPPOSans H" panose="00020600040101010101" charset="-122"/>
                <a:cs typeface="OPPOSans H" panose="00020600040101010101" charset="-122"/>
              </a:rPr>
              <a:t>PART</a:t>
            </a:r>
            <a:endParaRPr kumimoji="1" lang="zh-CN" altLang="en-US"/>
          </a:p>
        </p:txBody>
      </p:sp>
      <p:sp>
        <p:nvSpPr>
          <p:cNvPr id="19" name="标题 1"/>
          <p:cNvSpPr txBox="1"/>
          <p:nvPr/>
        </p:nvSpPr>
        <p:spPr>
          <a:xfrm>
            <a:off x="6388384" y="619996"/>
            <a:ext cx="1234622" cy="2154259"/>
          </a:xfrm>
          <a:prstGeom prst="rect">
            <a:avLst/>
          </a:prstGeom>
          <a:noFill/>
          <a:ln>
            <a:noFill/>
          </a:ln>
        </p:spPr>
        <p:txBody>
          <a:bodyPr vert="horz" wrap="square" lIns="91440" tIns="45720" rIns="91440" bIns="45720" rtlCol="0" anchor="b"/>
          <a:lstStyle/>
          <a:p>
            <a:pPr algn="ctr">
              <a:lnSpc>
                <a:spcPct val="100000"/>
              </a:lnSpc>
            </a:pPr>
            <a:r>
              <a:rPr kumimoji="1" lang="en-US" altLang="zh-CN" sz="5000">
                <a:ln w="12700">
                  <a:noFill/>
                </a:ln>
                <a:solidFill>
                  <a:srgbClr val="262626">
                    <a:alpha val="100000"/>
                  </a:srgbClr>
                </a:solidFill>
                <a:latin typeface="OPPOSans H" panose="00020600040101010101" charset="-122"/>
                <a:ea typeface="OPPOSans H" panose="00020600040101010101" charset="-122"/>
                <a:cs typeface="OPPOSans H" panose="00020600040101010101" charset="-122"/>
              </a:rPr>
              <a:t>03</a:t>
            </a:r>
            <a:endParaRPr kumimoji="1" lang="zh-CN" altLang="en-US"/>
          </a:p>
        </p:txBody>
      </p:sp>
      <p:sp>
        <p:nvSpPr>
          <p:cNvPr id="20" name="标题 1"/>
          <p:cNvSpPr txBox="1"/>
          <p:nvPr/>
        </p:nvSpPr>
        <p:spPr>
          <a:xfrm>
            <a:off x="2394192" y="2881070"/>
            <a:ext cx="7403616" cy="2315950"/>
          </a:xfrm>
          <a:prstGeom prst="rect">
            <a:avLst/>
          </a:prstGeom>
          <a:noFill/>
          <a:ln w="12700" cap="sq">
            <a:noFill/>
            <a:miter/>
          </a:ln>
        </p:spPr>
        <p:txBody>
          <a:bodyPr vert="horz" wrap="square" lIns="91440" tIns="45720" rIns="91440" bIns="45720" rtlCol="0" anchor="ctr"/>
          <a:lstStyle/>
          <a:p>
            <a:pPr algn="ctr">
              <a:lnSpc>
                <a:spcPct val="130000"/>
              </a:lnSpc>
            </a:pPr>
            <a:r>
              <a:rPr kumimoji="1" lang="en-US" altLang="zh-CN" sz="6000">
                <a:ln w="12700">
                  <a:noFill/>
                </a:ln>
                <a:solidFill>
                  <a:srgbClr val="FB0000">
                    <a:alpha val="100000"/>
                  </a:srgbClr>
                </a:solidFill>
                <a:latin typeface="OPPOSans H" panose="00020600040101010101" charset="-122"/>
                <a:ea typeface="OPPOSans H" panose="00020600040101010101" charset="-122"/>
                <a:cs typeface="OPPOSans H" panose="00020600040101010101" charset="-122"/>
              </a:rPr>
              <a:t>模块三：人际合作</a:t>
            </a:r>
            <a:endParaRPr kumimoji="1" lang="zh-CN" altLang="en-US"/>
          </a:p>
        </p:txBody>
      </p:sp>
      <p:sp>
        <p:nvSpPr>
          <p:cNvPr id="28" name="文本框 27"/>
          <p:cNvSpPr txBox="1"/>
          <p:nvPr/>
        </p:nvSpPr>
        <p:spPr>
          <a:xfrm>
            <a:off x="5249545" y="1409700"/>
            <a:ext cx="1713230" cy="368300"/>
          </a:xfrm>
          <a:prstGeom prst="rect">
            <a:avLst/>
          </a:prstGeom>
          <a:noFill/>
        </p:spPr>
        <p:txBody>
          <a:bodyPr wrap="square" rtlCol="0">
            <a:spAutoFit/>
          </a:bodyPr>
          <a:lstStyle/>
          <a:p>
            <a:pPr algn="ctr"/>
            <a:r>
              <a:rPr lang="en-US" altLang="zh-CN"/>
              <a:t>K·K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FAFBFC">
                <a:alpha val="100000"/>
              </a:srgbClr>
            </a:gs>
            <a:gs pos="50400">
              <a:schemeClr val="bg1"/>
            </a:gs>
            <a:gs pos="96800">
              <a:srgbClr val="FAFBFC">
                <a:alpha val="100000"/>
              </a:srgbClr>
            </a:gs>
          </a:gsLst>
          <a:lin ang="2700000" scaled="0"/>
        </a:gradFill>
        <a:effectLst/>
      </p:bgPr>
    </p:bg>
    <p:spTree>
      <p:nvGrpSpPr>
        <p:cNvPr id="1" name=""/>
        <p:cNvGrpSpPr/>
        <p:nvPr/>
      </p:nvGrpSpPr>
      <p:grpSpPr>
        <a:xfrm>
          <a:off x="0" y="0"/>
          <a:ext cx="0" cy="0"/>
          <a:chOff x="0" y="0"/>
          <a:chExt cx="0" cy="0"/>
        </a:xfrm>
      </p:grpSpPr>
      <p:sp>
        <p:nvSpPr>
          <p:cNvPr id="2" name="标题 1"/>
          <p:cNvSpPr txBox="1"/>
          <p:nvPr/>
        </p:nvSpPr>
        <p:spPr>
          <a:xfrm>
            <a:off x="0" y="0"/>
            <a:ext cx="12192000" cy="6858000"/>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pic>
        <p:nvPicPr>
          <p:cNvPr id="3" name="图片 2"/>
          <p:cNvPicPr>
            <a:picLocks noChangeAspect="1"/>
          </p:cNvPicPr>
          <p:nvPr/>
        </p:nvPicPr>
        <p:blipFill>
          <a:blip r:embed="rId2">
            <a:alphaModFix/>
          </a:blip>
          <a:srcRect l="60529" r="1452" b="82"/>
          <a:stretch>
            <a:fillRect/>
          </a:stretch>
        </p:blipFill>
        <p:spPr>
          <a:xfrm>
            <a:off x="8554085" y="0"/>
            <a:ext cx="3637915" cy="6858000"/>
          </a:xfrm>
          <a:custGeom>
            <a:avLst/>
            <a:gdLst/>
            <a:ahLst/>
            <a:cxnLst/>
            <a:rect l="l" t="t" r="r" b="b"/>
            <a:pathLst>
              <a:path w="3914729" h="6858000">
                <a:moveTo>
                  <a:pt x="0" y="0"/>
                </a:moveTo>
                <a:lnTo>
                  <a:pt x="3914729" y="0"/>
                </a:lnTo>
                <a:lnTo>
                  <a:pt x="3914729" y="6858000"/>
                </a:lnTo>
                <a:lnTo>
                  <a:pt x="0" y="6858000"/>
                </a:lnTo>
                <a:close/>
              </a:path>
            </a:pathLst>
          </a:custGeom>
          <a:noFill/>
          <a:ln>
            <a:noFill/>
          </a:ln>
        </p:spPr>
      </p:pic>
      <p:sp>
        <p:nvSpPr>
          <p:cNvPr id="4" name="标题 1"/>
          <p:cNvSpPr txBox="1"/>
          <p:nvPr/>
        </p:nvSpPr>
        <p:spPr>
          <a:xfrm>
            <a:off x="136525" y="1700530"/>
            <a:ext cx="8042275" cy="1158875"/>
          </a:xfrm>
          <a:prstGeom prst="rect">
            <a:avLst/>
          </a:prstGeom>
          <a:solidFill>
            <a:schemeClr val="bg1"/>
          </a:solidFill>
          <a:ln w="3175" cap="sq">
            <a:solidFill>
              <a:schemeClr val="accent1"/>
            </a:solidFill>
          </a:ln>
          <a:effectLst>
            <a:outerShdw blurRad="190500" sx="102000" sy="102000" algn="ctr" rotWithShape="0">
              <a:schemeClr val="accent1">
                <a:alpha val="10000"/>
              </a:schemeClr>
            </a:outerShdw>
          </a:effectLst>
        </p:spPr>
        <p:txBody>
          <a:bodyPr vert="horz" wrap="square" lIns="91440" tIns="45720" rIns="91440" bIns="45720" rtlCol="0" anchor="t"/>
          <a:lstStyle/>
          <a:p>
            <a:pPr algn="l">
              <a:lnSpc>
                <a:spcPct val="110000"/>
              </a:lnSpc>
            </a:pPr>
            <a:endParaRPr kumimoji="1" lang="zh-CN" altLang="en-US"/>
          </a:p>
        </p:txBody>
      </p:sp>
      <p:cxnSp>
        <p:nvCxnSpPr>
          <p:cNvPr id="5" name="标题 1"/>
          <p:cNvCxnSpPr/>
          <p:nvPr/>
        </p:nvCxnSpPr>
        <p:spPr>
          <a:xfrm>
            <a:off x="159950" y="1700439"/>
            <a:ext cx="0" cy="1703698"/>
          </a:xfrm>
          <a:prstGeom prst="line">
            <a:avLst/>
          </a:prstGeom>
          <a:noFill/>
          <a:ln w="50800" cap="sq">
            <a:solidFill>
              <a:schemeClr val="accent1"/>
            </a:solidFill>
            <a:miter/>
          </a:ln>
        </p:spPr>
      </p:cxnSp>
      <p:sp>
        <p:nvSpPr>
          <p:cNvPr id="6" name="标题 1"/>
          <p:cNvSpPr txBox="1"/>
          <p:nvPr/>
        </p:nvSpPr>
        <p:spPr>
          <a:xfrm>
            <a:off x="130810" y="3161665"/>
            <a:ext cx="1870075" cy="3432175"/>
          </a:xfrm>
          <a:prstGeom prst="rect">
            <a:avLst/>
          </a:prstGeom>
          <a:solidFill>
            <a:schemeClr val="bg1"/>
          </a:solidFill>
          <a:ln w="3175" cap="sq">
            <a:solidFill>
              <a:schemeClr val="accent1"/>
            </a:solidFill>
          </a:ln>
          <a:effectLst>
            <a:outerShdw blurRad="190500" sx="102000" sy="102000" algn="ctr" rotWithShape="0">
              <a:schemeClr val="accent1">
                <a:alpha val="10000"/>
              </a:schemeClr>
            </a:outerShdw>
          </a:effectLst>
        </p:spPr>
        <p:txBody>
          <a:bodyPr vert="horz" wrap="square" lIns="91440" tIns="45720" rIns="91440" bIns="45720" rtlCol="0" anchor="t"/>
          <a:lstStyle/>
          <a:p>
            <a:pPr algn="l">
              <a:lnSpc>
                <a:spcPct val="110000"/>
              </a:lnSpc>
            </a:pPr>
            <a:endParaRPr kumimoji="1" lang="zh-CN" altLang="en-US"/>
          </a:p>
        </p:txBody>
      </p:sp>
      <p:sp>
        <p:nvSpPr>
          <p:cNvPr id="7" name="标题 1"/>
          <p:cNvSpPr txBox="1"/>
          <p:nvPr/>
        </p:nvSpPr>
        <p:spPr>
          <a:xfrm>
            <a:off x="2196465" y="3161665"/>
            <a:ext cx="1870075" cy="3432175"/>
          </a:xfrm>
          <a:prstGeom prst="rect">
            <a:avLst/>
          </a:prstGeom>
          <a:solidFill>
            <a:schemeClr val="bg1"/>
          </a:solidFill>
          <a:ln w="3175" cap="sq">
            <a:solidFill>
              <a:schemeClr val="accent1"/>
            </a:solidFill>
          </a:ln>
          <a:effectLst>
            <a:outerShdw blurRad="190500" sx="102000" sy="102000" algn="ctr" rotWithShape="0">
              <a:schemeClr val="accent1">
                <a:alpha val="10000"/>
              </a:schemeClr>
            </a:outerShdw>
          </a:effectLst>
        </p:spPr>
        <p:txBody>
          <a:bodyPr vert="horz" wrap="square" lIns="91440" tIns="45720" rIns="91440" bIns="45720" rtlCol="0" anchor="t"/>
          <a:lstStyle/>
          <a:p>
            <a:pPr algn="l">
              <a:lnSpc>
                <a:spcPct val="110000"/>
              </a:lnSpc>
            </a:pPr>
            <a:endParaRPr kumimoji="1" lang="zh-CN" altLang="en-US"/>
          </a:p>
        </p:txBody>
      </p:sp>
      <p:sp>
        <p:nvSpPr>
          <p:cNvPr id="8" name="标题 1"/>
          <p:cNvSpPr txBox="1"/>
          <p:nvPr/>
        </p:nvSpPr>
        <p:spPr>
          <a:xfrm>
            <a:off x="6337300" y="3161665"/>
            <a:ext cx="1870075" cy="3432175"/>
          </a:xfrm>
          <a:prstGeom prst="rect">
            <a:avLst/>
          </a:prstGeom>
          <a:solidFill>
            <a:schemeClr val="bg1"/>
          </a:solidFill>
          <a:ln w="3175" cap="sq">
            <a:solidFill>
              <a:schemeClr val="accent1"/>
            </a:solidFill>
          </a:ln>
          <a:effectLst>
            <a:outerShdw blurRad="190500" sx="102000" sy="102000" algn="ctr" rotWithShape="0">
              <a:schemeClr val="accent1">
                <a:alpha val="10000"/>
              </a:schemeClr>
            </a:outerShdw>
          </a:effectLst>
        </p:spPr>
        <p:txBody>
          <a:bodyPr vert="horz" wrap="square" lIns="91440" tIns="45720" rIns="91440" bIns="45720" rtlCol="0" anchor="t"/>
          <a:lstStyle/>
          <a:p>
            <a:pPr algn="l">
              <a:lnSpc>
                <a:spcPct val="110000"/>
              </a:lnSpc>
            </a:pPr>
            <a:endParaRPr kumimoji="1" lang="zh-CN" altLang="en-US"/>
          </a:p>
        </p:txBody>
      </p:sp>
      <p:sp>
        <p:nvSpPr>
          <p:cNvPr id="9" name="标题 1"/>
          <p:cNvSpPr txBox="1"/>
          <p:nvPr/>
        </p:nvSpPr>
        <p:spPr>
          <a:xfrm>
            <a:off x="342900" y="1772920"/>
            <a:ext cx="7633335" cy="937260"/>
          </a:xfrm>
          <a:prstGeom prst="rect">
            <a:avLst/>
          </a:prstGeom>
          <a:noFill/>
          <a:ln>
            <a:noFill/>
          </a:ln>
        </p:spPr>
        <p:txBody>
          <a:bodyPr vert="horz" wrap="square" lIns="0" tIns="0" rIns="0" bIns="0" rtlCol="0" anchor="ctr"/>
          <a:lstStyle/>
          <a:p>
            <a:pPr algn="ctr">
              <a:lnSpc>
                <a:spcPct val="150000"/>
              </a:lnSpc>
            </a:pPr>
            <a:r>
              <a:rPr kumimoji="1" lang="en-US" altLang="zh-CN" sz="2400">
                <a:ln w="12700">
                  <a:noFill/>
                </a:ln>
                <a:solidFill>
                  <a:srgbClr val="262626">
                    <a:alpha val="100000"/>
                  </a:srgbClr>
                </a:solidFill>
                <a:latin typeface="Source Han Sans CN Bold" panose="020B0800000000000000" charset="-122"/>
                <a:ea typeface="Source Han Sans CN Bold" panose="020B0800000000000000" charset="-122"/>
                <a:cs typeface="Source Han Sans CN Bold" panose="020B0800000000000000" charset="-122"/>
              </a:rPr>
              <a:t>建立职场人际关系</a:t>
            </a:r>
          </a:p>
        </p:txBody>
      </p:sp>
      <p:cxnSp>
        <p:nvCxnSpPr>
          <p:cNvPr id="10" name="标题 1"/>
          <p:cNvCxnSpPr/>
          <p:nvPr/>
        </p:nvCxnSpPr>
        <p:spPr>
          <a:xfrm>
            <a:off x="955664" y="3911101"/>
            <a:ext cx="220573" cy="0"/>
          </a:xfrm>
          <a:prstGeom prst="line">
            <a:avLst/>
          </a:prstGeom>
          <a:noFill/>
          <a:ln w="34925" cap="rnd">
            <a:solidFill>
              <a:schemeClr val="accent1"/>
            </a:solidFill>
            <a:round/>
          </a:ln>
        </p:spPr>
      </p:cxnSp>
      <p:sp>
        <p:nvSpPr>
          <p:cNvPr id="11" name="标题 1"/>
          <p:cNvSpPr txBox="1"/>
          <p:nvPr/>
        </p:nvSpPr>
        <p:spPr>
          <a:xfrm>
            <a:off x="271780" y="4102100"/>
            <a:ext cx="1588135" cy="2150110"/>
          </a:xfrm>
          <a:prstGeom prst="rect">
            <a:avLst/>
          </a:prstGeom>
          <a:noFill/>
          <a:ln>
            <a:noFill/>
          </a:ln>
        </p:spPr>
        <p:txBody>
          <a:bodyPr vert="horz" wrap="square" lIns="0" tIns="0" rIns="0" bIns="0" rtlCol="0" anchor="t"/>
          <a:lstStyle/>
          <a:p>
            <a:pPr algn="ctr">
              <a:lnSpc>
                <a:spcPct val="130000"/>
              </a:lnSpc>
            </a:pPr>
            <a:r>
              <a:rPr kumimoji="1" lang="en-US" altLang="zh-CN" sz="1600">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理解职场中三种主要的人际关系：与上级、与同事、与支持部门。</a:t>
            </a:r>
          </a:p>
        </p:txBody>
      </p:sp>
      <p:cxnSp>
        <p:nvCxnSpPr>
          <p:cNvPr id="12" name="标题 1"/>
          <p:cNvCxnSpPr/>
          <p:nvPr/>
        </p:nvCxnSpPr>
        <p:spPr>
          <a:xfrm>
            <a:off x="3021042" y="3911101"/>
            <a:ext cx="220573" cy="0"/>
          </a:xfrm>
          <a:prstGeom prst="line">
            <a:avLst/>
          </a:prstGeom>
          <a:noFill/>
          <a:ln w="34925" cap="rnd">
            <a:solidFill>
              <a:schemeClr val="accent1"/>
            </a:solidFill>
            <a:round/>
          </a:ln>
        </p:spPr>
      </p:cxnSp>
      <p:sp>
        <p:nvSpPr>
          <p:cNvPr id="13" name="标题 1"/>
          <p:cNvSpPr txBox="1"/>
          <p:nvPr/>
        </p:nvSpPr>
        <p:spPr>
          <a:xfrm>
            <a:off x="2337435" y="4102100"/>
            <a:ext cx="1588135" cy="2404745"/>
          </a:xfrm>
          <a:prstGeom prst="rect">
            <a:avLst/>
          </a:prstGeom>
          <a:noFill/>
          <a:ln>
            <a:noFill/>
          </a:ln>
        </p:spPr>
        <p:txBody>
          <a:bodyPr vert="horz" wrap="square" lIns="0" tIns="0" rIns="0" bIns="0" rtlCol="0" anchor="t"/>
          <a:lstStyle/>
          <a:p>
            <a:pPr algn="ctr">
              <a:lnSpc>
                <a:spcPct val="130000"/>
              </a:lnSpc>
            </a:pPr>
            <a:r>
              <a:rPr kumimoji="1" lang="en-US" altLang="zh-CN" sz="1600">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与上级建立积极的“互信和支持”关系：忠诚、信任、支持、关键时刻顶得上去、信息同步、越级沟通慎重。</a:t>
            </a:r>
          </a:p>
        </p:txBody>
      </p:sp>
      <p:cxnSp>
        <p:nvCxnSpPr>
          <p:cNvPr id="14" name="标题 1"/>
          <p:cNvCxnSpPr/>
          <p:nvPr/>
        </p:nvCxnSpPr>
        <p:spPr>
          <a:xfrm>
            <a:off x="7162222" y="3911101"/>
            <a:ext cx="220573" cy="0"/>
          </a:xfrm>
          <a:prstGeom prst="line">
            <a:avLst/>
          </a:prstGeom>
          <a:noFill/>
          <a:ln w="34925" cap="rnd">
            <a:solidFill>
              <a:schemeClr val="accent1"/>
            </a:solidFill>
            <a:round/>
          </a:ln>
        </p:spPr>
      </p:cxnSp>
      <p:sp>
        <p:nvSpPr>
          <p:cNvPr id="15" name="标题 1"/>
          <p:cNvSpPr txBox="1"/>
          <p:nvPr/>
        </p:nvSpPr>
        <p:spPr>
          <a:xfrm>
            <a:off x="6478270" y="4102100"/>
            <a:ext cx="1588135" cy="2241550"/>
          </a:xfrm>
          <a:prstGeom prst="rect">
            <a:avLst/>
          </a:prstGeom>
          <a:noFill/>
          <a:ln>
            <a:noFill/>
          </a:ln>
        </p:spPr>
        <p:txBody>
          <a:bodyPr vert="horz" wrap="square" lIns="0" tIns="0" rIns="0" bIns="0" rtlCol="0" anchor="t"/>
          <a:lstStyle/>
          <a:p>
            <a:pPr algn="ctr">
              <a:lnSpc>
                <a:spcPct val="130000"/>
              </a:lnSpc>
            </a:pPr>
            <a:r>
              <a:rPr kumimoji="1" lang="en-US" altLang="zh-CN" sz="1600">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与支持部门同事建立“长期互利”的合作关系：稳定合作、互利共赢。</a:t>
            </a:r>
          </a:p>
        </p:txBody>
      </p:sp>
      <p:sp>
        <p:nvSpPr>
          <p:cNvPr id="16" name="标题 1"/>
          <p:cNvSpPr txBox="1"/>
          <p:nvPr/>
        </p:nvSpPr>
        <p:spPr>
          <a:xfrm>
            <a:off x="628972" y="3343888"/>
            <a:ext cx="876300" cy="355600"/>
          </a:xfrm>
          <a:prstGeom prst="rect">
            <a:avLst/>
          </a:prstGeom>
          <a:noFill/>
          <a:ln>
            <a:noFill/>
          </a:ln>
        </p:spPr>
        <p:txBody>
          <a:bodyPr vert="horz" wrap="square" lIns="0" tIns="0" rIns="0" bIns="0" rtlCol="0" anchor="t">
            <a:spAutoFit/>
          </a:bodyPr>
          <a:lstStyle/>
          <a:p>
            <a:pPr algn="ctr">
              <a:lnSpc>
                <a:spcPct val="100000"/>
              </a:lnSpc>
            </a:pPr>
            <a:r>
              <a:rPr kumimoji="1" lang="en-US" altLang="zh-CN" sz="2800">
                <a:ln w="12700">
                  <a:noFill/>
                </a:ln>
                <a:solidFill>
                  <a:srgbClr val="D9D9D9">
                    <a:alpha val="100000"/>
                  </a:srgbClr>
                </a:solidFill>
                <a:latin typeface="OPPOSans H" panose="00020600040101010101" charset="-122"/>
                <a:ea typeface="OPPOSans H" panose="00020600040101010101" charset="-122"/>
                <a:cs typeface="OPPOSans H" panose="00020600040101010101" charset="-122"/>
              </a:rPr>
              <a:t>01</a:t>
            </a:r>
            <a:endParaRPr kumimoji="1" lang="zh-CN" altLang="en-US"/>
          </a:p>
        </p:txBody>
      </p:sp>
      <p:sp>
        <p:nvSpPr>
          <p:cNvPr id="17" name="标题 1"/>
          <p:cNvSpPr txBox="1"/>
          <p:nvPr/>
        </p:nvSpPr>
        <p:spPr>
          <a:xfrm>
            <a:off x="2694350" y="3343888"/>
            <a:ext cx="876300" cy="355600"/>
          </a:xfrm>
          <a:prstGeom prst="rect">
            <a:avLst/>
          </a:prstGeom>
          <a:noFill/>
          <a:ln>
            <a:noFill/>
          </a:ln>
        </p:spPr>
        <p:txBody>
          <a:bodyPr vert="horz" wrap="square" lIns="0" tIns="0" rIns="0" bIns="0" rtlCol="0" anchor="t">
            <a:spAutoFit/>
          </a:bodyPr>
          <a:lstStyle/>
          <a:p>
            <a:pPr algn="ctr">
              <a:lnSpc>
                <a:spcPct val="100000"/>
              </a:lnSpc>
            </a:pPr>
            <a:r>
              <a:rPr kumimoji="1" lang="en-US" altLang="zh-CN" sz="2800">
                <a:ln w="12700">
                  <a:noFill/>
                </a:ln>
                <a:solidFill>
                  <a:srgbClr val="D9D9D9">
                    <a:alpha val="100000"/>
                  </a:srgbClr>
                </a:solidFill>
                <a:latin typeface="OPPOSans H" panose="00020600040101010101" charset="-122"/>
                <a:ea typeface="OPPOSans H" panose="00020600040101010101" charset="-122"/>
                <a:cs typeface="OPPOSans H" panose="00020600040101010101" charset="-122"/>
              </a:rPr>
              <a:t>02</a:t>
            </a:r>
            <a:endParaRPr kumimoji="1" lang="zh-CN" altLang="en-US"/>
          </a:p>
        </p:txBody>
      </p:sp>
      <p:sp>
        <p:nvSpPr>
          <p:cNvPr id="18" name="标题 1"/>
          <p:cNvSpPr txBox="1"/>
          <p:nvPr/>
        </p:nvSpPr>
        <p:spPr>
          <a:xfrm>
            <a:off x="6835530" y="3343888"/>
            <a:ext cx="876300" cy="355600"/>
          </a:xfrm>
          <a:prstGeom prst="rect">
            <a:avLst/>
          </a:prstGeom>
          <a:noFill/>
          <a:ln>
            <a:noFill/>
          </a:ln>
        </p:spPr>
        <p:txBody>
          <a:bodyPr vert="horz" wrap="square" lIns="0" tIns="0" rIns="0" bIns="0" rtlCol="0" anchor="t">
            <a:spAutoFit/>
          </a:bodyPr>
          <a:lstStyle/>
          <a:p>
            <a:pPr algn="ctr">
              <a:lnSpc>
                <a:spcPct val="100000"/>
              </a:lnSpc>
            </a:pPr>
            <a:r>
              <a:rPr kumimoji="1" lang="en-US" altLang="zh-CN" sz="2800">
                <a:ln w="12700">
                  <a:noFill/>
                </a:ln>
                <a:solidFill>
                  <a:srgbClr val="D9D9D9">
                    <a:alpha val="100000"/>
                  </a:srgbClr>
                </a:solidFill>
                <a:latin typeface="OPPOSans H" panose="00020600040101010101" charset="-122"/>
                <a:ea typeface="OPPOSans H" panose="00020600040101010101" charset="-122"/>
                <a:cs typeface="OPPOSans H" panose="00020600040101010101" charset="-122"/>
              </a:rPr>
              <a:t>04</a:t>
            </a:r>
            <a:endParaRPr kumimoji="1" lang="zh-CN" altLang="en-US"/>
          </a:p>
        </p:txBody>
      </p:sp>
      <p:sp>
        <p:nvSpPr>
          <p:cNvPr id="19" name="标题 1"/>
          <p:cNvSpPr txBox="1"/>
          <p:nvPr/>
        </p:nvSpPr>
        <p:spPr>
          <a:xfrm>
            <a:off x="4271645" y="3161665"/>
            <a:ext cx="1870075" cy="3432175"/>
          </a:xfrm>
          <a:prstGeom prst="rect">
            <a:avLst/>
          </a:prstGeom>
          <a:solidFill>
            <a:schemeClr val="bg1"/>
          </a:solidFill>
          <a:ln w="3175" cap="sq">
            <a:solidFill>
              <a:schemeClr val="accent1"/>
            </a:solidFill>
          </a:ln>
          <a:effectLst>
            <a:outerShdw blurRad="190500" sx="102000" sy="102000" algn="ctr" rotWithShape="0">
              <a:schemeClr val="accent1">
                <a:alpha val="10000"/>
              </a:schemeClr>
            </a:outerShdw>
          </a:effectLst>
        </p:spPr>
        <p:txBody>
          <a:bodyPr vert="horz" wrap="square" lIns="91440" tIns="45720" rIns="91440" bIns="45720" rtlCol="0" anchor="t"/>
          <a:lstStyle/>
          <a:p>
            <a:pPr algn="l">
              <a:lnSpc>
                <a:spcPct val="110000"/>
              </a:lnSpc>
            </a:pPr>
            <a:endParaRPr kumimoji="1" lang="zh-CN" altLang="en-US"/>
          </a:p>
        </p:txBody>
      </p:sp>
      <p:cxnSp>
        <p:nvCxnSpPr>
          <p:cNvPr id="20" name="标题 1"/>
          <p:cNvCxnSpPr/>
          <p:nvPr/>
        </p:nvCxnSpPr>
        <p:spPr>
          <a:xfrm>
            <a:off x="5096538" y="3911101"/>
            <a:ext cx="220573" cy="0"/>
          </a:xfrm>
          <a:prstGeom prst="line">
            <a:avLst/>
          </a:prstGeom>
          <a:noFill/>
          <a:ln w="34925" cap="rnd">
            <a:solidFill>
              <a:schemeClr val="accent1"/>
            </a:solidFill>
            <a:round/>
          </a:ln>
        </p:spPr>
      </p:cxnSp>
      <p:sp>
        <p:nvSpPr>
          <p:cNvPr id="21" name="标题 1"/>
          <p:cNvSpPr txBox="1"/>
          <p:nvPr/>
        </p:nvSpPr>
        <p:spPr>
          <a:xfrm>
            <a:off x="4412615" y="4102100"/>
            <a:ext cx="1588135" cy="2209165"/>
          </a:xfrm>
          <a:prstGeom prst="rect">
            <a:avLst/>
          </a:prstGeom>
          <a:noFill/>
          <a:ln>
            <a:noFill/>
          </a:ln>
        </p:spPr>
        <p:txBody>
          <a:bodyPr vert="horz" wrap="square" lIns="0" tIns="0" rIns="0" bIns="0" rtlCol="0" anchor="t"/>
          <a:lstStyle/>
          <a:p>
            <a:pPr algn="ctr">
              <a:lnSpc>
                <a:spcPct val="130000"/>
              </a:lnSpc>
            </a:pPr>
            <a:r>
              <a:rPr kumimoji="1" lang="en-US" altLang="zh-CN" sz="1600">
                <a:ln w="12700">
                  <a:noFill/>
                </a:ln>
                <a:solidFill>
                  <a:srgbClr val="262626">
                    <a:alpha val="100000"/>
                  </a:srgbClr>
                </a:solidFill>
                <a:latin typeface="Source Han Sans" panose="020B0500000000000000" charset="-122"/>
                <a:ea typeface="Source Han Sans" panose="020B0500000000000000" charset="-122"/>
                <a:cs typeface="Source Han Sans" panose="020B0500000000000000" charset="-122"/>
              </a:rPr>
              <a:t>与部门同事建立良性的“竞争中的协作”关系：良性竞争、协作关系、平等互助、互利共赢。</a:t>
            </a:r>
          </a:p>
        </p:txBody>
      </p:sp>
      <p:sp>
        <p:nvSpPr>
          <p:cNvPr id="22" name="标题 1"/>
          <p:cNvSpPr txBox="1"/>
          <p:nvPr/>
        </p:nvSpPr>
        <p:spPr>
          <a:xfrm>
            <a:off x="4769846" y="3343888"/>
            <a:ext cx="876300" cy="355600"/>
          </a:xfrm>
          <a:prstGeom prst="rect">
            <a:avLst/>
          </a:prstGeom>
          <a:noFill/>
          <a:ln>
            <a:noFill/>
          </a:ln>
        </p:spPr>
        <p:txBody>
          <a:bodyPr vert="horz" wrap="square" lIns="0" tIns="0" rIns="0" bIns="0" rtlCol="0" anchor="t">
            <a:spAutoFit/>
          </a:bodyPr>
          <a:lstStyle/>
          <a:p>
            <a:pPr algn="ctr">
              <a:lnSpc>
                <a:spcPct val="100000"/>
              </a:lnSpc>
            </a:pPr>
            <a:r>
              <a:rPr kumimoji="1" lang="en-US" altLang="zh-CN" sz="2800">
                <a:ln w="12700">
                  <a:noFill/>
                </a:ln>
                <a:solidFill>
                  <a:srgbClr val="D9D9D9">
                    <a:alpha val="100000"/>
                  </a:srgbClr>
                </a:solidFill>
                <a:latin typeface="OPPOSans H" panose="00020600040101010101" charset="-122"/>
                <a:ea typeface="OPPOSans H" panose="00020600040101010101" charset="-122"/>
                <a:cs typeface="OPPOSans H" panose="00020600040101010101" charset="-122"/>
              </a:rPr>
              <a:t>03</a:t>
            </a:r>
            <a:endParaRPr kumimoji="1" lang="zh-CN" altLang="en-US"/>
          </a:p>
        </p:txBody>
      </p:sp>
      <p:sp>
        <p:nvSpPr>
          <p:cNvPr id="23" name="标题 1"/>
          <p:cNvSpPr txBox="1"/>
          <p:nvPr/>
        </p:nvSpPr>
        <p:spPr>
          <a:xfrm>
            <a:off x="660400" y="323990"/>
            <a:ext cx="10671175" cy="468000"/>
          </a:xfrm>
          <a:prstGeom prst="rect">
            <a:avLst/>
          </a:prstGeom>
          <a:noFill/>
          <a:ln>
            <a:noFill/>
          </a:ln>
        </p:spPr>
        <p:txBody>
          <a:bodyPr vert="horz" wrap="square" lIns="0" tIns="0" rIns="0" bIns="0" rtlCol="0" anchor="ctr"/>
          <a:lstStyle/>
          <a:p>
            <a:pPr algn="l">
              <a:lnSpc>
                <a:spcPct val="110000"/>
              </a:lnSpc>
            </a:pPr>
            <a:r>
              <a:rPr kumimoji="1" lang="en-US" altLang="zh-CN" sz="2800">
                <a:ln w="12700">
                  <a:noFill/>
                </a:ln>
                <a:solidFill>
                  <a:srgbClr val="262626">
                    <a:alpha val="100000"/>
                  </a:srgbClr>
                </a:solidFill>
                <a:latin typeface="Source Han Sans CN Bold" panose="020B0800000000000000" charset="-122"/>
                <a:ea typeface="Source Han Sans CN Bold" panose="020B0800000000000000" charset="-122"/>
                <a:cs typeface="Source Han Sans CN Bold" panose="020B0800000000000000" charset="-122"/>
              </a:rPr>
              <a:t>12 关系建立</a:t>
            </a:r>
            <a:endParaRPr kumimoji="1" lang="zh-CN" altLang="en-US"/>
          </a:p>
        </p:txBody>
      </p:sp>
      <p:cxnSp>
        <p:nvCxnSpPr>
          <p:cNvPr id="24" name="标题 1"/>
          <p:cNvCxnSpPr/>
          <p:nvPr/>
        </p:nvCxnSpPr>
        <p:spPr>
          <a:xfrm>
            <a:off x="0" y="958850"/>
            <a:ext cx="12122150" cy="0"/>
          </a:xfrm>
          <a:prstGeom prst="line">
            <a:avLst/>
          </a:prstGeom>
          <a:noFill/>
          <a:ln w="28575" cap="sq">
            <a:solidFill>
              <a:schemeClr val="accent1"/>
            </a:solidFill>
            <a:miter/>
          </a:ln>
        </p:spPr>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FAFBFC">
                <a:alpha val="100000"/>
              </a:srgbClr>
            </a:gs>
            <a:gs pos="50400">
              <a:schemeClr val="bg1"/>
            </a:gs>
            <a:gs pos="96800">
              <a:srgbClr val="FAFBFC">
                <a:alpha val="100000"/>
              </a:srgbClr>
            </a:gs>
          </a:gsLst>
          <a:lin ang="2700000" scaled="0"/>
        </a:gradFill>
        <a:effectLst/>
      </p:bgPr>
    </p:bg>
    <p:spTree>
      <p:nvGrpSpPr>
        <p:cNvPr id="1" name=""/>
        <p:cNvGrpSpPr/>
        <p:nvPr/>
      </p:nvGrpSpPr>
      <p:grpSpPr>
        <a:xfrm>
          <a:off x="0" y="0"/>
          <a:ext cx="0" cy="0"/>
          <a:chOff x="0" y="0"/>
          <a:chExt cx="0" cy="0"/>
        </a:xfrm>
      </p:grpSpPr>
      <p:sp>
        <p:nvSpPr>
          <p:cNvPr id="2" name="标题 1"/>
          <p:cNvSpPr txBox="1"/>
          <p:nvPr/>
        </p:nvSpPr>
        <p:spPr>
          <a:xfrm>
            <a:off x="0" y="0"/>
            <a:ext cx="12192000" cy="6858000"/>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pic>
        <p:nvPicPr>
          <p:cNvPr id="3" name="图片 2"/>
          <p:cNvPicPr>
            <a:picLocks noChangeAspect="1"/>
          </p:cNvPicPr>
          <p:nvPr/>
        </p:nvPicPr>
        <p:blipFill>
          <a:blip r:embed="rId2">
            <a:alphaModFix/>
          </a:blip>
          <a:srcRect/>
          <a:stretch>
            <a:fillRect/>
          </a:stretch>
        </p:blipFill>
        <p:spPr>
          <a:xfrm>
            <a:off x="6599322" y="4581371"/>
            <a:ext cx="4426080" cy="1865538"/>
          </a:xfrm>
          <a:prstGeom prst="rect">
            <a:avLst/>
          </a:prstGeom>
          <a:noFill/>
          <a:ln>
            <a:noFill/>
          </a:ln>
        </p:spPr>
      </p:pic>
      <p:pic>
        <p:nvPicPr>
          <p:cNvPr id="4" name="图片 3"/>
          <p:cNvPicPr>
            <a:picLocks noChangeAspect="1"/>
          </p:cNvPicPr>
          <p:nvPr/>
        </p:nvPicPr>
        <p:blipFill>
          <a:blip r:embed="rId3">
            <a:alphaModFix/>
          </a:blip>
          <a:srcRect/>
          <a:stretch>
            <a:fillRect/>
          </a:stretch>
        </p:blipFill>
        <p:spPr>
          <a:xfrm>
            <a:off x="1401287" y="1255290"/>
            <a:ext cx="3792041" cy="5602710"/>
          </a:xfrm>
          <a:prstGeom prst="rect">
            <a:avLst/>
          </a:prstGeom>
          <a:noFill/>
          <a:ln>
            <a:noFill/>
          </a:ln>
        </p:spPr>
      </p:pic>
      <p:cxnSp>
        <p:nvCxnSpPr>
          <p:cNvPr id="5" name="标题 1"/>
          <p:cNvCxnSpPr/>
          <p:nvPr/>
        </p:nvCxnSpPr>
        <p:spPr>
          <a:xfrm>
            <a:off x="6646608" y="2132926"/>
            <a:ext cx="2977515" cy="0"/>
          </a:xfrm>
          <a:prstGeom prst="line">
            <a:avLst/>
          </a:prstGeom>
          <a:noFill/>
          <a:ln w="12700" cap="sq">
            <a:solidFill>
              <a:schemeClr val="accent1"/>
            </a:solidFill>
            <a:miter/>
          </a:ln>
        </p:spPr>
      </p:cxnSp>
      <p:sp>
        <p:nvSpPr>
          <p:cNvPr id="6" name="标题 1"/>
          <p:cNvSpPr txBox="1"/>
          <p:nvPr/>
        </p:nvSpPr>
        <p:spPr>
          <a:xfrm>
            <a:off x="643890" y="5014595"/>
            <a:ext cx="4781550" cy="1432560"/>
          </a:xfrm>
          <a:prstGeom prst="rect">
            <a:avLst/>
          </a:prstGeom>
          <a:solidFill>
            <a:schemeClr val="tx1">
              <a:lumMod val="85000"/>
              <a:lumOff val="15000"/>
            </a:schemeClr>
          </a:solidFill>
          <a:ln w="12700" cap="sq">
            <a:noFill/>
            <a:miter/>
          </a:ln>
          <a:effectLst>
            <a:outerShdw blurRad="558800" dist="114300" dir="5400000" sx="96000" sy="96000" algn="t" rotWithShape="0">
              <a:srgbClr val="000000">
                <a:alpha val="40000"/>
              </a:srgbClr>
            </a:outerShdw>
          </a:effectLst>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a:off x="6527800" y="2680970"/>
            <a:ext cx="5002530" cy="1708150"/>
          </a:xfrm>
          <a:prstGeom prst="rect">
            <a:avLst/>
          </a:prstGeom>
          <a:noFill/>
          <a:ln>
            <a:noFill/>
          </a:ln>
        </p:spPr>
        <p:txBody>
          <a:bodyPr vert="horz" wrap="square" lIns="91440" tIns="45720" rIns="91440" bIns="45720" rtlCol="0" anchor="ctr"/>
          <a:lstStyle/>
          <a:p>
            <a:pPr algn="l">
              <a:lnSpc>
                <a:spcPct val="150000"/>
              </a:lnSpc>
            </a:pPr>
            <a:r>
              <a:rPr kumimoji="1" lang="en-US" altLang="zh-CN" sz="2000">
                <a:ln w="12700">
                  <a:noFill/>
                </a:ln>
                <a:solidFill>
                  <a:schemeClr val="tx1">
                    <a:lumMod val="75000"/>
                    <a:lumOff val="25000"/>
                    <a:alpha val="100000"/>
                  </a:schemeClr>
                </a:solidFill>
                <a:latin typeface="Source Han Sans" panose="020B0500000000000000" charset="-122"/>
                <a:ea typeface="Source Han Sans" panose="020B0500000000000000" charset="-122"/>
                <a:cs typeface="Source Han Sans" panose="020B0500000000000000" charset="-122"/>
              </a:rPr>
              <a:t>学习如何主动和领导建立深入的“互信和支持”关系：主动管理、专业性、关键时刻顶得上去、避免“惊喜”。</a:t>
            </a:r>
          </a:p>
        </p:txBody>
      </p:sp>
      <p:sp>
        <p:nvSpPr>
          <p:cNvPr id="8" name="标题 1"/>
          <p:cNvSpPr txBox="1"/>
          <p:nvPr/>
        </p:nvSpPr>
        <p:spPr>
          <a:xfrm>
            <a:off x="6527800" y="1259205"/>
            <a:ext cx="4542790" cy="720725"/>
          </a:xfrm>
          <a:prstGeom prst="rect">
            <a:avLst/>
          </a:prstGeom>
          <a:noFill/>
          <a:ln>
            <a:noFill/>
          </a:ln>
        </p:spPr>
        <p:txBody>
          <a:bodyPr vert="horz" wrap="square" lIns="91440" tIns="45720" rIns="91440" bIns="45720" rtlCol="0" anchor="t"/>
          <a:lstStyle/>
          <a:p>
            <a:pPr algn="l">
              <a:lnSpc>
                <a:spcPct val="150000"/>
              </a:lnSpc>
            </a:pPr>
            <a:r>
              <a:rPr kumimoji="1" lang="en-US" altLang="zh-CN" sz="2400">
                <a:ln w="12700">
                  <a:noFill/>
                </a:ln>
                <a:solidFill>
                  <a:srgbClr val="000000">
                    <a:alpha val="100000"/>
                  </a:srgbClr>
                </a:solidFill>
                <a:latin typeface="Source Han Sans CN Bold" panose="020B0800000000000000" charset="-122"/>
                <a:ea typeface="Source Han Sans CN Bold" panose="020B0800000000000000" charset="-122"/>
                <a:cs typeface="Source Han Sans CN Bold" panose="020B0800000000000000" charset="-122"/>
              </a:rPr>
              <a:t>经营职场人际关系</a:t>
            </a:r>
          </a:p>
        </p:txBody>
      </p:sp>
      <p:sp>
        <p:nvSpPr>
          <p:cNvPr id="9" name="标题 1"/>
          <p:cNvSpPr txBox="1"/>
          <p:nvPr/>
        </p:nvSpPr>
        <p:spPr>
          <a:xfrm>
            <a:off x="812503" y="5090160"/>
            <a:ext cx="3906981" cy="956835"/>
          </a:xfrm>
          <a:prstGeom prst="rect">
            <a:avLst/>
          </a:prstGeom>
          <a:noFill/>
          <a:ln>
            <a:noFill/>
          </a:ln>
        </p:spPr>
        <p:txBody>
          <a:bodyPr vert="horz" wrap="square" lIns="0" tIns="0" rIns="0" bIns="0" rtlCol="0" anchor="ctr"/>
          <a:lstStyle/>
          <a:p>
            <a:pPr algn="l">
              <a:lnSpc>
                <a:spcPct val="150000"/>
              </a:lnSpc>
            </a:pPr>
            <a:r>
              <a:rPr kumimoji="1" lang="en-US" altLang="zh-CN">
                <a:ln w="12700">
                  <a:noFill/>
                </a:ln>
                <a:solidFill>
                  <a:srgbClr val="FFFFFF">
                    <a:alpha val="100000"/>
                  </a:srgbClr>
                </a:solidFill>
                <a:latin typeface="Source Han Sans" panose="020B0500000000000000" charset="-122"/>
                <a:ea typeface="Source Han Sans" panose="020B0500000000000000" charset="-122"/>
                <a:cs typeface="Source Han Sans" panose="020B0500000000000000" charset="-122"/>
              </a:rPr>
              <a:t>学习如何和同事建立良好的合作或协作关系：建立同盟、开放心态、职业性、工作成果回馈。</a:t>
            </a:r>
          </a:p>
        </p:txBody>
      </p:sp>
      <p:sp>
        <p:nvSpPr>
          <p:cNvPr id="10" name="标题 1"/>
          <p:cNvSpPr txBox="1"/>
          <p:nvPr/>
        </p:nvSpPr>
        <p:spPr>
          <a:xfrm>
            <a:off x="660400" y="323990"/>
            <a:ext cx="10671175" cy="468000"/>
          </a:xfrm>
          <a:prstGeom prst="rect">
            <a:avLst/>
          </a:prstGeom>
          <a:noFill/>
          <a:ln>
            <a:noFill/>
          </a:ln>
        </p:spPr>
        <p:txBody>
          <a:bodyPr vert="horz" wrap="square" lIns="0" tIns="0" rIns="0" bIns="0" rtlCol="0" anchor="ctr"/>
          <a:lstStyle/>
          <a:p>
            <a:pPr algn="l">
              <a:lnSpc>
                <a:spcPct val="110000"/>
              </a:lnSpc>
            </a:pPr>
            <a:r>
              <a:rPr kumimoji="1" lang="en-US" altLang="zh-CN" sz="2800">
                <a:ln w="12700">
                  <a:noFill/>
                </a:ln>
                <a:solidFill>
                  <a:srgbClr val="262626">
                    <a:alpha val="100000"/>
                  </a:srgbClr>
                </a:solidFill>
                <a:latin typeface="Source Han Sans CN Bold" panose="020B0800000000000000" charset="-122"/>
                <a:ea typeface="Source Han Sans CN Bold" panose="020B0800000000000000" charset="-122"/>
                <a:cs typeface="Source Han Sans CN Bold" panose="020B0800000000000000" charset="-122"/>
              </a:rPr>
              <a:t>13 关系经营</a:t>
            </a:r>
            <a:endParaRPr kumimoji="1" lang="zh-CN" altLang="en-US"/>
          </a:p>
        </p:txBody>
      </p:sp>
      <p:cxnSp>
        <p:nvCxnSpPr>
          <p:cNvPr id="11" name="标题 1"/>
          <p:cNvCxnSpPr/>
          <p:nvPr/>
        </p:nvCxnSpPr>
        <p:spPr>
          <a:xfrm>
            <a:off x="0" y="958850"/>
            <a:ext cx="12122150" cy="0"/>
          </a:xfrm>
          <a:prstGeom prst="line">
            <a:avLst/>
          </a:prstGeom>
          <a:noFill/>
          <a:ln w="28575" cap="sq">
            <a:solidFill>
              <a:schemeClr val="accent1"/>
            </a:solidFill>
            <a:miter/>
          </a:ln>
        </p:spPr>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FAFBFC">
                <a:alpha val="100000"/>
              </a:srgbClr>
            </a:gs>
            <a:gs pos="50400">
              <a:schemeClr val="bg1"/>
            </a:gs>
            <a:gs pos="96800">
              <a:srgbClr val="FAFBFC">
                <a:alpha val="100000"/>
              </a:srgbClr>
            </a:gs>
          </a:gsLst>
          <a:lin ang="2700000" scaled="0"/>
        </a:gradFill>
        <a:effectLst/>
      </p:bgPr>
    </p:bg>
    <p:spTree>
      <p:nvGrpSpPr>
        <p:cNvPr id="1" name=""/>
        <p:cNvGrpSpPr/>
        <p:nvPr/>
      </p:nvGrpSpPr>
      <p:grpSpPr>
        <a:xfrm>
          <a:off x="0" y="0"/>
          <a:ext cx="0" cy="0"/>
          <a:chOff x="0" y="0"/>
          <a:chExt cx="0" cy="0"/>
        </a:xfrm>
      </p:grpSpPr>
      <p:sp>
        <p:nvSpPr>
          <p:cNvPr id="2" name="标题 1"/>
          <p:cNvSpPr txBox="1"/>
          <p:nvPr/>
        </p:nvSpPr>
        <p:spPr>
          <a:xfrm>
            <a:off x="0" y="0"/>
            <a:ext cx="12192000" cy="6858000"/>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3" name="标题 1"/>
          <p:cNvSpPr txBox="1"/>
          <p:nvPr/>
        </p:nvSpPr>
        <p:spPr>
          <a:xfrm>
            <a:off x="0" y="4430076"/>
            <a:ext cx="12187146" cy="2427924"/>
          </a:xfrm>
          <a:custGeom>
            <a:avLst/>
            <a:gdLst>
              <a:gd name="connsiteX0" fmla="*/ 965225 w 12187146"/>
              <a:gd name="connsiteY0" fmla="*/ 0 h 2427924"/>
              <a:gd name="connsiteX1" fmla="*/ 11221921 w 12187146"/>
              <a:gd name="connsiteY1" fmla="*/ 0 h 2427924"/>
              <a:gd name="connsiteX2" fmla="*/ 12187146 w 12187146"/>
              <a:gd name="connsiteY2" fmla="*/ 965225 h 2427924"/>
              <a:gd name="connsiteX3" fmla="*/ 12187146 w 12187146"/>
              <a:gd name="connsiteY3" fmla="*/ 2427924 h 2427924"/>
              <a:gd name="connsiteX4" fmla="*/ 0 w 12187146"/>
              <a:gd name="connsiteY4" fmla="*/ 2427924 h 2427924"/>
              <a:gd name="connsiteX5" fmla="*/ 0 w 12187146"/>
              <a:gd name="connsiteY5" fmla="*/ 965225 h 2427924"/>
              <a:gd name="connsiteX6" fmla="*/ 965225 w 12187146"/>
              <a:gd name="connsiteY6" fmla="*/ 0 h 2427924"/>
            </a:gdLst>
            <a:ahLst/>
            <a:cxnLst/>
            <a:rect l="l" t="t" r="r" b="b"/>
            <a:pathLst>
              <a:path w="12187146" h="2427924">
                <a:moveTo>
                  <a:pt x="965225" y="0"/>
                </a:moveTo>
                <a:lnTo>
                  <a:pt x="11221921" y="0"/>
                </a:lnTo>
                <a:cubicBezTo>
                  <a:pt x="11755000" y="0"/>
                  <a:pt x="12187146" y="432146"/>
                  <a:pt x="12187146" y="965225"/>
                </a:cubicBezTo>
                <a:lnTo>
                  <a:pt x="12187146" y="2427924"/>
                </a:lnTo>
                <a:lnTo>
                  <a:pt x="0" y="2427924"/>
                </a:lnTo>
                <a:lnTo>
                  <a:pt x="0" y="965225"/>
                </a:lnTo>
                <a:cubicBezTo>
                  <a:pt x="0" y="432146"/>
                  <a:pt x="432146" y="0"/>
                  <a:pt x="965225" y="0"/>
                </a:cubicBezTo>
                <a:close/>
              </a:path>
            </a:pathLst>
          </a:custGeom>
          <a:solidFill>
            <a:schemeClr val="accent1"/>
          </a:solidFill>
          <a:ln w="31750" cap="sq">
            <a:no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a:off x="975046" y="4357479"/>
            <a:ext cx="2209631" cy="311655"/>
          </a:xfrm>
          <a:custGeom>
            <a:avLst/>
            <a:gdLst>
              <a:gd name="connsiteX0" fmla="*/ 0 w 3124199"/>
              <a:gd name="connsiteY0" fmla="*/ 0 h 523874"/>
              <a:gd name="connsiteX1" fmla="*/ 3124199 w 3124199"/>
              <a:gd name="connsiteY1" fmla="*/ 0 h 523874"/>
              <a:gd name="connsiteX2" fmla="*/ 3124199 w 3124199"/>
              <a:gd name="connsiteY2" fmla="*/ 295256 h 523874"/>
              <a:gd name="connsiteX3" fmla="*/ 2895581 w 3124199"/>
              <a:gd name="connsiteY3" fmla="*/ 523874 h 523874"/>
              <a:gd name="connsiteX4" fmla="*/ 228618 w 3124199"/>
              <a:gd name="connsiteY4" fmla="*/ 523874 h 523874"/>
              <a:gd name="connsiteX5" fmla="*/ 0 w 3124199"/>
              <a:gd name="connsiteY5" fmla="*/ 295256 h 523874"/>
              <a:gd name="connsiteX6" fmla="*/ 0 w 3124199"/>
              <a:gd name="connsiteY6" fmla="*/ 0 h 523874"/>
            </a:gdLst>
            <a:ahLst/>
            <a:cxnLst/>
            <a:rect l="l" t="t" r="r" b="b"/>
            <a:pathLst>
              <a:path w="3124199" h="523874">
                <a:moveTo>
                  <a:pt x="0" y="0"/>
                </a:moveTo>
                <a:lnTo>
                  <a:pt x="3124199" y="0"/>
                </a:lnTo>
                <a:lnTo>
                  <a:pt x="3124199" y="295256"/>
                </a:lnTo>
                <a:cubicBezTo>
                  <a:pt x="3124199" y="421518"/>
                  <a:pt x="3021843" y="523874"/>
                  <a:pt x="2895581" y="523874"/>
                </a:cubicBezTo>
                <a:lnTo>
                  <a:pt x="228618" y="523874"/>
                </a:lnTo>
                <a:cubicBezTo>
                  <a:pt x="102356" y="523874"/>
                  <a:pt x="0" y="421518"/>
                  <a:pt x="0" y="295256"/>
                </a:cubicBezTo>
                <a:lnTo>
                  <a:pt x="0" y="0"/>
                </a:lnTo>
                <a:close/>
              </a:path>
            </a:pathLst>
          </a:custGeom>
          <a:solidFill>
            <a:schemeClr val="bg1"/>
          </a:solidFill>
          <a:ln w="31750" cap="sq">
            <a:noFill/>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a:off x="3639367" y="4357479"/>
            <a:ext cx="2209631" cy="311655"/>
          </a:xfrm>
          <a:custGeom>
            <a:avLst/>
            <a:gdLst>
              <a:gd name="connsiteX0" fmla="*/ 0 w 3124199"/>
              <a:gd name="connsiteY0" fmla="*/ 0 h 523874"/>
              <a:gd name="connsiteX1" fmla="*/ 3124199 w 3124199"/>
              <a:gd name="connsiteY1" fmla="*/ 0 h 523874"/>
              <a:gd name="connsiteX2" fmla="*/ 3124199 w 3124199"/>
              <a:gd name="connsiteY2" fmla="*/ 295256 h 523874"/>
              <a:gd name="connsiteX3" fmla="*/ 2895581 w 3124199"/>
              <a:gd name="connsiteY3" fmla="*/ 523874 h 523874"/>
              <a:gd name="connsiteX4" fmla="*/ 228618 w 3124199"/>
              <a:gd name="connsiteY4" fmla="*/ 523874 h 523874"/>
              <a:gd name="connsiteX5" fmla="*/ 0 w 3124199"/>
              <a:gd name="connsiteY5" fmla="*/ 295256 h 523874"/>
              <a:gd name="connsiteX6" fmla="*/ 0 w 3124199"/>
              <a:gd name="connsiteY6" fmla="*/ 0 h 523874"/>
            </a:gdLst>
            <a:ahLst/>
            <a:cxnLst/>
            <a:rect l="l" t="t" r="r" b="b"/>
            <a:pathLst>
              <a:path w="3124199" h="523874">
                <a:moveTo>
                  <a:pt x="0" y="0"/>
                </a:moveTo>
                <a:lnTo>
                  <a:pt x="3124199" y="0"/>
                </a:lnTo>
                <a:lnTo>
                  <a:pt x="3124199" y="295256"/>
                </a:lnTo>
                <a:cubicBezTo>
                  <a:pt x="3124199" y="421518"/>
                  <a:pt x="3021843" y="523874"/>
                  <a:pt x="2895581" y="523874"/>
                </a:cubicBezTo>
                <a:lnTo>
                  <a:pt x="228618" y="523874"/>
                </a:lnTo>
                <a:cubicBezTo>
                  <a:pt x="102356" y="523874"/>
                  <a:pt x="0" y="421518"/>
                  <a:pt x="0" y="295256"/>
                </a:cubicBezTo>
                <a:lnTo>
                  <a:pt x="0" y="0"/>
                </a:lnTo>
                <a:close/>
              </a:path>
            </a:pathLst>
          </a:custGeom>
          <a:solidFill>
            <a:schemeClr val="bg1"/>
          </a:solidFill>
          <a:ln w="31750" cap="sq">
            <a:noFill/>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a:off x="6338494" y="4357479"/>
            <a:ext cx="2209631" cy="311655"/>
          </a:xfrm>
          <a:custGeom>
            <a:avLst/>
            <a:gdLst>
              <a:gd name="connsiteX0" fmla="*/ 0 w 3124199"/>
              <a:gd name="connsiteY0" fmla="*/ 0 h 523874"/>
              <a:gd name="connsiteX1" fmla="*/ 3124199 w 3124199"/>
              <a:gd name="connsiteY1" fmla="*/ 0 h 523874"/>
              <a:gd name="connsiteX2" fmla="*/ 3124199 w 3124199"/>
              <a:gd name="connsiteY2" fmla="*/ 295256 h 523874"/>
              <a:gd name="connsiteX3" fmla="*/ 2895581 w 3124199"/>
              <a:gd name="connsiteY3" fmla="*/ 523874 h 523874"/>
              <a:gd name="connsiteX4" fmla="*/ 228618 w 3124199"/>
              <a:gd name="connsiteY4" fmla="*/ 523874 h 523874"/>
              <a:gd name="connsiteX5" fmla="*/ 0 w 3124199"/>
              <a:gd name="connsiteY5" fmla="*/ 295256 h 523874"/>
              <a:gd name="connsiteX6" fmla="*/ 0 w 3124199"/>
              <a:gd name="connsiteY6" fmla="*/ 0 h 523874"/>
            </a:gdLst>
            <a:ahLst/>
            <a:cxnLst/>
            <a:rect l="l" t="t" r="r" b="b"/>
            <a:pathLst>
              <a:path w="3124199" h="523874">
                <a:moveTo>
                  <a:pt x="0" y="0"/>
                </a:moveTo>
                <a:lnTo>
                  <a:pt x="3124199" y="0"/>
                </a:lnTo>
                <a:lnTo>
                  <a:pt x="3124199" y="295256"/>
                </a:lnTo>
                <a:cubicBezTo>
                  <a:pt x="3124199" y="421518"/>
                  <a:pt x="3021843" y="523874"/>
                  <a:pt x="2895581" y="523874"/>
                </a:cubicBezTo>
                <a:lnTo>
                  <a:pt x="228618" y="523874"/>
                </a:lnTo>
                <a:cubicBezTo>
                  <a:pt x="102356" y="523874"/>
                  <a:pt x="0" y="421518"/>
                  <a:pt x="0" y="295256"/>
                </a:cubicBezTo>
                <a:lnTo>
                  <a:pt x="0" y="0"/>
                </a:lnTo>
                <a:close/>
              </a:path>
            </a:pathLst>
          </a:custGeom>
          <a:solidFill>
            <a:schemeClr val="bg1"/>
          </a:solidFill>
          <a:ln w="3175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a:off x="1182370" y="4895850"/>
            <a:ext cx="1790700" cy="1946275"/>
          </a:xfrm>
          <a:prstGeom prst="rect">
            <a:avLst/>
          </a:prstGeom>
          <a:noFill/>
          <a:ln>
            <a:solidFill>
              <a:srgbClr val="7030A0"/>
            </a:solidFill>
          </a:ln>
        </p:spPr>
        <p:txBody>
          <a:bodyPr vert="horz" wrap="square" lIns="0" tIns="0" rIns="0" bIns="0" rtlCol="0" anchor="t">
            <a:noAutofit/>
          </a:bodyPr>
          <a:lstStyle/>
          <a:p>
            <a:pPr algn="ctr">
              <a:lnSpc>
                <a:spcPct val="130000"/>
              </a:lnSpc>
            </a:pPr>
            <a:r>
              <a:rPr kumimoji="1" lang="en-US" altLang="zh-CN">
                <a:ln w="12700">
                  <a:noFill/>
                </a:ln>
                <a:solidFill>
                  <a:srgbClr val="FFFF00"/>
                </a:solidFill>
                <a:latin typeface="Source Han Sans" panose="020B0500000000000000" charset="-122"/>
                <a:ea typeface="Source Han Sans" panose="020B0500000000000000" charset="-122"/>
                <a:cs typeface="Source Han Sans" panose="020B0500000000000000" charset="-122"/>
              </a:rPr>
              <a:t>解决三个问题：了解意图、同意观点、支持行动。</a:t>
            </a:r>
          </a:p>
        </p:txBody>
      </p:sp>
      <p:sp>
        <p:nvSpPr>
          <p:cNvPr id="8" name="标题 1"/>
          <p:cNvSpPr txBox="1"/>
          <p:nvPr/>
        </p:nvSpPr>
        <p:spPr>
          <a:xfrm>
            <a:off x="982980" y="1165225"/>
            <a:ext cx="10267950" cy="619125"/>
          </a:xfrm>
          <a:prstGeom prst="rect">
            <a:avLst/>
          </a:prstGeom>
          <a:noFill/>
          <a:ln>
            <a:noFill/>
          </a:ln>
        </p:spPr>
        <p:txBody>
          <a:bodyPr vert="horz" wrap="square" lIns="0" tIns="0" rIns="0" bIns="0" rtlCol="0" anchor="b"/>
          <a:lstStyle/>
          <a:p>
            <a:pPr algn="ctr">
              <a:lnSpc>
                <a:spcPct val="150000"/>
              </a:lnSpc>
            </a:pPr>
            <a:r>
              <a:rPr kumimoji="1" lang="en-US" altLang="zh-CN" sz="2400">
                <a:ln w="12700">
                  <a:noFill/>
                </a:ln>
                <a:solidFill>
                  <a:srgbClr val="262626">
                    <a:alpha val="100000"/>
                  </a:srgbClr>
                </a:solidFill>
                <a:latin typeface="Source Han Sans CN Bold" panose="020B0800000000000000" charset="-122"/>
                <a:ea typeface="Source Han Sans CN Bold" panose="020B0800000000000000" charset="-122"/>
                <a:cs typeface="Source Han Sans CN Bold" panose="020B0800000000000000" charset="-122"/>
              </a:rPr>
              <a:t>提升沟通说服能力</a:t>
            </a:r>
          </a:p>
        </p:txBody>
      </p:sp>
      <p:sp>
        <p:nvSpPr>
          <p:cNvPr id="9" name="标题 1"/>
          <p:cNvSpPr txBox="1"/>
          <p:nvPr/>
        </p:nvSpPr>
        <p:spPr>
          <a:xfrm>
            <a:off x="8985701" y="4357477"/>
            <a:ext cx="2209631" cy="311655"/>
          </a:xfrm>
          <a:custGeom>
            <a:avLst/>
            <a:gdLst>
              <a:gd name="connsiteX0" fmla="*/ 0 w 3124199"/>
              <a:gd name="connsiteY0" fmla="*/ 0 h 523874"/>
              <a:gd name="connsiteX1" fmla="*/ 3124199 w 3124199"/>
              <a:gd name="connsiteY1" fmla="*/ 0 h 523874"/>
              <a:gd name="connsiteX2" fmla="*/ 3124199 w 3124199"/>
              <a:gd name="connsiteY2" fmla="*/ 295256 h 523874"/>
              <a:gd name="connsiteX3" fmla="*/ 2895581 w 3124199"/>
              <a:gd name="connsiteY3" fmla="*/ 523874 h 523874"/>
              <a:gd name="connsiteX4" fmla="*/ 228618 w 3124199"/>
              <a:gd name="connsiteY4" fmla="*/ 523874 h 523874"/>
              <a:gd name="connsiteX5" fmla="*/ 0 w 3124199"/>
              <a:gd name="connsiteY5" fmla="*/ 295256 h 523874"/>
              <a:gd name="connsiteX6" fmla="*/ 0 w 3124199"/>
              <a:gd name="connsiteY6" fmla="*/ 0 h 523874"/>
            </a:gdLst>
            <a:ahLst/>
            <a:cxnLst/>
            <a:rect l="l" t="t" r="r" b="b"/>
            <a:pathLst>
              <a:path w="3124199" h="523874">
                <a:moveTo>
                  <a:pt x="0" y="0"/>
                </a:moveTo>
                <a:lnTo>
                  <a:pt x="3124199" y="0"/>
                </a:lnTo>
                <a:lnTo>
                  <a:pt x="3124199" y="295256"/>
                </a:lnTo>
                <a:cubicBezTo>
                  <a:pt x="3124199" y="421518"/>
                  <a:pt x="3021843" y="523874"/>
                  <a:pt x="2895581" y="523874"/>
                </a:cubicBezTo>
                <a:lnTo>
                  <a:pt x="228618" y="523874"/>
                </a:lnTo>
                <a:cubicBezTo>
                  <a:pt x="102356" y="523874"/>
                  <a:pt x="0" y="421518"/>
                  <a:pt x="0" y="295256"/>
                </a:cubicBezTo>
                <a:lnTo>
                  <a:pt x="0" y="0"/>
                </a:lnTo>
                <a:close/>
              </a:path>
            </a:pathLst>
          </a:custGeom>
          <a:solidFill>
            <a:schemeClr val="bg1"/>
          </a:solidFill>
          <a:ln w="31750" cap="sq">
            <a:noFill/>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a:off x="3846830" y="4895850"/>
            <a:ext cx="1790700" cy="1946275"/>
          </a:xfrm>
          <a:prstGeom prst="rect">
            <a:avLst/>
          </a:prstGeom>
          <a:noFill/>
          <a:ln>
            <a:solidFill>
              <a:srgbClr val="7030A0"/>
            </a:solidFill>
          </a:ln>
        </p:spPr>
        <p:txBody>
          <a:bodyPr vert="horz" wrap="square" lIns="0" tIns="0" rIns="0" bIns="0" rtlCol="0" anchor="t">
            <a:noAutofit/>
          </a:bodyPr>
          <a:lstStyle/>
          <a:p>
            <a:pPr algn="ctr">
              <a:lnSpc>
                <a:spcPct val="130000"/>
              </a:lnSpc>
            </a:pPr>
            <a:r>
              <a:rPr kumimoji="1" lang="en-US" altLang="zh-CN">
                <a:ln w="12700">
                  <a:noFill/>
                </a:ln>
                <a:solidFill>
                  <a:srgbClr val="FFFF00"/>
                </a:solidFill>
                <a:latin typeface="Source Han Sans" panose="020B0500000000000000" charset="-122"/>
                <a:ea typeface="Source Han Sans" panose="020B0500000000000000" charset="-122"/>
                <a:cs typeface="Source Han Sans" panose="020B0500000000000000" charset="-122"/>
              </a:rPr>
              <a:t>沟通前：设计沟通策略，明确目的、考虑方式、确认信息。</a:t>
            </a:r>
          </a:p>
        </p:txBody>
      </p:sp>
      <p:sp>
        <p:nvSpPr>
          <p:cNvPr id="11" name="标题 1"/>
          <p:cNvSpPr txBox="1"/>
          <p:nvPr/>
        </p:nvSpPr>
        <p:spPr>
          <a:xfrm>
            <a:off x="6338570" y="4895850"/>
            <a:ext cx="2219325" cy="1946275"/>
          </a:xfrm>
          <a:prstGeom prst="rect">
            <a:avLst/>
          </a:prstGeom>
          <a:noFill/>
          <a:ln>
            <a:solidFill>
              <a:srgbClr val="7030A0"/>
            </a:solidFill>
          </a:ln>
        </p:spPr>
        <p:txBody>
          <a:bodyPr vert="horz" wrap="square" lIns="0" tIns="0" rIns="0" bIns="0" rtlCol="0" anchor="t">
            <a:noAutofit/>
          </a:bodyPr>
          <a:lstStyle/>
          <a:p>
            <a:pPr algn="ctr">
              <a:lnSpc>
                <a:spcPct val="130000"/>
              </a:lnSpc>
            </a:pPr>
            <a:r>
              <a:rPr kumimoji="1" lang="en-US" altLang="zh-CN">
                <a:ln w="12700">
                  <a:noFill/>
                </a:ln>
                <a:solidFill>
                  <a:srgbClr val="FFFF00"/>
                </a:solidFill>
                <a:latin typeface="Source Han Sans" panose="020B0500000000000000" charset="-122"/>
                <a:ea typeface="Source Han Sans" panose="020B0500000000000000" charset="-122"/>
                <a:cs typeface="Source Han Sans" panose="020B0500000000000000" charset="-122"/>
              </a:rPr>
              <a:t>沟通中：管理沟通对象和环境，环境设计、对象管理（倾听、放下自我、延迟回应、沟通把控）。</a:t>
            </a:r>
          </a:p>
        </p:txBody>
      </p:sp>
      <p:sp>
        <p:nvSpPr>
          <p:cNvPr id="12" name="标题 1"/>
          <p:cNvSpPr txBox="1"/>
          <p:nvPr/>
        </p:nvSpPr>
        <p:spPr>
          <a:xfrm>
            <a:off x="9193530" y="4893310"/>
            <a:ext cx="1790700" cy="1948815"/>
          </a:xfrm>
          <a:prstGeom prst="rect">
            <a:avLst/>
          </a:prstGeom>
          <a:noFill/>
          <a:ln>
            <a:solidFill>
              <a:srgbClr val="7030A0"/>
            </a:solidFill>
          </a:ln>
        </p:spPr>
        <p:txBody>
          <a:bodyPr vert="horz" wrap="square" lIns="0" tIns="0" rIns="0" bIns="0" rtlCol="0" anchor="t">
            <a:noAutofit/>
          </a:bodyPr>
          <a:lstStyle/>
          <a:p>
            <a:pPr algn="ctr">
              <a:lnSpc>
                <a:spcPct val="130000"/>
              </a:lnSpc>
            </a:pPr>
            <a:r>
              <a:rPr kumimoji="1" lang="en-US" altLang="zh-CN">
                <a:ln w="12700">
                  <a:noFill/>
                </a:ln>
                <a:solidFill>
                  <a:srgbClr val="FFFF00"/>
                </a:solidFill>
                <a:latin typeface="Source Han Sans" panose="020B0500000000000000" charset="-122"/>
                <a:ea typeface="Source Han Sans" panose="020B0500000000000000" charset="-122"/>
                <a:cs typeface="Source Han Sans" panose="020B0500000000000000" charset="-122"/>
              </a:rPr>
              <a:t>沟通后：总结复盘，记录信息、提高沟通能力。</a:t>
            </a:r>
          </a:p>
        </p:txBody>
      </p:sp>
      <p:pic>
        <p:nvPicPr>
          <p:cNvPr id="13" name="图片 12"/>
          <p:cNvPicPr>
            <a:picLocks noChangeAspect="1"/>
          </p:cNvPicPr>
          <p:nvPr/>
        </p:nvPicPr>
        <p:blipFill>
          <a:blip r:embed="rId2">
            <a:alphaModFix/>
          </a:blip>
          <a:srcRect/>
          <a:stretch>
            <a:fillRect/>
          </a:stretch>
        </p:blipFill>
        <p:spPr>
          <a:xfrm>
            <a:off x="967544" y="2138341"/>
            <a:ext cx="2206943" cy="2219136"/>
          </a:xfrm>
          <a:prstGeom prst="rect">
            <a:avLst/>
          </a:prstGeom>
          <a:noFill/>
          <a:ln>
            <a:noFill/>
          </a:ln>
        </p:spPr>
      </p:pic>
      <p:pic>
        <p:nvPicPr>
          <p:cNvPr id="14" name="图片 13"/>
          <p:cNvPicPr>
            <a:picLocks noChangeAspect="1"/>
          </p:cNvPicPr>
          <p:nvPr/>
        </p:nvPicPr>
        <p:blipFill>
          <a:blip r:embed="rId3">
            <a:alphaModFix/>
          </a:blip>
          <a:srcRect/>
          <a:stretch>
            <a:fillRect/>
          </a:stretch>
        </p:blipFill>
        <p:spPr>
          <a:xfrm>
            <a:off x="3639367" y="2138341"/>
            <a:ext cx="2206943" cy="2219136"/>
          </a:xfrm>
          <a:prstGeom prst="rect">
            <a:avLst/>
          </a:prstGeom>
          <a:noFill/>
          <a:ln>
            <a:noFill/>
          </a:ln>
        </p:spPr>
      </p:pic>
      <p:pic>
        <p:nvPicPr>
          <p:cNvPr id="15" name="图片 14"/>
          <p:cNvPicPr>
            <a:picLocks noChangeAspect="1"/>
          </p:cNvPicPr>
          <p:nvPr/>
        </p:nvPicPr>
        <p:blipFill>
          <a:blip r:embed="rId4">
            <a:alphaModFix/>
          </a:blip>
          <a:srcRect/>
          <a:stretch>
            <a:fillRect/>
          </a:stretch>
        </p:blipFill>
        <p:spPr>
          <a:xfrm>
            <a:off x="6343004" y="2156825"/>
            <a:ext cx="2206943" cy="2219136"/>
          </a:xfrm>
          <a:prstGeom prst="rect">
            <a:avLst/>
          </a:prstGeom>
          <a:noFill/>
          <a:ln>
            <a:noFill/>
          </a:ln>
        </p:spPr>
      </p:pic>
      <p:pic>
        <p:nvPicPr>
          <p:cNvPr id="16" name="图片 15"/>
          <p:cNvPicPr>
            <a:picLocks noChangeAspect="1"/>
          </p:cNvPicPr>
          <p:nvPr/>
        </p:nvPicPr>
        <p:blipFill>
          <a:blip r:embed="rId5">
            <a:alphaModFix/>
          </a:blip>
          <a:srcRect/>
          <a:stretch>
            <a:fillRect/>
          </a:stretch>
        </p:blipFill>
        <p:spPr>
          <a:xfrm>
            <a:off x="8982292" y="2138341"/>
            <a:ext cx="2213040" cy="2219136"/>
          </a:xfrm>
          <a:prstGeom prst="rect">
            <a:avLst/>
          </a:prstGeom>
          <a:noFill/>
          <a:ln>
            <a:noFill/>
          </a:ln>
        </p:spPr>
      </p:pic>
      <p:sp>
        <p:nvSpPr>
          <p:cNvPr id="17" name="标题 1"/>
          <p:cNvSpPr txBox="1"/>
          <p:nvPr/>
        </p:nvSpPr>
        <p:spPr>
          <a:xfrm>
            <a:off x="660400" y="323990"/>
            <a:ext cx="10671175" cy="468000"/>
          </a:xfrm>
          <a:prstGeom prst="rect">
            <a:avLst/>
          </a:prstGeom>
          <a:noFill/>
          <a:ln>
            <a:noFill/>
          </a:ln>
        </p:spPr>
        <p:txBody>
          <a:bodyPr vert="horz" wrap="square" lIns="0" tIns="0" rIns="0" bIns="0" rtlCol="0" anchor="ctr"/>
          <a:lstStyle/>
          <a:p>
            <a:pPr algn="l">
              <a:lnSpc>
                <a:spcPct val="110000"/>
              </a:lnSpc>
            </a:pPr>
            <a:r>
              <a:rPr kumimoji="1" lang="en-US" altLang="zh-CN" sz="2800">
                <a:ln w="12700">
                  <a:noFill/>
                </a:ln>
                <a:solidFill>
                  <a:srgbClr val="262626">
                    <a:alpha val="100000"/>
                  </a:srgbClr>
                </a:solidFill>
                <a:latin typeface="Source Han Sans CN Bold" panose="020B0800000000000000" charset="-122"/>
                <a:ea typeface="Source Han Sans CN Bold" panose="020B0800000000000000" charset="-122"/>
                <a:cs typeface="Source Han Sans CN Bold" panose="020B0800000000000000" charset="-122"/>
              </a:rPr>
              <a:t>14 沟通说服</a:t>
            </a:r>
            <a:endParaRPr kumimoji="1" lang="zh-CN" altLang="en-US"/>
          </a:p>
        </p:txBody>
      </p:sp>
      <p:cxnSp>
        <p:nvCxnSpPr>
          <p:cNvPr id="18" name="标题 1"/>
          <p:cNvCxnSpPr/>
          <p:nvPr/>
        </p:nvCxnSpPr>
        <p:spPr>
          <a:xfrm>
            <a:off x="0" y="958850"/>
            <a:ext cx="12122150" cy="0"/>
          </a:xfrm>
          <a:prstGeom prst="line">
            <a:avLst/>
          </a:prstGeom>
          <a:noFill/>
          <a:ln w="28575" cap="sq">
            <a:solidFill>
              <a:schemeClr val="accent1"/>
            </a:solidFill>
            <a:miter/>
          </a:ln>
        </p:spPr>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FAFBFC">
                <a:alpha val="100000"/>
              </a:srgbClr>
            </a:gs>
            <a:gs pos="50400">
              <a:schemeClr val="bg1"/>
            </a:gs>
            <a:gs pos="96800">
              <a:srgbClr val="FAFBFC">
                <a:alpha val="100000"/>
              </a:srgbClr>
            </a:gs>
          </a:gsLst>
          <a:lin ang="2700000" scaled="0"/>
        </a:gradFill>
        <a:effectLst/>
      </p:bgPr>
    </p:bg>
    <p:spTree>
      <p:nvGrpSpPr>
        <p:cNvPr id="1" name=""/>
        <p:cNvGrpSpPr/>
        <p:nvPr/>
      </p:nvGrpSpPr>
      <p:grpSpPr>
        <a:xfrm>
          <a:off x="0" y="0"/>
          <a:ext cx="0" cy="0"/>
          <a:chOff x="0" y="0"/>
          <a:chExt cx="0" cy="0"/>
        </a:xfrm>
      </p:grpSpPr>
      <p:sp>
        <p:nvSpPr>
          <p:cNvPr id="2" name="标题 1"/>
          <p:cNvSpPr txBox="1"/>
          <p:nvPr/>
        </p:nvSpPr>
        <p:spPr>
          <a:xfrm flipH="1">
            <a:off x="7835981" y="0"/>
            <a:ext cx="4216400" cy="3395663"/>
          </a:xfrm>
          <a:custGeom>
            <a:avLst/>
            <a:gdLst>
              <a:gd name="T0" fmla="*/ 0 w 2460"/>
              <a:gd name="T1" fmla="*/ 754 h 1984"/>
              <a:gd name="T2" fmla="*/ 1230 w 2460"/>
              <a:gd name="T3" fmla="*/ 1984 h 1984"/>
              <a:gd name="T4" fmla="*/ 2460 w 2460"/>
              <a:gd name="T5" fmla="*/ 754 h 1984"/>
              <a:gd name="T6" fmla="*/ 2202 w 2460"/>
              <a:gd name="T7" fmla="*/ 0 h 1984"/>
              <a:gd name="T8" fmla="*/ 258 w 2460"/>
              <a:gd name="T9" fmla="*/ 0 h 1984"/>
              <a:gd name="T10" fmla="*/ 0 w 2460"/>
              <a:gd name="T11" fmla="*/ 754 h 1984"/>
            </a:gdLst>
            <a:ahLst/>
            <a:cxnLst/>
            <a:rect l="0" t="0" r="r" b="b"/>
            <a:pathLst>
              <a:path w="2460" h="1984">
                <a:moveTo>
                  <a:pt x="0" y="754"/>
                </a:moveTo>
                <a:cubicBezTo>
                  <a:pt x="0" y="1433"/>
                  <a:pt x="551" y="1984"/>
                  <a:pt x="1230" y="1984"/>
                </a:cubicBezTo>
                <a:cubicBezTo>
                  <a:pt x="1909" y="1984"/>
                  <a:pt x="2460" y="1433"/>
                  <a:pt x="2460" y="754"/>
                </a:cubicBezTo>
                <a:cubicBezTo>
                  <a:pt x="2460" y="470"/>
                  <a:pt x="2364" y="208"/>
                  <a:pt x="2202" y="0"/>
                </a:cubicBezTo>
                <a:cubicBezTo>
                  <a:pt x="258" y="0"/>
                  <a:pt x="258" y="0"/>
                  <a:pt x="258" y="0"/>
                </a:cubicBezTo>
                <a:cubicBezTo>
                  <a:pt x="96" y="208"/>
                  <a:pt x="0" y="470"/>
                  <a:pt x="0" y="754"/>
                </a:cubicBezTo>
                <a:close/>
              </a:path>
            </a:pathLst>
          </a:custGeom>
          <a:solidFill>
            <a:schemeClr val="accent2"/>
          </a:solidFill>
          <a:ln cap="sq">
            <a:noFill/>
          </a:ln>
        </p:spPr>
        <p:txBody>
          <a:bodyPr vert="horz" wrap="square" lIns="91440" tIns="45720" rIns="91440" bIns="45720" rtlCol="0" anchor="t"/>
          <a:lstStyle/>
          <a:p>
            <a:pPr algn="l">
              <a:lnSpc>
                <a:spcPct val="110000"/>
              </a:lnSpc>
            </a:pPr>
            <a:endParaRPr kumimoji="1" lang="zh-CN" altLang="en-US"/>
          </a:p>
        </p:txBody>
      </p:sp>
      <p:sp>
        <p:nvSpPr>
          <p:cNvPr id="3" name="标题 1"/>
          <p:cNvSpPr txBox="1"/>
          <p:nvPr/>
        </p:nvSpPr>
        <p:spPr>
          <a:xfrm flipH="1">
            <a:off x="10328275" y="5448302"/>
            <a:ext cx="1801813" cy="1798638"/>
          </a:xfrm>
          <a:custGeom>
            <a:avLst/>
            <a:gdLst>
              <a:gd name="T0" fmla="*/ 949 w 1051"/>
              <a:gd name="T1" fmla="*/ 844 h 1051"/>
              <a:gd name="T2" fmla="*/ 365 w 1051"/>
              <a:gd name="T3" fmla="*/ 1030 h 1051"/>
              <a:gd name="T4" fmla="*/ 207 w 1051"/>
              <a:gd name="T5" fmla="*/ 949 h 1051"/>
              <a:gd name="T6" fmla="*/ 21 w 1051"/>
              <a:gd name="T7" fmla="*/ 365 h 1051"/>
              <a:gd name="T8" fmla="*/ 102 w 1051"/>
              <a:gd name="T9" fmla="*/ 207 h 1051"/>
              <a:gd name="T10" fmla="*/ 686 w 1051"/>
              <a:gd name="T11" fmla="*/ 21 h 1051"/>
              <a:gd name="T12" fmla="*/ 844 w 1051"/>
              <a:gd name="T13" fmla="*/ 102 h 1051"/>
              <a:gd name="T14" fmla="*/ 1030 w 1051"/>
              <a:gd name="T15" fmla="*/ 686 h 1051"/>
              <a:gd name="T16" fmla="*/ 949 w 1051"/>
              <a:gd name="T17" fmla="*/ 844 h 1051"/>
            </a:gdLst>
            <a:ahLst/>
            <a:cxnLst/>
            <a:rect l="0" t="0" r="r" b="b"/>
            <a:pathLst>
              <a:path w="1051" h="1051">
                <a:moveTo>
                  <a:pt x="949" y="844"/>
                </a:moveTo>
                <a:cubicBezTo>
                  <a:pt x="365" y="1030"/>
                  <a:pt x="365" y="1030"/>
                  <a:pt x="365" y="1030"/>
                </a:cubicBezTo>
                <a:cubicBezTo>
                  <a:pt x="299" y="1051"/>
                  <a:pt x="228" y="1015"/>
                  <a:pt x="207" y="949"/>
                </a:cubicBezTo>
                <a:cubicBezTo>
                  <a:pt x="21" y="365"/>
                  <a:pt x="21" y="365"/>
                  <a:pt x="21" y="365"/>
                </a:cubicBezTo>
                <a:cubicBezTo>
                  <a:pt x="0" y="299"/>
                  <a:pt x="36" y="228"/>
                  <a:pt x="102" y="207"/>
                </a:cubicBezTo>
                <a:cubicBezTo>
                  <a:pt x="686" y="21"/>
                  <a:pt x="686" y="21"/>
                  <a:pt x="686" y="21"/>
                </a:cubicBezTo>
                <a:cubicBezTo>
                  <a:pt x="752" y="0"/>
                  <a:pt x="823" y="36"/>
                  <a:pt x="844" y="102"/>
                </a:cubicBezTo>
                <a:cubicBezTo>
                  <a:pt x="1030" y="686"/>
                  <a:pt x="1030" y="686"/>
                  <a:pt x="1030" y="686"/>
                </a:cubicBezTo>
                <a:cubicBezTo>
                  <a:pt x="1051" y="752"/>
                  <a:pt x="1015" y="823"/>
                  <a:pt x="949" y="844"/>
                </a:cubicBezTo>
                <a:close/>
              </a:path>
            </a:pathLst>
          </a:custGeom>
          <a:solidFill>
            <a:schemeClr val="accent3"/>
          </a:solidFill>
          <a:ln cap="sq">
            <a:noFill/>
          </a:ln>
        </p:spPr>
        <p:txBody>
          <a:bodyPr vert="horz" wrap="square" lIns="91440" tIns="45720" rIns="91440" bIns="45720" rtlCol="0" anchor="t"/>
          <a:lstStyle/>
          <a:p>
            <a:pPr algn="l">
              <a:lnSpc>
                <a:spcPct val="110000"/>
              </a:lnSpc>
            </a:pPr>
            <a:endParaRPr kumimoji="1" lang="zh-CN" altLang="en-US"/>
          </a:p>
        </p:txBody>
      </p:sp>
      <p:sp>
        <p:nvSpPr>
          <p:cNvPr id="4" name="标题 1"/>
          <p:cNvSpPr txBox="1"/>
          <p:nvPr/>
        </p:nvSpPr>
        <p:spPr>
          <a:xfrm flipV="1">
            <a:off x="61912" y="-388940"/>
            <a:ext cx="1801813" cy="1798638"/>
          </a:xfrm>
          <a:custGeom>
            <a:avLst/>
            <a:gdLst>
              <a:gd name="T0" fmla="*/ 949 w 1051"/>
              <a:gd name="T1" fmla="*/ 844 h 1051"/>
              <a:gd name="T2" fmla="*/ 365 w 1051"/>
              <a:gd name="T3" fmla="*/ 1030 h 1051"/>
              <a:gd name="T4" fmla="*/ 207 w 1051"/>
              <a:gd name="T5" fmla="*/ 949 h 1051"/>
              <a:gd name="T6" fmla="*/ 21 w 1051"/>
              <a:gd name="T7" fmla="*/ 365 h 1051"/>
              <a:gd name="T8" fmla="*/ 102 w 1051"/>
              <a:gd name="T9" fmla="*/ 207 h 1051"/>
              <a:gd name="T10" fmla="*/ 686 w 1051"/>
              <a:gd name="T11" fmla="*/ 21 h 1051"/>
              <a:gd name="T12" fmla="*/ 844 w 1051"/>
              <a:gd name="T13" fmla="*/ 102 h 1051"/>
              <a:gd name="T14" fmla="*/ 1030 w 1051"/>
              <a:gd name="T15" fmla="*/ 686 h 1051"/>
              <a:gd name="T16" fmla="*/ 949 w 1051"/>
              <a:gd name="T17" fmla="*/ 844 h 1051"/>
            </a:gdLst>
            <a:ahLst/>
            <a:cxnLst/>
            <a:rect l="0" t="0" r="r" b="b"/>
            <a:pathLst>
              <a:path w="1051" h="1051">
                <a:moveTo>
                  <a:pt x="949" y="844"/>
                </a:moveTo>
                <a:cubicBezTo>
                  <a:pt x="365" y="1030"/>
                  <a:pt x="365" y="1030"/>
                  <a:pt x="365" y="1030"/>
                </a:cubicBezTo>
                <a:cubicBezTo>
                  <a:pt x="299" y="1051"/>
                  <a:pt x="228" y="1015"/>
                  <a:pt x="207" y="949"/>
                </a:cubicBezTo>
                <a:cubicBezTo>
                  <a:pt x="21" y="365"/>
                  <a:pt x="21" y="365"/>
                  <a:pt x="21" y="365"/>
                </a:cubicBezTo>
                <a:cubicBezTo>
                  <a:pt x="0" y="299"/>
                  <a:pt x="36" y="228"/>
                  <a:pt x="102" y="207"/>
                </a:cubicBezTo>
                <a:cubicBezTo>
                  <a:pt x="686" y="21"/>
                  <a:pt x="686" y="21"/>
                  <a:pt x="686" y="21"/>
                </a:cubicBezTo>
                <a:cubicBezTo>
                  <a:pt x="752" y="0"/>
                  <a:pt x="823" y="36"/>
                  <a:pt x="844" y="102"/>
                </a:cubicBezTo>
                <a:cubicBezTo>
                  <a:pt x="1030" y="686"/>
                  <a:pt x="1030" y="686"/>
                  <a:pt x="1030" y="686"/>
                </a:cubicBezTo>
                <a:cubicBezTo>
                  <a:pt x="1051" y="752"/>
                  <a:pt x="1015" y="823"/>
                  <a:pt x="949" y="844"/>
                </a:cubicBezTo>
                <a:close/>
              </a:path>
            </a:pathLst>
          </a:custGeom>
          <a:solidFill>
            <a:schemeClr val="accent2"/>
          </a:solidFill>
          <a:ln cap="sq">
            <a:noFill/>
          </a:ln>
        </p:spPr>
        <p:txBody>
          <a:bodyPr vert="horz" wrap="square" lIns="91440" tIns="45720" rIns="91440" bIns="45720" rtlCol="0" anchor="t"/>
          <a:lstStyle/>
          <a:p>
            <a:pPr algn="l">
              <a:lnSpc>
                <a:spcPct val="110000"/>
              </a:lnSpc>
            </a:pPr>
            <a:endParaRPr kumimoji="1" lang="zh-CN" altLang="en-US"/>
          </a:p>
        </p:txBody>
      </p:sp>
      <p:sp>
        <p:nvSpPr>
          <p:cNvPr id="5" name="标题 1"/>
          <p:cNvSpPr txBox="1"/>
          <p:nvPr/>
        </p:nvSpPr>
        <p:spPr>
          <a:xfrm flipH="1">
            <a:off x="1495560" y="4801195"/>
            <a:ext cx="929869" cy="928230"/>
          </a:xfrm>
          <a:prstGeom prst="ellipse">
            <a:avLst/>
          </a:prstGeom>
          <a:solidFill>
            <a:schemeClr val="accent1"/>
          </a:solidFill>
          <a:ln cap="sq">
            <a:noFill/>
          </a:ln>
        </p:spPr>
        <p:txBody>
          <a:bodyPr vert="horz" wrap="square" lIns="91440" tIns="45720" rIns="91440" bIns="45720" rtlCol="0" anchor="t"/>
          <a:lstStyle/>
          <a:p>
            <a:pPr algn="l">
              <a:lnSpc>
                <a:spcPct val="110000"/>
              </a:lnSpc>
            </a:pPr>
            <a:endParaRPr kumimoji="1" lang="zh-CN" altLang="en-US"/>
          </a:p>
        </p:txBody>
      </p:sp>
      <p:sp>
        <p:nvSpPr>
          <p:cNvPr id="6" name="标题 1"/>
          <p:cNvSpPr txBox="1"/>
          <p:nvPr/>
        </p:nvSpPr>
        <p:spPr>
          <a:xfrm>
            <a:off x="1160318" y="1453476"/>
            <a:ext cx="9871364" cy="4275949"/>
          </a:xfrm>
          <a:prstGeom prst="roundRect">
            <a:avLst>
              <a:gd name="adj" fmla="val 3531"/>
            </a:avLst>
          </a:prstGeom>
          <a:solidFill>
            <a:schemeClr val="bg1"/>
          </a:solidFill>
          <a:ln w="28575" cap="sq">
            <a:solidFill>
              <a:schemeClr val="accent1"/>
            </a:solidFill>
            <a:miter/>
          </a:ln>
          <a:effectLst/>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a:off x="4896667" y="1269704"/>
            <a:ext cx="2398666" cy="579822"/>
          </a:xfrm>
          <a:prstGeom prst="roundRect">
            <a:avLst>
              <a:gd name="adj" fmla="val 50000"/>
            </a:avLst>
          </a:prstGeom>
          <a:solidFill>
            <a:schemeClr val="accent1">
              <a:lumMod val="75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10800000" flipH="1" flipV="1">
            <a:off x="4856270" y="5331121"/>
            <a:ext cx="2479460" cy="264202"/>
          </a:xfrm>
          <a:prstGeom prst="roundRect">
            <a:avLst>
              <a:gd name="adj" fmla="val 50000"/>
            </a:avLst>
          </a:pr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a:off x="10328275" y="3240088"/>
            <a:ext cx="1863725" cy="3000375"/>
          </a:xfrm>
          <a:custGeom>
            <a:avLst/>
            <a:gdLst>
              <a:gd name="T0" fmla="*/ 1174 w 1174"/>
              <a:gd name="T1" fmla="*/ 654 h 1890"/>
              <a:gd name="T2" fmla="*/ 317 w 1174"/>
              <a:gd name="T3" fmla="*/ 0 h 1890"/>
              <a:gd name="T4" fmla="*/ 0 w 1174"/>
              <a:gd name="T5" fmla="*/ 1890 h 1890"/>
              <a:gd name="T6" fmla="*/ 1174 w 1174"/>
              <a:gd name="T7" fmla="*/ 1428 h 1890"/>
              <a:gd name="T8" fmla="*/ 1174 w 1174"/>
              <a:gd name="T9" fmla="*/ 654 h 1890"/>
            </a:gdLst>
            <a:ahLst/>
            <a:cxnLst/>
            <a:rect l="0" t="0" r="r" b="b"/>
            <a:pathLst>
              <a:path w="1174" h="1890">
                <a:moveTo>
                  <a:pt x="1174" y="654"/>
                </a:moveTo>
                <a:lnTo>
                  <a:pt x="317" y="0"/>
                </a:lnTo>
                <a:lnTo>
                  <a:pt x="0" y="1890"/>
                </a:lnTo>
                <a:lnTo>
                  <a:pt x="1174" y="1428"/>
                </a:lnTo>
                <a:lnTo>
                  <a:pt x="1174" y="654"/>
                </a:lnTo>
                <a:close/>
              </a:path>
            </a:pathLst>
          </a:custGeom>
          <a:solidFill>
            <a:schemeClr val="accent1"/>
          </a:solidFill>
          <a:ln cap="sq">
            <a:noFill/>
          </a:ln>
        </p:spPr>
        <p:txBody>
          <a:bodyPr vert="horz" wrap="square" lIns="91440" tIns="45720" rIns="91440" bIns="45720" rtlCol="0" anchor="t"/>
          <a:lstStyle/>
          <a:p>
            <a:pPr algn="l">
              <a:lnSpc>
                <a:spcPct val="110000"/>
              </a:lnSpc>
            </a:pPr>
            <a:endParaRPr kumimoji="1" lang="zh-CN" altLang="en-US"/>
          </a:p>
        </p:txBody>
      </p:sp>
      <p:sp>
        <p:nvSpPr>
          <p:cNvPr id="10" name="标题 1"/>
          <p:cNvSpPr txBox="1"/>
          <p:nvPr/>
        </p:nvSpPr>
        <p:spPr>
          <a:xfrm flipH="1" flipV="1">
            <a:off x="0" y="617537"/>
            <a:ext cx="1863725" cy="3000375"/>
          </a:xfrm>
          <a:custGeom>
            <a:avLst/>
            <a:gdLst>
              <a:gd name="T0" fmla="*/ 1174 w 1174"/>
              <a:gd name="T1" fmla="*/ 654 h 1890"/>
              <a:gd name="T2" fmla="*/ 317 w 1174"/>
              <a:gd name="T3" fmla="*/ 0 h 1890"/>
              <a:gd name="T4" fmla="*/ 0 w 1174"/>
              <a:gd name="T5" fmla="*/ 1890 h 1890"/>
              <a:gd name="T6" fmla="*/ 1174 w 1174"/>
              <a:gd name="T7" fmla="*/ 1428 h 1890"/>
              <a:gd name="T8" fmla="*/ 1174 w 1174"/>
              <a:gd name="T9" fmla="*/ 654 h 1890"/>
            </a:gdLst>
            <a:ahLst/>
            <a:cxnLst/>
            <a:rect l="0" t="0" r="r" b="b"/>
            <a:pathLst>
              <a:path w="1174" h="1890">
                <a:moveTo>
                  <a:pt x="1174" y="654"/>
                </a:moveTo>
                <a:lnTo>
                  <a:pt x="317" y="0"/>
                </a:lnTo>
                <a:lnTo>
                  <a:pt x="0" y="1890"/>
                </a:lnTo>
                <a:lnTo>
                  <a:pt x="1174" y="1428"/>
                </a:lnTo>
                <a:lnTo>
                  <a:pt x="1174" y="654"/>
                </a:lnTo>
                <a:close/>
              </a:path>
            </a:pathLst>
          </a:custGeom>
          <a:solidFill>
            <a:schemeClr val="accent3"/>
          </a:solidFill>
          <a:ln cap="sq">
            <a:noFill/>
          </a:ln>
        </p:spPr>
        <p:txBody>
          <a:bodyPr vert="horz" wrap="square" lIns="91440" tIns="45720" rIns="91440" bIns="45720" rtlCol="0" anchor="t"/>
          <a:lstStyle/>
          <a:p>
            <a:pPr algn="l">
              <a:lnSpc>
                <a:spcPct val="110000"/>
              </a:lnSpc>
            </a:pPr>
            <a:endParaRPr kumimoji="1" lang="zh-CN" altLang="en-US"/>
          </a:p>
        </p:txBody>
      </p:sp>
      <p:sp>
        <p:nvSpPr>
          <p:cNvPr id="11" name="标题 1"/>
          <p:cNvSpPr txBox="1"/>
          <p:nvPr/>
        </p:nvSpPr>
        <p:spPr>
          <a:xfrm flipH="1">
            <a:off x="9802982" y="1163051"/>
            <a:ext cx="929869" cy="928230"/>
          </a:xfrm>
          <a:prstGeom prst="ellipse">
            <a:avLst/>
          </a:prstGeom>
          <a:solidFill>
            <a:schemeClr val="accent4"/>
          </a:solidFill>
          <a:ln cap="sq">
            <a:noFill/>
          </a:ln>
        </p:spPr>
        <p:txBody>
          <a:bodyPr vert="horz" wrap="square" lIns="91440" tIns="45720" rIns="91440" bIns="45720" rtlCol="0" anchor="t"/>
          <a:lstStyle/>
          <a:p>
            <a:pPr algn="l">
              <a:lnSpc>
                <a:spcPct val="110000"/>
              </a:lnSpc>
            </a:pPr>
            <a:endParaRPr kumimoji="1" lang="zh-CN" altLang="en-US"/>
          </a:p>
        </p:txBody>
      </p:sp>
      <p:sp>
        <p:nvSpPr>
          <p:cNvPr id="12" name="标题 1"/>
          <p:cNvSpPr txBox="1"/>
          <p:nvPr/>
        </p:nvSpPr>
        <p:spPr>
          <a:xfrm>
            <a:off x="9838205" y="4340808"/>
            <a:ext cx="817780" cy="698254"/>
          </a:xfrm>
          <a:prstGeom prst="triangle">
            <a:avLst/>
          </a:prstGeom>
          <a:solidFill>
            <a:schemeClr val="accent3"/>
          </a:solidFill>
          <a:ln cap="sq">
            <a:noFill/>
          </a:ln>
        </p:spPr>
        <p:txBody>
          <a:bodyPr vert="horz" wrap="square" lIns="91440" tIns="45720" rIns="91440" bIns="45720" rtlCol="0" anchor="t"/>
          <a:lstStyle/>
          <a:p>
            <a:pPr algn="l">
              <a:lnSpc>
                <a:spcPct val="110000"/>
              </a:lnSpc>
            </a:pPr>
            <a:endParaRPr kumimoji="1" lang="zh-CN" altLang="en-US"/>
          </a:p>
        </p:txBody>
      </p:sp>
      <p:sp>
        <p:nvSpPr>
          <p:cNvPr id="13" name="标题 1"/>
          <p:cNvSpPr txBox="1"/>
          <p:nvPr/>
        </p:nvSpPr>
        <p:spPr>
          <a:xfrm rot="19240371" flipH="1" flipV="1">
            <a:off x="1145504" y="3552982"/>
            <a:ext cx="1380257" cy="1178520"/>
          </a:xfrm>
          <a:prstGeom prst="triangle">
            <a:avLst/>
          </a:prstGeom>
          <a:solidFill>
            <a:schemeClr val="accent1"/>
          </a:solidFill>
          <a:ln cap="sq">
            <a:noFill/>
          </a:ln>
        </p:spPr>
        <p:txBody>
          <a:bodyPr vert="horz" wrap="square" lIns="91440" tIns="45720" rIns="91440" bIns="45720" rtlCol="0" anchor="t"/>
          <a:lstStyle/>
          <a:p>
            <a:pPr algn="l">
              <a:lnSpc>
                <a:spcPct val="110000"/>
              </a:lnSpc>
            </a:pPr>
            <a:endParaRPr kumimoji="1" lang="zh-CN" altLang="en-US"/>
          </a:p>
        </p:txBody>
      </p:sp>
      <p:sp>
        <p:nvSpPr>
          <p:cNvPr id="14" name="标题 1"/>
          <p:cNvSpPr txBox="1"/>
          <p:nvPr/>
        </p:nvSpPr>
        <p:spPr>
          <a:xfrm flipV="1">
            <a:off x="-996438" y="4236318"/>
            <a:ext cx="3273369" cy="2636196"/>
          </a:xfrm>
          <a:custGeom>
            <a:avLst/>
            <a:gdLst>
              <a:gd name="T0" fmla="*/ 0 w 2460"/>
              <a:gd name="T1" fmla="*/ 754 h 1984"/>
              <a:gd name="T2" fmla="*/ 1230 w 2460"/>
              <a:gd name="T3" fmla="*/ 1984 h 1984"/>
              <a:gd name="T4" fmla="*/ 2460 w 2460"/>
              <a:gd name="T5" fmla="*/ 754 h 1984"/>
              <a:gd name="T6" fmla="*/ 2202 w 2460"/>
              <a:gd name="T7" fmla="*/ 0 h 1984"/>
              <a:gd name="T8" fmla="*/ 258 w 2460"/>
              <a:gd name="T9" fmla="*/ 0 h 1984"/>
              <a:gd name="T10" fmla="*/ 0 w 2460"/>
              <a:gd name="T11" fmla="*/ 754 h 1984"/>
            </a:gdLst>
            <a:ahLst/>
            <a:cxnLst/>
            <a:rect l="0" t="0" r="r" b="b"/>
            <a:pathLst>
              <a:path w="2460" h="1984">
                <a:moveTo>
                  <a:pt x="0" y="754"/>
                </a:moveTo>
                <a:cubicBezTo>
                  <a:pt x="0" y="1433"/>
                  <a:pt x="551" y="1984"/>
                  <a:pt x="1230" y="1984"/>
                </a:cubicBezTo>
                <a:cubicBezTo>
                  <a:pt x="1909" y="1984"/>
                  <a:pt x="2460" y="1433"/>
                  <a:pt x="2460" y="754"/>
                </a:cubicBezTo>
                <a:cubicBezTo>
                  <a:pt x="2460" y="470"/>
                  <a:pt x="2364" y="208"/>
                  <a:pt x="2202" y="0"/>
                </a:cubicBezTo>
                <a:cubicBezTo>
                  <a:pt x="258" y="0"/>
                  <a:pt x="258" y="0"/>
                  <a:pt x="258" y="0"/>
                </a:cubicBezTo>
                <a:cubicBezTo>
                  <a:pt x="96" y="208"/>
                  <a:pt x="0" y="470"/>
                  <a:pt x="0" y="754"/>
                </a:cubicBezTo>
                <a:close/>
              </a:path>
            </a:pathLst>
          </a:custGeom>
          <a:solidFill>
            <a:schemeClr val="accent4"/>
          </a:solidFill>
          <a:ln cap="sq">
            <a:noFill/>
          </a:ln>
        </p:spPr>
        <p:txBody>
          <a:bodyPr vert="horz" wrap="square" lIns="91440" tIns="45720" rIns="91440" bIns="45720" rtlCol="0" anchor="t"/>
          <a:lstStyle/>
          <a:p>
            <a:pPr algn="l">
              <a:lnSpc>
                <a:spcPct val="110000"/>
              </a:lnSpc>
            </a:pPr>
            <a:endParaRPr kumimoji="1" lang="zh-CN" altLang="en-US"/>
          </a:p>
        </p:txBody>
      </p:sp>
      <p:sp>
        <p:nvSpPr>
          <p:cNvPr id="16" name="标题 1"/>
          <p:cNvSpPr txBox="1"/>
          <p:nvPr/>
        </p:nvSpPr>
        <p:spPr>
          <a:xfrm>
            <a:off x="5076825" y="5331121"/>
            <a:ext cx="2038350" cy="264202"/>
          </a:xfrm>
          <a:prstGeom prst="rect">
            <a:avLst/>
          </a:prstGeom>
          <a:noFill/>
          <a:ln>
            <a:noFill/>
          </a:ln>
        </p:spPr>
        <p:txBody>
          <a:bodyPr vert="horz" wrap="square" lIns="91440" tIns="45720" rIns="91440" bIns="45720" rtlCol="0" anchor="ctr"/>
          <a:lstStyle/>
          <a:p>
            <a:pPr algn="ctr">
              <a:lnSpc>
                <a:spcPct val="110000"/>
              </a:lnSpc>
            </a:pPr>
            <a:r>
              <a:rPr kumimoji="1" lang="en-US" altLang="zh-CN" sz="1400">
                <a:ln w="12700">
                  <a:noFill/>
                </a:ln>
                <a:solidFill>
                  <a:srgbClr val="FFFFFF">
                    <a:alpha val="100000"/>
                  </a:srgbClr>
                </a:solidFill>
                <a:latin typeface="OPPOSans R" panose="00020600040101010101" charset="-122"/>
                <a:ea typeface="OPPOSans R" panose="00020600040101010101" charset="-122"/>
                <a:cs typeface="OPPOSans R" panose="00020600040101010101" charset="-122"/>
              </a:rPr>
              <a:t>JiangsuDC  wangkun</a:t>
            </a:r>
            <a:endParaRPr kumimoji="1" lang="zh-CN" altLang="en-US"/>
          </a:p>
        </p:txBody>
      </p:sp>
      <p:sp>
        <p:nvSpPr>
          <p:cNvPr id="17" name="标题 1"/>
          <p:cNvSpPr txBox="1"/>
          <p:nvPr/>
        </p:nvSpPr>
        <p:spPr>
          <a:xfrm flipV="1">
            <a:off x="9260732" y="2470992"/>
            <a:ext cx="1027146" cy="1025336"/>
          </a:xfrm>
          <a:custGeom>
            <a:avLst/>
            <a:gdLst>
              <a:gd name="T0" fmla="*/ 949 w 1051"/>
              <a:gd name="T1" fmla="*/ 844 h 1051"/>
              <a:gd name="T2" fmla="*/ 365 w 1051"/>
              <a:gd name="T3" fmla="*/ 1030 h 1051"/>
              <a:gd name="T4" fmla="*/ 207 w 1051"/>
              <a:gd name="T5" fmla="*/ 949 h 1051"/>
              <a:gd name="T6" fmla="*/ 21 w 1051"/>
              <a:gd name="T7" fmla="*/ 365 h 1051"/>
              <a:gd name="T8" fmla="*/ 102 w 1051"/>
              <a:gd name="T9" fmla="*/ 207 h 1051"/>
              <a:gd name="T10" fmla="*/ 686 w 1051"/>
              <a:gd name="T11" fmla="*/ 21 h 1051"/>
              <a:gd name="T12" fmla="*/ 844 w 1051"/>
              <a:gd name="T13" fmla="*/ 102 h 1051"/>
              <a:gd name="T14" fmla="*/ 1030 w 1051"/>
              <a:gd name="T15" fmla="*/ 686 h 1051"/>
              <a:gd name="T16" fmla="*/ 949 w 1051"/>
              <a:gd name="T17" fmla="*/ 844 h 1051"/>
            </a:gdLst>
            <a:ahLst/>
            <a:cxnLst/>
            <a:rect l="0" t="0" r="r" b="b"/>
            <a:pathLst>
              <a:path w="1051" h="1051">
                <a:moveTo>
                  <a:pt x="949" y="844"/>
                </a:moveTo>
                <a:cubicBezTo>
                  <a:pt x="365" y="1030"/>
                  <a:pt x="365" y="1030"/>
                  <a:pt x="365" y="1030"/>
                </a:cubicBezTo>
                <a:cubicBezTo>
                  <a:pt x="299" y="1051"/>
                  <a:pt x="228" y="1015"/>
                  <a:pt x="207" y="949"/>
                </a:cubicBezTo>
                <a:cubicBezTo>
                  <a:pt x="21" y="365"/>
                  <a:pt x="21" y="365"/>
                  <a:pt x="21" y="365"/>
                </a:cubicBezTo>
                <a:cubicBezTo>
                  <a:pt x="0" y="299"/>
                  <a:pt x="36" y="228"/>
                  <a:pt x="102" y="207"/>
                </a:cubicBezTo>
                <a:cubicBezTo>
                  <a:pt x="686" y="21"/>
                  <a:pt x="686" y="21"/>
                  <a:pt x="686" y="21"/>
                </a:cubicBezTo>
                <a:cubicBezTo>
                  <a:pt x="752" y="0"/>
                  <a:pt x="823" y="36"/>
                  <a:pt x="844" y="102"/>
                </a:cubicBezTo>
                <a:cubicBezTo>
                  <a:pt x="1030" y="686"/>
                  <a:pt x="1030" y="686"/>
                  <a:pt x="1030" y="686"/>
                </a:cubicBezTo>
                <a:cubicBezTo>
                  <a:pt x="1051" y="752"/>
                  <a:pt x="1015" y="823"/>
                  <a:pt x="949" y="844"/>
                </a:cubicBezTo>
                <a:close/>
              </a:path>
            </a:pathLst>
          </a:custGeom>
          <a:solidFill>
            <a:schemeClr val="accent2"/>
          </a:solidFill>
          <a:ln cap="sq">
            <a:noFill/>
          </a:ln>
        </p:spPr>
        <p:txBody>
          <a:bodyPr vert="horz" wrap="square" lIns="91440" tIns="45720" rIns="91440" bIns="45720" rtlCol="0" anchor="t"/>
          <a:lstStyle/>
          <a:p>
            <a:pPr algn="l">
              <a:lnSpc>
                <a:spcPct val="110000"/>
              </a:lnSpc>
            </a:pPr>
            <a:endParaRPr kumimoji="1" lang="zh-CN" altLang="en-US"/>
          </a:p>
        </p:txBody>
      </p:sp>
      <p:sp>
        <p:nvSpPr>
          <p:cNvPr id="18" name="标题 1"/>
          <p:cNvSpPr txBox="1"/>
          <p:nvPr/>
        </p:nvSpPr>
        <p:spPr>
          <a:xfrm>
            <a:off x="4568995" y="1666259"/>
            <a:ext cx="2151170" cy="1107996"/>
          </a:xfrm>
          <a:prstGeom prst="rect">
            <a:avLst/>
          </a:prstGeom>
          <a:noFill/>
          <a:ln>
            <a:noFill/>
          </a:ln>
        </p:spPr>
        <p:txBody>
          <a:bodyPr vert="horz" wrap="square" lIns="91440" tIns="45720" rIns="91440" bIns="45720" rtlCol="0" anchor="b"/>
          <a:lstStyle/>
          <a:p>
            <a:pPr algn="ctr">
              <a:lnSpc>
                <a:spcPct val="100000"/>
              </a:lnSpc>
            </a:pPr>
            <a:r>
              <a:rPr kumimoji="1" lang="en-US" altLang="zh-CN" sz="5000">
                <a:ln w="12700">
                  <a:noFill/>
                </a:ln>
                <a:solidFill>
                  <a:srgbClr val="262626">
                    <a:alpha val="100000"/>
                  </a:srgbClr>
                </a:solidFill>
                <a:latin typeface="OPPOSans H" panose="00020600040101010101" charset="-122"/>
                <a:ea typeface="OPPOSans H" panose="00020600040101010101" charset="-122"/>
                <a:cs typeface="OPPOSans H" panose="00020600040101010101" charset="-122"/>
              </a:rPr>
              <a:t>PART</a:t>
            </a:r>
            <a:endParaRPr kumimoji="1" lang="zh-CN" altLang="en-US"/>
          </a:p>
        </p:txBody>
      </p:sp>
      <p:sp>
        <p:nvSpPr>
          <p:cNvPr id="19" name="标题 1"/>
          <p:cNvSpPr txBox="1"/>
          <p:nvPr/>
        </p:nvSpPr>
        <p:spPr>
          <a:xfrm>
            <a:off x="6388384" y="619996"/>
            <a:ext cx="1234622" cy="2154259"/>
          </a:xfrm>
          <a:prstGeom prst="rect">
            <a:avLst/>
          </a:prstGeom>
          <a:noFill/>
          <a:ln>
            <a:noFill/>
          </a:ln>
        </p:spPr>
        <p:txBody>
          <a:bodyPr vert="horz" wrap="square" lIns="91440" tIns="45720" rIns="91440" bIns="45720" rtlCol="0" anchor="b"/>
          <a:lstStyle/>
          <a:p>
            <a:pPr algn="ctr">
              <a:lnSpc>
                <a:spcPct val="100000"/>
              </a:lnSpc>
            </a:pPr>
            <a:r>
              <a:rPr kumimoji="1" lang="en-US" altLang="zh-CN" sz="5000">
                <a:ln w="12700">
                  <a:noFill/>
                </a:ln>
                <a:solidFill>
                  <a:srgbClr val="262626">
                    <a:alpha val="100000"/>
                  </a:srgbClr>
                </a:solidFill>
                <a:latin typeface="OPPOSans H" panose="00020600040101010101" charset="-122"/>
                <a:ea typeface="OPPOSans H" panose="00020600040101010101" charset="-122"/>
                <a:cs typeface="OPPOSans H" panose="00020600040101010101" charset="-122"/>
              </a:rPr>
              <a:t>04</a:t>
            </a:r>
            <a:endParaRPr kumimoji="1" lang="zh-CN" altLang="en-US"/>
          </a:p>
        </p:txBody>
      </p:sp>
      <p:sp>
        <p:nvSpPr>
          <p:cNvPr id="20" name="标题 1"/>
          <p:cNvSpPr txBox="1"/>
          <p:nvPr/>
        </p:nvSpPr>
        <p:spPr>
          <a:xfrm>
            <a:off x="2394192" y="2881070"/>
            <a:ext cx="7403616" cy="2315950"/>
          </a:xfrm>
          <a:prstGeom prst="rect">
            <a:avLst/>
          </a:prstGeom>
          <a:noFill/>
          <a:ln w="12700" cap="sq">
            <a:noFill/>
            <a:miter/>
          </a:ln>
        </p:spPr>
        <p:txBody>
          <a:bodyPr vert="horz" wrap="square" lIns="91440" tIns="45720" rIns="91440" bIns="45720" rtlCol="0" anchor="ctr"/>
          <a:lstStyle/>
          <a:p>
            <a:pPr algn="ctr">
              <a:lnSpc>
                <a:spcPct val="130000"/>
              </a:lnSpc>
            </a:pPr>
            <a:r>
              <a:rPr kumimoji="1" lang="en-US" altLang="zh-CN" sz="6000">
                <a:ln w="12700">
                  <a:noFill/>
                </a:ln>
                <a:solidFill>
                  <a:srgbClr val="FB0000">
                    <a:alpha val="100000"/>
                  </a:srgbClr>
                </a:solidFill>
                <a:latin typeface="OPPOSans H" panose="00020600040101010101" charset="-122"/>
                <a:ea typeface="OPPOSans H" panose="00020600040101010101" charset="-122"/>
                <a:cs typeface="OPPOSans H" panose="00020600040101010101" charset="-122"/>
              </a:rPr>
              <a:t>结束语</a:t>
            </a:r>
            <a:endParaRPr kumimoji="1" lang="zh-CN" altLang="en-US"/>
          </a:p>
        </p:txBody>
      </p:sp>
      <p:sp>
        <p:nvSpPr>
          <p:cNvPr id="28" name="文本框 27"/>
          <p:cNvSpPr txBox="1"/>
          <p:nvPr/>
        </p:nvSpPr>
        <p:spPr>
          <a:xfrm>
            <a:off x="5232400" y="1409700"/>
            <a:ext cx="1713230" cy="368300"/>
          </a:xfrm>
          <a:prstGeom prst="rect">
            <a:avLst/>
          </a:prstGeom>
          <a:noFill/>
        </p:spPr>
        <p:txBody>
          <a:bodyPr wrap="square" rtlCol="0">
            <a:spAutoFit/>
          </a:bodyPr>
          <a:lstStyle/>
          <a:p>
            <a:pPr algn="ctr"/>
            <a:r>
              <a:rPr lang="en-US" altLang="zh-CN"/>
              <a:t>K·K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FAFBFC">
                <a:alpha val="100000"/>
              </a:srgbClr>
            </a:gs>
            <a:gs pos="50400">
              <a:schemeClr val="bg1"/>
            </a:gs>
            <a:gs pos="96800">
              <a:srgbClr val="FAFBFC">
                <a:alpha val="100000"/>
              </a:srgbClr>
            </a:gs>
          </a:gsLst>
          <a:lin ang="2700000" scaled="0"/>
        </a:gradFill>
        <a:effectLst/>
      </p:bgPr>
    </p:bg>
    <p:spTree>
      <p:nvGrpSpPr>
        <p:cNvPr id="1" name=""/>
        <p:cNvGrpSpPr/>
        <p:nvPr/>
      </p:nvGrpSpPr>
      <p:grpSpPr>
        <a:xfrm>
          <a:off x="0" y="0"/>
          <a:ext cx="0" cy="0"/>
          <a:chOff x="0" y="0"/>
          <a:chExt cx="0" cy="0"/>
        </a:xfrm>
      </p:grpSpPr>
      <p:sp>
        <p:nvSpPr>
          <p:cNvPr id="2" name="标题 1"/>
          <p:cNvSpPr txBox="1"/>
          <p:nvPr/>
        </p:nvSpPr>
        <p:spPr>
          <a:xfrm>
            <a:off x="0" y="0"/>
            <a:ext cx="12192000" cy="6858000"/>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pic>
        <p:nvPicPr>
          <p:cNvPr id="3" name="图片 2"/>
          <p:cNvPicPr>
            <a:picLocks noChangeAspect="1"/>
          </p:cNvPicPr>
          <p:nvPr/>
        </p:nvPicPr>
        <p:blipFill>
          <a:blip r:embed="rId2">
            <a:alphaModFix/>
          </a:blip>
          <a:srcRect l="25828" t="3054" r="11288" b="21523"/>
          <a:stretch>
            <a:fillRect/>
          </a:stretch>
        </p:blipFill>
        <p:spPr>
          <a:xfrm>
            <a:off x="660400" y="1559658"/>
            <a:ext cx="5400000" cy="4320000"/>
          </a:xfrm>
          <a:custGeom>
            <a:avLst/>
            <a:gdLst/>
            <a:ahLst/>
            <a:cxnLst/>
            <a:rect l="l" t="t" r="r" b="b"/>
            <a:pathLst>
              <a:path w="5400000" h="4320000">
                <a:moveTo>
                  <a:pt x="0" y="0"/>
                </a:moveTo>
                <a:lnTo>
                  <a:pt x="5400000" y="0"/>
                </a:lnTo>
                <a:lnTo>
                  <a:pt x="5400000" y="4320000"/>
                </a:lnTo>
                <a:lnTo>
                  <a:pt x="0" y="4320000"/>
                </a:lnTo>
                <a:close/>
              </a:path>
            </a:pathLst>
          </a:custGeom>
          <a:noFill/>
          <a:ln>
            <a:noFill/>
          </a:ln>
        </p:spPr>
      </p:pic>
      <p:sp>
        <p:nvSpPr>
          <p:cNvPr id="4" name="标题 1"/>
          <p:cNvSpPr txBox="1"/>
          <p:nvPr/>
        </p:nvSpPr>
        <p:spPr>
          <a:xfrm>
            <a:off x="6551984" y="3452116"/>
            <a:ext cx="455003" cy="455003"/>
          </a:xfrm>
          <a:prstGeom prst="ellipse">
            <a:avLst/>
          </a:prstGeom>
          <a:solidFill>
            <a:schemeClr val="accent2"/>
          </a:solidFill>
          <a:ln w="12700" cap="sq">
            <a:noFill/>
            <a:miter/>
          </a:ln>
          <a:effectLst/>
        </p:spPr>
        <p:txBody>
          <a:bodyPr vert="horz" wrap="square" lIns="91440" tIns="45720" rIns="91440" bIns="45720" rtlCol="0" anchor="ctr"/>
          <a:lstStyle/>
          <a:p>
            <a:pPr algn="ctr">
              <a:lnSpc>
                <a:spcPct val="80000"/>
              </a:lnSpc>
            </a:pPr>
            <a:endParaRPr kumimoji="1" lang="zh-CN" altLang="en-US"/>
          </a:p>
        </p:txBody>
      </p:sp>
      <p:sp>
        <p:nvSpPr>
          <p:cNvPr id="5" name="标题 1"/>
          <p:cNvSpPr txBox="1"/>
          <p:nvPr/>
        </p:nvSpPr>
        <p:spPr>
          <a:xfrm>
            <a:off x="6646014" y="3546146"/>
            <a:ext cx="266942" cy="266942"/>
          </a:xfrm>
          <a:custGeom>
            <a:avLst/>
            <a:gdLst>
              <a:gd name="connsiteX0" fmla="*/ 457070 w 720001"/>
              <a:gd name="connsiteY0" fmla="*/ 57166 h 720001"/>
              <a:gd name="connsiteX1" fmla="*/ 457070 w 720001"/>
              <a:gd name="connsiteY1" fmla="*/ 263017 h 720001"/>
              <a:gd name="connsiteX2" fmla="*/ 662921 w 720001"/>
              <a:gd name="connsiteY2" fmla="*/ 263017 h 720001"/>
              <a:gd name="connsiteX3" fmla="*/ 647393 w 720001"/>
              <a:gd name="connsiteY3" fmla="*/ 212704 h 720001"/>
              <a:gd name="connsiteX4" fmla="*/ 591008 w 720001"/>
              <a:gd name="connsiteY4" fmla="*/ 129080 h 720001"/>
              <a:gd name="connsiteX5" fmla="*/ 507383 w 720001"/>
              <a:gd name="connsiteY5" fmla="*/ 72694 h 720001"/>
              <a:gd name="connsiteX6" fmla="*/ 457070 w 720001"/>
              <a:gd name="connsiteY6" fmla="*/ 57166 h 720001"/>
              <a:gd name="connsiteX7" fmla="*/ 405022 w 720001"/>
              <a:gd name="connsiteY7" fmla="*/ 0 h 720001"/>
              <a:gd name="connsiteX8" fmla="*/ 720001 w 720001"/>
              <a:gd name="connsiteY8" fmla="*/ 314979 h 720001"/>
              <a:gd name="connsiteX9" fmla="*/ 405022 w 720001"/>
              <a:gd name="connsiteY9" fmla="*/ 314979 h 720001"/>
              <a:gd name="connsiteX10" fmla="*/ 360000 w 720001"/>
              <a:gd name="connsiteY10" fmla="*/ 0 h 720001"/>
              <a:gd name="connsiteX11" fmla="*/ 360000 w 720001"/>
              <a:gd name="connsiteY11" fmla="*/ 360000 h 720001"/>
              <a:gd name="connsiteX12" fmla="*/ 720000 w 720001"/>
              <a:gd name="connsiteY12" fmla="*/ 360000 h 720001"/>
              <a:gd name="connsiteX13" fmla="*/ 360000 w 720001"/>
              <a:gd name="connsiteY13" fmla="*/ 720001 h 720001"/>
              <a:gd name="connsiteX14" fmla="*/ 0 w 720001"/>
              <a:gd name="connsiteY14" fmla="*/ 360000 h 720001"/>
              <a:gd name="connsiteX15" fmla="*/ 360000 w 720001"/>
              <a:gd name="connsiteY15" fmla="*/ 0 h 720001"/>
            </a:gdLst>
            <a:ahLst/>
            <a:cxnLst/>
            <a:rect l="l" t="t" r="r" b="b"/>
            <a:pathLst>
              <a:path w="720001" h="720001">
                <a:moveTo>
                  <a:pt x="457070" y="57166"/>
                </a:moveTo>
                <a:lnTo>
                  <a:pt x="457070" y="263017"/>
                </a:lnTo>
                <a:lnTo>
                  <a:pt x="662921" y="263017"/>
                </a:lnTo>
                <a:cubicBezTo>
                  <a:pt x="659451" y="245755"/>
                  <a:pt x="654246" y="229012"/>
                  <a:pt x="647393" y="212704"/>
                </a:cubicBezTo>
                <a:cubicBezTo>
                  <a:pt x="634121" y="181388"/>
                  <a:pt x="615210" y="153282"/>
                  <a:pt x="591008" y="129080"/>
                </a:cubicBezTo>
                <a:cubicBezTo>
                  <a:pt x="566806" y="104878"/>
                  <a:pt x="538699" y="85967"/>
                  <a:pt x="507383" y="72694"/>
                </a:cubicBezTo>
                <a:cubicBezTo>
                  <a:pt x="491075" y="65755"/>
                  <a:pt x="474246" y="60637"/>
                  <a:pt x="457070" y="57166"/>
                </a:cubicBezTo>
                <a:close/>
                <a:moveTo>
                  <a:pt x="405022" y="0"/>
                </a:moveTo>
                <a:cubicBezTo>
                  <a:pt x="578950" y="0"/>
                  <a:pt x="720001" y="141051"/>
                  <a:pt x="720001" y="314979"/>
                </a:cubicBezTo>
                <a:lnTo>
                  <a:pt x="405022" y="314979"/>
                </a:lnTo>
                <a:close/>
                <a:moveTo>
                  <a:pt x="360000" y="0"/>
                </a:moveTo>
                <a:lnTo>
                  <a:pt x="360000" y="360000"/>
                </a:lnTo>
                <a:lnTo>
                  <a:pt x="720000" y="360000"/>
                </a:lnTo>
                <a:cubicBezTo>
                  <a:pt x="720000" y="558825"/>
                  <a:pt x="558824" y="720001"/>
                  <a:pt x="360000" y="720001"/>
                </a:cubicBezTo>
                <a:cubicBezTo>
                  <a:pt x="161176" y="720001"/>
                  <a:pt x="0" y="558825"/>
                  <a:pt x="0" y="360000"/>
                </a:cubicBezTo>
                <a:cubicBezTo>
                  <a:pt x="0" y="161176"/>
                  <a:pt x="161176" y="0"/>
                  <a:pt x="360000" y="0"/>
                </a:cubicBezTo>
                <a:close/>
              </a:path>
            </a:pathLst>
          </a:custGeom>
          <a:solidFill>
            <a:schemeClr val="bg1"/>
          </a:solidFill>
          <a:ln cap="sq">
            <a:noFill/>
          </a:ln>
          <a:effectLst/>
        </p:spPr>
        <p:txBody>
          <a:bodyPr vert="horz" wrap="none" lIns="34290" tIns="17145" rIns="34290" bIns="17145" rtlCol="0" anchor="ctr"/>
          <a:lstStyle/>
          <a:p>
            <a:pPr algn="l">
              <a:lnSpc>
                <a:spcPct val="110000"/>
              </a:lnSpc>
            </a:pPr>
            <a:endParaRPr kumimoji="1" lang="zh-CN" altLang="en-US"/>
          </a:p>
        </p:txBody>
      </p:sp>
      <p:sp>
        <p:nvSpPr>
          <p:cNvPr id="6" name="标题 1"/>
          <p:cNvSpPr txBox="1"/>
          <p:nvPr/>
        </p:nvSpPr>
        <p:spPr>
          <a:xfrm>
            <a:off x="6548572" y="2055695"/>
            <a:ext cx="455004" cy="455004"/>
          </a:xfrm>
          <a:prstGeom prst="ellipse">
            <a:avLst/>
          </a:prstGeom>
          <a:solidFill>
            <a:schemeClr val="accent1"/>
          </a:solidFill>
          <a:ln w="12700" cap="sq">
            <a:noFill/>
            <a:miter/>
          </a:ln>
          <a:effectLst/>
        </p:spPr>
        <p:txBody>
          <a:bodyPr vert="horz" wrap="square" lIns="91440" tIns="45720" rIns="91440" bIns="45720" rtlCol="0" anchor="ctr"/>
          <a:lstStyle/>
          <a:p>
            <a:pPr algn="ctr">
              <a:lnSpc>
                <a:spcPct val="80000"/>
              </a:lnSpc>
            </a:pPr>
            <a:endParaRPr kumimoji="1" lang="zh-CN" altLang="en-US"/>
          </a:p>
        </p:txBody>
      </p:sp>
      <p:sp>
        <p:nvSpPr>
          <p:cNvPr id="7" name="标题 1"/>
          <p:cNvSpPr txBox="1"/>
          <p:nvPr/>
        </p:nvSpPr>
        <p:spPr>
          <a:xfrm>
            <a:off x="6665745" y="2157197"/>
            <a:ext cx="220658" cy="252000"/>
          </a:xfrm>
          <a:custGeom>
            <a:avLst/>
            <a:gdLst>
              <a:gd name="connsiteX0" fmla="*/ 361901 w 630455"/>
              <a:gd name="connsiteY0" fmla="*/ 82589 h 720001"/>
              <a:gd name="connsiteX1" fmla="*/ 361901 w 630455"/>
              <a:gd name="connsiteY1" fmla="*/ 203034 h 720001"/>
              <a:gd name="connsiteX2" fmla="*/ 427179 w 630455"/>
              <a:gd name="connsiteY2" fmla="*/ 268312 h 720001"/>
              <a:gd name="connsiteX3" fmla="*/ 547624 w 630455"/>
              <a:gd name="connsiteY3" fmla="*/ 268312 h 720001"/>
              <a:gd name="connsiteX4" fmla="*/ 113812 w 630455"/>
              <a:gd name="connsiteY4" fmla="*/ 0 h 720001"/>
              <a:gd name="connsiteX5" fmla="*/ 338847 w 630455"/>
              <a:gd name="connsiteY5" fmla="*/ 0 h 720001"/>
              <a:gd name="connsiteX6" fmla="*/ 340465 w 630455"/>
              <a:gd name="connsiteY6" fmla="*/ 162 h 720001"/>
              <a:gd name="connsiteX7" fmla="*/ 340789 w 630455"/>
              <a:gd name="connsiteY7" fmla="*/ 162 h 720001"/>
              <a:gd name="connsiteX8" fmla="*/ 344106 w 630455"/>
              <a:gd name="connsiteY8" fmla="*/ 809 h 720001"/>
              <a:gd name="connsiteX9" fmla="*/ 344186 w 630455"/>
              <a:gd name="connsiteY9" fmla="*/ 809 h 720001"/>
              <a:gd name="connsiteX10" fmla="*/ 347422 w 630455"/>
              <a:gd name="connsiteY10" fmla="*/ 1942 h 720001"/>
              <a:gd name="connsiteX11" fmla="*/ 347503 w 630455"/>
              <a:gd name="connsiteY11" fmla="*/ 1942 h 720001"/>
              <a:gd name="connsiteX12" fmla="*/ 349040 w 630455"/>
              <a:gd name="connsiteY12" fmla="*/ 2670 h 720001"/>
              <a:gd name="connsiteX13" fmla="*/ 349121 w 630455"/>
              <a:gd name="connsiteY13" fmla="*/ 2670 h 720001"/>
              <a:gd name="connsiteX14" fmla="*/ 350576 w 630455"/>
              <a:gd name="connsiteY14" fmla="*/ 3479 h 720001"/>
              <a:gd name="connsiteX15" fmla="*/ 350819 w 630455"/>
              <a:gd name="connsiteY15" fmla="*/ 3640 h 720001"/>
              <a:gd name="connsiteX16" fmla="*/ 352033 w 630455"/>
              <a:gd name="connsiteY16" fmla="*/ 4449 h 720001"/>
              <a:gd name="connsiteX17" fmla="*/ 352194 w 630455"/>
              <a:gd name="connsiteY17" fmla="*/ 4530 h 720001"/>
              <a:gd name="connsiteX18" fmla="*/ 353408 w 630455"/>
              <a:gd name="connsiteY18" fmla="*/ 5501 h 720001"/>
              <a:gd name="connsiteX19" fmla="*/ 353651 w 630455"/>
              <a:gd name="connsiteY19" fmla="*/ 5743 h 720001"/>
              <a:gd name="connsiteX20" fmla="*/ 354864 w 630455"/>
              <a:gd name="connsiteY20" fmla="*/ 6876 h 720001"/>
              <a:gd name="connsiteX21" fmla="*/ 623418 w 630455"/>
              <a:gd name="connsiteY21" fmla="*/ 275430 h 720001"/>
              <a:gd name="connsiteX22" fmla="*/ 624551 w 630455"/>
              <a:gd name="connsiteY22" fmla="*/ 276643 h 720001"/>
              <a:gd name="connsiteX23" fmla="*/ 624793 w 630455"/>
              <a:gd name="connsiteY23" fmla="*/ 276886 h 720001"/>
              <a:gd name="connsiteX24" fmla="*/ 625764 w 630455"/>
              <a:gd name="connsiteY24" fmla="*/ 278180 h 720001"/>
              <a:gd name="connsiteX25" fmla="*/ 625845 w 630455"/>
              <a:gd name="connsiteY25" fmla="*/ 278342 h 720001"/>
              <a:gd name="connsiteX26" fmla="*/ 626734 w 630455"/>
              <a:gd name="connsiteY26" fmla="*/ 279637 h 720001"/>
              <a:gd name="connsiteX27" fmla="*/ 626896 w 630455"/>
              <a:gd name="connsiteY27" fmla="*/ 279798 h 720001"/>
              <a:gd name="connsiteX28" fmla="*/ 627705 w 630455"/>
              <a:gd name="connsiteY28" fmla="*/ 281254 h 720001"/>
              <a:gd name="connsiteX29" fmla="*/ 628433 w 630455"/>
              <a:gd name="connsiteY29" fmla="*/ 282791 h 720001"/>
              <a:gd name="connsiteX30" fmla="*/ 629646 w 630455"/>
              <a:gd name="connsiteY30" fmla="*/ 286107 h 720001"/>
              <a:gd name="connsiteX31" fmla="*/ 630293 w 630455"/>
              <a:gd name="connsiteY31" fmla="*/ 289424 h 720001"/>
              <a:gd name="connsiteX32" fmla="*/ 630293 w 630455"/>
              <a:gd name="connsiteY32" fmla="*/ 289667 h 720001"/>
              <a:gd name="connsiteX33" fmla="*/ 630455 w 630455"/>
              <a:gd name="connsiteY33" fmla="*/ 291285 h 720001"/>
              <a:gd name="connsiteX34" fmla="*/ 630455 w 630455"/>
              <a:gd name="connsiteY34" fmla="*/ 292579 h 720001"/>
              <a:gd name="connsiteX35" fmla="*/ 630455 w 630455"/>
              <a:gd name="connsiteY35" fmla="*/ 606189 h 720001"/>
              <a:gd name="connsiteX36" fmla="*/ 516644 w 630455"/>
              <a:gd name="connsiteY36" fmla="*/ 720001 h 720001"/>
              <a:gd name="connsiteX37" fmla="*/ 113812 w 630455"/>
              <a:gd name="connsiteY37" fmla="*/ 720001 h 720001"/>
              <a:gd name="connsiteX38" fmla="*/ 0 w 630455"/>
              <a:gd name="connsiteY38" fmla="*/ 606189 h 720001"/>
              <a:gd name="connsiteX39" fmla="*/ 0 w 630455"/>
              <a:gd name="connsiteY39" fmla="*/ 113812 h 720001"/>
              <a:gd name="connsiteX40" fmla="*/ 113812 w 630455"/>
              <a:gd name="connsiteY40" fmla="*/ 0 h 720001"/>
            </a:gdLst>
            <a:ahLst/>
            <a:cxnLst/>
            <a:rect l="l" t="t" r="r" b="b"/>
            <a:pathLst>
              <a:path w="630455" h="720001">
                <a:moveTo>
                  <a:pt x="361901" y="82589"/>
                </a:moveTo>
                <a:lnTo>
                  <a:pt x="361901" y="203034"/>
                </a:lnTo>
                <a:cubicBezTo>
                  <a:pt x="361901" y="239030"/>
                  <a:pt x="391183" y="268312"/>
                  <a:pt x="427179" y="268312"/>
                </a:cubicBezTo>
                <a:lnTo>
                  <a:pt x="547624" y="268312"/>
                </a:lnTo>
                <a:close/>
                <a:moveTo>
                  <a:pt x="113812" y="0"/>
                </a:moveTo>
                <a:lnTo>
                  <a:pt x="338847" y="0"/>
                </a:lnTo>
                <a:cubicBezTo>
                  <a:pt x="339414" y="81"/>
                  <a:pt x="339899" y="81"/>
                  <a:pt x="340465" y="162"/>
                </a:cubicBezTo>
                <a:lnTo>
                  <a:pt x="340789" y="162"/>
                </a:lnTo>
                <a:cubicBezTo>
                  <a:pt x="341922" y="324"/>
                  <a:pt x="343054" y="485"/>
                  <a:pt x="344106" y="809"/>
                </a:cubicBezTo>
                <a:lnTo>
                  <a:pt x="344186" y="809"/>
                </a:lnTo>
                <a:cubicBezTo>
                  <a:pt x="345238" y="1052"/>
                  <a:pt x="346371" y="1456"/>
                  <a:pt x="347422" y="1942"/>
                </a:cubicBezTo>
                <a:lnTo>
                  <a:pt x="347503" y="1942"/>
                </a:lnTo>
                <a:cubicBezTo>
                  <a:pt x="348069" y="2184"/>
                  <a:pt x="348555" y="2427"/>
                  <a:pt x="349040" y="2670"/>
                </a:cubicBezTo>
                <a:lnTo>
                  <a:pt x="349121" y="2670"/>
                </a:lnTo>
                <a:cubicBezTo>
                  <a:pt x="349606" y="2912"/>
                  <a:pt x="350091" y="3155"/>
                  <a:pt x="350576" y="3479"/>
                </a:cubicBezTo>
                <a:cubicBezTo>
                  <a:pt x="350657" y="3560"/>
                  <a:pt x="350739" y="3560"/>
                  <a:pt x="350819" y="3640"/>
                </a:cubicBezTo>
                <a:cubicBezTo>
                  <a:pt x="351224" y="3883"/>
                  <a:pt x="351628" y="4126"/>
                  <a:pt x="352033" y="4449"/>
                </a:cubicBezTo>
                <a:cubicBezTo>
                  <a:pt x="352113" y="4449"/>
                  <a:pt x="352113" y="4530"/>
                  <a:pt x="352194" y="4530"/>
                </a:cubicBezTo>
                <a:lnTo>
                  <a:pt x="353408" y="5501"/>
                </a:lnTo>
                <a:lnTo>
                  <a:pt x="353651" y="5743"/>
                </a:lnTo>
                <a:cubicBezTo>
                  <a:pt x="354055" y="6148"/>
                  <a:pt x="354459" y="6472"/>
                  <a:pt x="354864" y="6876"/>
                </a:cubicBezTo>
                <a:lnTo>
                  <a:pt x="623418" y="275430"/>
                </a:lnTo>
                <a:cubicBezTo>
                  <a:pt x="623822" y="275835"/>
                  <a:pt x="624227" y="276239"/>
                  <a:pt x="624551" y="276643"/>
                </a:cubicBezTo>
                <a:lnTo>
                  <a:pt x="624793" y="276886"/>
                </a:lnTo>
                <a:cubicBezTo>
                  <a:pt x="625117" y="277291"/>
                  <a:pt x="625440" y="277776"/>
                  <a:pt x="625764" y="278180"/>
                </a:cubicBezTo>
                <a:cubicBezTo>
                  <a:pt x="625764" y="278261"/>
                  <a:pt x="625845" y="278342"/>
                  <a:pt x="625845" y="278342"/>
                </a:cubicBezTo>
                <a:cubicBezTo>
                  <a:pt x="626168" y="278747"/>
                  <a:pt x="626491" y="279232"/>
                  <a:pt x="626734" y="279637"/>
                </a:cubicBezTo>
                <a:cubicBezTo>
                  <a:pt x="626815" y="279637"/>
                  <a:pt x="626815" y="279717"/>
                  <a:pt x="626896" y="279798"/>
                </a:cubicBezTo>
                <a:cubicBezTo>
                  <a:pt x="627139" y="280284"/>
                  <a:pt x="627462" y="280769"/>
                  <a:pt x="627705" y="281254"/>
                </a:cubicBezTo>
                <a:cubicBezTo>
                  <a:pt x="627948" y="281739"/>
                  <a:pt x="628190" y="282225"/>
                  <a:pt x="628433" y="282791"/>
                </a:cubicBezTo>
                <a:cubicBezTo>
                  <a:pt x="628918" y="283843"/>
                  <a:pt x="629323" y="284975"/>
                  <a:pt x="629646" y="286107"/>
                </a:cubicBezTo>
                <a:cubicBezTo>
                  <a:pt x="629889" y="287159"/>
                  <a:pt x="630132" y="288291"/>
                  <a:pt x="630293" y="289424"/>
                </a:cubicBezTo>
                <a:lnTo>
                  <a:pt x="630293" y="289667"/>
                </a:lnTo>
                <a:cubicBezTo>
                  <a:pt x="630374" y="290152"/>
                  <a:pt x="630455" y="290718"/>
                  <a:pt x="630455" y="291285"/>
                </a:cubicBezTo>
                <a:lnTo>
                  <a:pt x="630455" y="292579"/>
                </a:lnTo>
                <a:lnTo>
                  <a:pt x="630455" y="606189"/>
                </a:lnTo>
                <a:cubicBezTo>
                  <a:pt x="630455" y="668959"/>
                  <a:pt x="579414" y="720001"/>
                  <a:pt x="516644" y="720001"/>
                </a:cubicBezTo>
                <a:lnTo>
                  <a:pt x="113812" y="720001"/>
                </a:lnTo>
                <a:cubicBezTo>
                  <a:pt x="51042" y="720001"/>
                  <a:pt x="0" y="668959"/>
                  <a:pt x="0" y="606189"/>
                </a:cubicBezTo>
                <a:lnTo>
                  <a:pt x="0" y="113812"/>
                </a:lnTo>
                <a:cubicBezTo>
                  <a:pt x="0" y="51042"/>
                  <a:pt x="51042" y="0"/>
                  <a:pt x="113812" y="0"/>
                </a:cubicBezTo>
                <a:close/>
              </a:path>
            </a:pathLst>
          </a:custGeom>
          <a:solidFill>
            <a:schemeClr val="bg1"/>
          </a:solidFill>
          <a:ln cap="sq">
            <a:noFill/>
          </a:ln>
          <a:effectLst/>
        </p:spPr>
        <p:txBody>
          <a:bodyPr vert="horz" wrap="none" lIns="34290" tIns="17145" rIns="34290" bIns="17145" rtlCol="0" anchor="ctr"/>
          <a:lstStyle/>
          <a:p>
            <a:pPr algn="l">
              <a:lnSpc>
                <a:spcPct val="110000"/>
              </a:lnSpc>
            </a:pPr>
            <a:endParaRPr kumimoji="1" lang="zh-CN" altLang="en-US"/>
          </a:p>
        </p:txBody>
      </p:sp>
      <p:sp>
        <p:nvSpPr>
          <p:cNvPr id="8" name="标题 1"/>
          <p:cNvSpPr txBox="1"/>
          <p:nvPr/>
        </p:nvSpPr>
        <p:spPr>
          <a:xfrm>
            <a:off x="6558259" y="4981252"/>
            <a:ext cx="455003" cy="455003"/>
          </a:xfrm>
          <a:prstGeom prst="ellipse">
            <a:avLst/>
          </a:prstGeom>
          <a:solidFill>
            <a:schemeClr val="accent1"/>
          </a:solidFill>
          <a:ln w="12700" cap="sq">
            <a:noFill/>
            <a:miter/>
          </a:ln>
          <a:effectLst/>
        </p:spPr>
        <p:txBody>
          <a:bodyPr vert="horz" wrap="square" lIns="91440" tIns="45720" rIns="91440" bIns="45720" rtlCol="0" anchor="ctr"/>
          <a:lstStyle/>
          <a:p>
            <a:pPr algn="ctr">
              <a:lnSpc>
                <a:spcPct val="80000"/>
              </a:lnSpc>
            </a:pPr>
            <a:endParaRPr kumimoji="1" lang="zh-CN" altLang="en-US"/>
          </a:p>
        </p:txBody>
      </p:sp>
      <p:sp>
        <p:nvSpPr>
          <p:cNvPr id="9" name="标题 1"/>
          <p:cNvSpPr txBox="1"/>
          <p:nvPr/>
        </p:nvSpPr>
        <p:spPr>
          <a:xfrm>
            <a:off x="7213376" y="4676264"/>
            <a:ext cx="4318000" cy="1107440"/>
          </a:xfrm>
          <a:prstGeom prst="rect">
            <a:avLst/>
          </a:prstGeom>
          <a:noFill/>
          <a:ln>
            <a:noFill/>
          </a:ln>
        </p:spPr>
        <p:txBody>
          <a:bodyPr vert="horz" wrap="square" lIns="0" tIns="0" rIns="0" bIns="0" rtlCol="0" anchor="t">
            <a:spAutoFit/>
          </a:bodyPr>
          <a:lstStyle/>
          <a:p>
            <a:pPr algn="l">
              <a:lnSpc>
                <a:spcPct val="120000"/>
              </a:lnSpc>
            </a:pPr>
            <a:r>
              <a:rPr kumimoji="1" lang="en-US" altLang="zh-CN" sz="2000">
                <a:ln w="12700">
                  <a:noFill/>
                </a:ln>
                <a:solidFill>
                  <a:srgbClr val="595959">
                    <a:alpha val="100000"/>
                  </a:srgbClr>
                </a:solidFill>
                <a:latin typeface="Source Han Sans" panose="020B0500000000000000" charset="-122"/>
                <a:ea typeface="Source Han Sans" panose="020B0500000000000000" charset="-122"/>
                <a:cs typeface="Source Han Sans" panose="020B0500000000000000" charset="-122"/>
              </a:rPr>
              <a:t>鼓励持续学习和修炼，不断提升工作思维、工作能力、人际关系，实现职业目标。</a:t>
            </a:r>
          </a:p>
        </p:txBody>
      </p:sp>
      <p:sp>
        <p:nvSpPr>
          <p:cNvPr id="10" name="标题 1"/>
          <p:cNvSpPr txBox="1"/>
          <p:nvPr/>
        </p:nvSpPr>
        <p:spPr>
          <a:xfrm>
            <a:off x="7213628" y="3212176"/>
            <a:ext cx="4318000" cy="738505"/>
          </a:xfrm>
          <a:prstGeom prst="rect">
            <a:avLst/>
          </a:prstGeom>
          <a:noFill/>
          <a:ln>
            <a:noFill/>
          </a:ln>
        </p:spPr>
        <p:txBody>
          <a:bodyPr vert="horz" wrap="square" lIns="0" tIns="0" rIns="0" bIns="0" rtlCol="0" anchor="t">
            <a:spAutoFit/>
          </a:bodyPr>
          <a:lstStyle/>
          <a:p>
            <a:pPr algn="l">
              <a:lnSpc>
                <a:spcPct val="120000"/>
              </a:lnSpc>
            </a:pPr>
            <a:r>
              <a:rPr kumimoji="1" lang="en-US" altLang="zh-CN" sz="2000">
                <a:ln w="12700">
                  <a:noFill/>
                </a:ln>
                <a:solidFill>
                  <a:srgbClr val="595959">
                    <a:alpha val="100000"/>
                  </a:srgbClr>
                </a:solidFill>
                <a:latin typeface="Source Han Sans" panose="020B0500000000000000" charset="-122"/>
                <a:ea typeface="Source Han Sans" panose="020B0500000000000000" charset="-122"/>
                <a:cs typeface="Source Han Sans" panose="020B0500000000000000" charset="-122"/>
              </a:rPr>
              <a:t>晋升经历，强调能力、成果、人际关系三者不可缺一，心态的重要性。</a:t>
            </a:r>
          </a:p>
        </p:txBody>
      </p:sp>
      <p:sp>
        <p:nvSpPr>
          <p:cNvPr id="11" name="标题 1"/>
          <p:cNvSpPr txBox="1"/>
          <p:nvPr/>
        </p:nvSpPr>
        <p:spPr>
          <a:xfrm>
            <a:off x="7213628" y="1912467"/>
            <a:ext cx="4318000" cy="738505"/>
          </a:xfrm>
          <a:prstGeom prst="rect">
            <a:avLst/>
          </a:prstGeom>
          <a:noFill/>
          <a:ln>
            <a:noFill/>
          </a:ln>
        </p:spPr>
        <p:txBody>
          <a:bodyPr vert="horz" wrap="square" lIns="0" tIns="0" rIns="0" bIns="0" rtlCol="0" anchor="t">
            <a:spAutoFit/>
          </a:bodyPr>
          <a:lstStyle/>
          <a:p>
            <a:pPr algn="l">
              <a:lnSpc>
                <a:spcPct val="120000"/>
              </a:lnSpc>
            </a:pPr>
            <a:r>
              <a:rPr kumimoji="1" lang="en-US" altLang="zh-CN" sz="2000">
                <a:ln w="12700">
                  <a:noFill/>
                </a:ln>
                <a:solidFill>
                  <a:srgbClr val="595959">
                    <a:alpha val="100000"/>
                  </a:srgbClr>
                </a:solidFill>
                <a:latin typeface="Source Han Sans" panose="020B0500000000000000" charset="-122"/>
                <a:ea typeface="Source Han Sans" panose="020B0500000000000000" charset="-122"/>
                <a:cs typeface="Source Han Sans" panose="020B0500000000000000" charset="-122"/>
              </a:rPr>
              <a:t>职场晋升的三位一体协同性工程：工作成果、工作思维能力、人际关系。</a:t>
            </a:r>
          </a:p>
        </p:txBody>
      </p:sp>
      <p:sp>
        <p:nvSpPr>
          <p:cNvPr id="12" name="标题 1"/>
          <p:cNvSpPr txBox="1"/>
          <p:nvPr/>
        </p:nvSpPr>
        <p:spPr>
          <a:xfrm>
            <a:off x="6669442" y="5082753"/>
            <a:ext cx="232636" cy="252000"/>
          </a:xfrm>
          <a:custGeom>
            <a:avLst/>
            <a:gdLst>
              <a:gd name="connsiteX0" fmla="*/ 332293 w 664672"/>
              <a:gd name="connsiteY0" fmla="*/ 387672 h 720001"/>
              <a:gd name="connsiteX1" fmla="*/ 660804 w 664672"/>
              <a:gd name="connsiteY1" fmla="*/ 598902 h 720001"/>
              <a:gd name="connsiteX2" fmla="*/ 563560 w 664672"/>
              <a:gd name="connsiteY2" fmla="*/ 720001 h 720001"/>
              <a:gd name="connsiteX3" fmla="*/ 101112 w 664672"/>
              <a:gd name="connsiteY3" fmla="*/ 720001 h 720001"/>
              <a:gd name="connsiteX4" fmla="*/ 3868 w 664672"/>
              <a:gd name="connsiteY4" fmla="*/ 598902 h 720001"/>
              <a:gd name="connsiteX5" fmla="*/ 332293 w 664672"/>
              <a:gd name="connsiteY5" fmla="*/ 387672 h 720001"/>
              <a:gd name="connsiteX6" fmla="*/ 332293 w 664672"/>
              <a:gd name="connsiteY6" fmla="*/ 0 h 720001"/>
              <a:gd name="connsiteX7" fmla="*/ 509517 w 664672"/>
              <a:gd name="connsiteY7" fmla="*/ 177224 h 720001"/>
              <a:gd name="connsiteX8" fmla="*/ 332293 w 664672"/>
              <a:gd name="connsiteY8" fmla="*/ 354448 h 720001"/>
              <a:gd name="connsiteX9" fmla="*/ 155069 w 664672"/>
              <a:gd name="connsiteY9" fmla="*/ 177224 h 720001"/>
              <a:gd name="connsiteX10" fmla="*/ 332293 w 664672"/>
              <a:gd name="connsiteY10" fmla="*/ 0 h 720001"/>
            </a:gdLst>
            <a:ahLst/>
            <a:cxnLst/>
            <a:rect l="l" t="t" r="r" b="b"/>
            <a:pathLst>
              <a:path w="664672" h="720001">
                <a:moveTo>
                  <a:pt x="332293" y="387672"/>
                </a:moveTo>
                <a:cubicBezTo>
                  <a:pt x="550549" y="387672"/>
                  <a:pt x="628448" y="491162"/>
                  <a:pt x="660804" y="598902"/>
                </a:cubicBezTo>
                <a:cubicBezTo>
                  <a:pt x="679021" y="659624"/>
                  <a:pt x="630616" y="720001"/>
                  <a:pt x="563560" y="720001"/>
                </a:cubicBezTo>
                <a:lnTo>
                  <a:pt x="101112" y="720001"/>
                </a:lnTo>
                <a:cubicBezTo>
                  <a:pt x="34057" y="720001"/>
                  <a:pt x="-14348" y="659624"/>
                  <a:pt x="3868" y="598902"/>
                </a:cubicBezTo>
                <a:cubicBezTo>
                  <a:pt x="36138" y="491162"/>
                  <a:pt x="114037" y="387672"/>
                  <a:pt x="332293" y="387672"/>
                </a:cubicBezTo>
                <a:close/>
                <a:moveTo>
                  <a:pt x="332293" y="0"/>
                </a:moveTo>
                <a:cubicBezTo>
                  <a:pt x="430230" y="0"/>
                  <a:pt x="509604" y="79287"/>
                  <a:pt x="509517" y="177224"/>
                </a:cubicBezTo>
                <a:cubicBezTo>
                  <a:pt x="509517" y="275074"/>
                  <a:pt x="430144" y="354448"/>
                  <a:pt x="332293" y="354448"/>
                </a:cubicBezTo>
                <a:cubicBezTo>
                  <a:pt x="234442" y="354448"/>
                  <a:pt x="155069" y="275074"/>
                  <a:pt x="155069" y="177224"/>
                </a:cubicBezTo>
                <a:cubicBezTo>
                  <a:pt x="155069" y="79287"/>
                  <a:pt x="234442" y="0"/>
                  <a:pt x="332293" y="0"/>
                </a:cubicBezTo>
                <a:close/>
              </a:path>
            </a:pathLst>
          </a:custGeom>
          <a:solidFill>
            <a:schemeClr val="bg1"/>
          </a:solidFill>
          <a:ln cap="sq">
            <a:noFill/>
          </a:ln>
          <a:effectLst/>
        </p:spPr>
        <p:txBody>
          <a:bodyPr vert="horz" wrap="none" lIns="34290" tIns="17145" rIns="34290" bIns="17145" rtlCol="0" anchor="ctr"/>
          <a:lstStyle/>
          <a:p>
            <a:pPr algn="l">
              <a:lnSpc>
                <a:spcPct val="110000"/>
              </a:lnSpc>
            </a:pPr>
            <a:endParaRPr kumimoji="1" lang="zh-CN" altLang="en-US"/>
          </a:p>
        </p:txBody>
      </p:sp>
      <p:sp>
        <p:nvSpPr>
          <p:cNvPr id="13" name="标题 1"/>
          <p:cNvSpPr txBox="1"/>
          <p:nvPr/>
        </p:nvSpPr>
        <p:spPr>
          <a:xfrm>
            <a:off x="6558280" y="1990090"/>
            <a:ext cx="533400" cy="387985"/>
          </a:xfrm>
          <a:prstGeom prst="rect">
            <a:avLst/>
          </a:prstGeom>
          <a:noFill/>
          <a:ln>
            <a:noFill/>
          </a:ln>
        </p:spPr>
        <p:txBody>
          <a:bodyPr vert="horz" wrap="square" lIns="0" tIns="0" rIns="0" bIns="0" rtlCol="0" anchor="t"/>
          <a:lstStyle/>
          <a:p>
            <a:pPr algn="l">
              <a:lnSpc>
                <a:spcPct val="150000"/>
              </a:lnSpc>
            </a:pPr>
            <a:endParaRPr kumimoji="1" lang="zh-CN" altLang="en-US"/>
          </a:p>
        </p:txBody>
      </p:sp>
      <p:sp>
        <p:nvSpPr>
          <p:cNvPr id="14" name="标题 1"/>
          <p:cNvSpPr txBox="1"/>
          <p:nvPr/>
        </p:nvSpPr>
        <p:spPr>
          <a:xfrm>
            <a:off x="660400" y="323990"/>
            <a:ext cx="10671175" cy="468000"/>
          </a:xfrm>
          <a:prstGeom prst="rect">
            <a:avLst/>
          </a:prstGeom>
          <a:noFill/>
          <a:ln>
            <a:noFill/>
          </a:ln>
        </p:spPr>
        <p:txBody>
          <a:bodyPr vert="horz" wrap="square" lIns="0" tIns="0" rIns="0" bIns="0" rtlCol="0" anchor="ctr"/>
          <a:lstStyle/>
          <a:p>
            <a:pPr algn="l">
              <a:lnSpc>
                <a:spcPct val="110000"/>
              </a:lnSpc>
            </a:pPr>
            <a:r>
              <a:rPr kumimoji="1" lang="en-US" altLang="zh-CN" sz="2800">
                <a:ln w="12700">
                  <a:noFill/>
                </a:ln>
                <a:solidFill>
                  <a:srgbClr val="262626">
                    <a:alpha val="100000"/>
                  </a:srgbClr>
                </a:solidFill>
                <a:latin typeface="Source Han Sans CN Bold" panose="020B0800000000000000" charset="-122"/>
                <a:ea typeface="Source Han Sans CN Bold" panose="020B0800000000000000" charset="-122"/>
                <a:cs typeface="Source Han Sans CN Bold" panose="020B0800000000000000" charset="-122"/>
              </a:rPr>
              <a:t>职业晋升的三位一体协同性工程</a:t>
            </a:r>
            <a:endParaRPr kumimoji="1" lang="zh-CN" altLang="en-US"/>
          </a:p>
        </p:txBody>
      </p:sp>
      <p:cxnSp>
        <p:nvCxnSpPr>
          <p:cNvPr id="15" name="标题 1"/>
          <p:cNvCxnSpPr/>
          <p:nvPr/>
        </p:nvCxnSpPr>
        <p:spPr>
          <a:xfrm>
            <a:off x="0" y="958850"/>
            <a:ext cx="12122150" cy="0"/>
          </a:xfrm>
          <a:prstGeom prst="line">
            <a:avLst/>
          </a:prstGeom>
          <a:noFill/>
          <a:ln w="28575" cap="sq">
            <a:solidFill>
              <a:schemeClr val="accent1"/>
            </a:solidFill>
            <a:miter/>
          </a:ln>
        </p:spPr>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FAFBFC">
                <a:alpha val="100000"/>
              </a:srgbClr>
            </a:gs>
            <a:gs pos="50400">
              <a:schemeClr val="bg1"/>
            </a:gs>
            <a:gs pos="96800">
              <a:srgbClr val="FAFBFC">
                <a:alpha val="100000"/>
              </a:srgbClr>
            </a:gs>
          </a:gsLst>
          <a:lin ang="2700000" scaled="0"/>
        </a:gradFill>
        <a:effectLst/>
      </p:bgPr>
    </p:bg>
    <p:spTree>
      <p:nvGrpSpPr>
        <p:cNvPr id="1" name=""/>
        <p:cNvGrpSpPr/>
        <p:nvPr/>
      </p:nvGrpSpPr>
      <p:grpSpPr>
        <a:xfrm>
          <a:off x="0" y="0"/>
          <a:ext cx="0" cy="0"/>
          <a:chOff x="0" y="0"/>
          <a:chExt cx="0" cy="0"/>
        </a:xfrm>
      </p:grpSpPr>
      <p:sp>
        <p:nvSpPr>
          <p:cNvPr id="2" name="标题 1"/>
          <p:cNvSpPr txBox="1"/>
          <p:nvPr/>
        </p:nvSpPr>
        <p:spPr>
          <a:xfrm>
            <a:off x="139619" y="0"/>
            <a:ext cx="4216400" cy="3395663"/>
          </a:xfrm>
          <a:custGeom>
            <a:avLst/>
            <a:gdLst>
              <a:gd name="T0" fmla="*/ 0 w 2460"/>
              <a:gd name="T1" fmla="*/ 754 h 1984"/>
              <a:gd name="T2" fmla="*/ 1230 w 2460"/>
              <a:gd name="T3" fmla="*/ 1984 h 1984"/>
              <a:gd name="T4" fmla="*/ 2460 w 2460"/>
              <a:gd name="T5" fmla="*/ 754 h 1984"/>
              <a:gd name="T6" fmla="*/ 2202 w 2460"/>
              <a:gd name="T7" fmla="*/ 0 h 1984"/>
              <a:gd name="T8" fmla="*/ 258 w 2460"/>
              <a:gd name="T9" fmla="*/ 0 h 1984"/>
              <a:gd name="T10" fmla="*/ 0 w 2460"/>
              <a:gd name="T11" fmla="*/ 754 h 1984"/>
            </a:gdLst>
            <a:ahLst/>
            <a:cxnLst/>
            <a:rect l="0" t="0" r="r" b="b"/>
            <a:pathLst>
              <a:path w="2460" h="1984">
                <a:moveTo>
                  <a:pt x="0" y="754"/>
                </a:moveTo>
                <a:cubicBezTo>
                  <a:pt x="0" y="1433"/>
                  <a:pt x="551" y="1984"/>
                  <a:pt x="1230" y="1984"/>
                </a:cubicBezTo>
                <a:cubicBezTo>
                  <a:pt x="1909" y="1984"/>
                  <a:pt x="2460" y="1433"/>
                  <a:pt x="2460" y="754"/>
                </a:cubicBezTo>
                <a:cubicBezTo>
                  <a:pt x="2460" y="470"/>
                  <a:pt x="2364" y="208"/>
                  <a:pt x="2202" y="0"/>
                </a:cubicBezTo>
                <a:cubicBezTo>
                  <a:pt x="258" y="0"/>
                  <a:pt x="258" y="0"/>
                  <a:pt x="258" y="0"/>
                </a:cubicBezTo>
                <a:cubicBezTo>
                  <a:pt x="96" y="208"/>
                  <a:pt x="0" y="470"/>
                  <a:pt x="0" y="754"/>
                </a:cubicBezTo>
                <a:close/>
              </a:path>
            </a:pathLst>
          </a:custGeom>
          <a:solidFill>
            <a:schemeClr val="accent2"/>
          </a:solidFill>
          <a:ln cap="sq">
            <a:noFill/>
          </a:ln>
        </p:spPr>
        <p:txBody>
          <a:bodyPr vert="horz" wrap="square" lIns="91440" tIns="45720" rIns="91440" bIns="45720" rtlCol="0" anchor="t"/>
          <a:lstStyle/>
          <a:p>
            <a:pPr algn="l">
              <a:lnSpc>
                <a:spcPct val="110000"/>
              </a:lnSpc>
            </a:pPr>
            <a:endParaRPr kumimoji="1" lang="zh-CN" altLang="en-US"/>
          </a:p>
        </p:txBody>
      </p:sp>
      <p:sp>
        <p:nvSpPr>
          <p:cNvPr id="3" name="标题 1"/>
          <p:cNvSpPr txBox="1"/>
          <p:nvPr/>
        </p:nvSpPr>
        <p:spPr>
          <a:xfrm>
            <a:off x="2587788" y="1660527"/>
            <a:ext cx="2311400" cy="2308225"/>
          </a:xfrm>
          <a:custGeom>
            <a:avLst/>
            <a:gdLst>
              <a:gd name="T0" fmla="*/ 232 w 1349"/>
              <a:gd name="T1" fmla="*/ 1349 h 1349"/>
              <a:gd name="T2" fmla="*/ 442 w 1349"/>
              <a:gd name="T3" fmla="*/ 1138 h 1349"/>
              <a:gd name="T4" fmla="*/ 298 w 1349"/>
              <a:gd name="T5" fmla="*/ 790 h 1349"/>
              <a:gd name="T6" fmla="*/ 790 w 1349"/>
              <a:gd name="T7" fmla="*/ 298 h 1349"/>
              <a:gd name="T8" fmla="*/ 1139 w 1349"/>
              <a:gd name="T9" fmla="*/ 442 h 1349"/>
              <a:gd name="T10" fmla="*/ 1349 w 1349"/>
              <a:gd name="T11" fmla="*/ 232 h 1349"/>
              <a:gd name="T12" fmla="*/ 1349 w 1349"/>
              <a:gd name="T13" fmla="*/ 231 h 1349"/>
              <a:gd name="T14" fmla="*/ 790 w 1349"/>
              <a:gd name="T15" fmla="*/ 0 h 1349"/>
              <a:gd name="T16" fmla="*/ 232 w 1349"/>
              <a:gd name="T17" fmla="*/ 231 h 1349"/>
              <a:gd name="T18" fmla="*/ 0 w 1349"/>
              <a:gd name="T19" fmla="*/ 790 h 1349"/>
              <a:gd name="T20" fmla="*/ 232 w 1349"/>
              <a:gd name="T21" fmla="*/ 1349 h 1349"/>
            </a:gdLst>
            <a:ahLst/>
            <a:cxnLst/>
            <a:rect l="0" t="0" r="r" b="b"/>
            <a:pathLst>
              <a:path w="1349" h="1349">
                <a:moveTo>
                  <a:pt x="232" y="1349"/>
                </a:moveTo>
                <a:cubicBezTo>
                  <a:pt x="442" y="1138"/>
                  <a:pt x="442" y="1138"/>
                  <a:pt x="442" y="1138"/>
                </a:cubicBezTo>
                <a:cubicBezTo>
                  <a:pt x="353" y="1049"/>
                  <a:pt x="298" y="926"/>
                  <a:pt x="298" y="790"/>
                </a:cubicBezTo>
                <a:cubicBezTo>
                  <a:pt x="298" y="519"/>
                  <a:pt x="519" y="298"/>
                  <a:pt x="790" y="298"/>
                </a:cubicBezTo>
                <a:cubicBezTo>
                  <a:pt x="926" y="298"/>
                  <a:pt x="1049" y="353"/>
                  <a:pt x="1139" y="442"/>
                </a:cubicBezTo>
                <a:cubicBezTo>
                  <a:pt x="1349" y="232"/>
                  <a:pt x="1349" y="232"/>
                  <a:pt x="1349" y="232"/>
                </a:cubicBezTo>
                <a:cubicBezTo>
                  <a:pt x="1349" y="231"/>
                  <a:pt x="1349" y="231"/>
                  <a:pt x="1349" y="231"/>
                </a:cubicBezTo>
                <a:cubicBezTo>
                  <a:pt x="1200" y="82"/>
                  <a:pt x="1002" y="0"/>
                  <a:pt x="790" y="0"/>
                </a:cubicBezTo>
                <a:cubicBezTo>
                  <a:pt x="579" y="0"/>
                  <a:pt x="381" y="82"/>
                  <a:pt x="232" y="231"/>
                </a:cubicBezTo>
                <a:cubicBezTo>
                  <a:pt x="83" y="381"/>
                  <a:pt x="0" y="579"/>
                  <a:pt x="0" y="790"/>
                </a:cubicBezTo>
                <a:cubicBezTo>
                  <a:pt x="0" y="1001"/>
                  <a:pt x="83" y="1200"/>
                  <a:pt x="232" y="1349"/>
                </a:cubicBezTo>
                <a:close/>
              </a:path>
            </a:pathLst>
          </a:custGeom>
          <a:solidFill>
            <a:schemeClr val="accent4"/>
          </a:solidFill>
          <a:ln cap="sq">
            <a:noFill/>
          </a:ln>
        </p:spPr>
        <p:txBody>
          <a:bodyPr vert="horz" wrap="square" lIns="91440" tIns="45720" rIns="91440" bIns="45720" rtlCol="0" anchor="t"/>
          <a:lstStyle/>
          <a:p>
            <a:pPr algn="l">
              <a:lnSpc>
                <a:spcPct val="110000"/>
              </a:lnSpc>
            </a:pPr>
            <a:endParaRPr kumimoji="1" lang="zh-CN" altLang="en-US"/>
          </a:p>
        </p:txBody>
      </p:sp>
      <p:sp>
        <p:nvSpPr>
          <p:cNvPr id="4" name="标题 1"/>
          <p:cNvSpPr txBox="1"/>
          <p:nvPr/>
        </p:nvSpPr>
        <p:spPr>
          <a:xfrm>
            <a:off x="61912" y="5448302"/>
            <a:ext cx="1801813" cy="1798638"/>
          </a:xfrm>
          <a:custGeom>
            <a:avLst/>
            <a:gdLst>
              <a:gd name="T0" fmla="*/ 949 w 1051"/>
              <a:gd name="T1" fmla="*/ 844 h 1051"/>
              <a:gd name="T2" fmla="*/ 365 w 1051"/>
              <a:gd name="T3" fmla="*/ 1030 h 1051"/>
              <a:gd name="T4" fmla="*/ 207 w 1051"/>
              <a:gd name="T5" fmla="*/ 949 h 1051"/>
              <a:gd name="T6" fmla="*/ 21 w 1051"/>
              <a:gd name="T7" fmla="*/ 365 h 1051"/>
              <a:gd name="T8" fmla="*/ 102 w 1051"/>
              <a:gd name="T9" fmla="*/ 207 h 1051"/>
              <a:gd name="T10" fmla="*/ 686 w 1051"/>
              <a:gd name="T11" fmla="*/ 21 h 1051"/>
              <a:gd name="T12" fmla="*/ 844 w 1051"/>
              <a:gd name="T13" fmla="*/ 102 h 1051"/>
              <a:gd name="T14" fmla="*/ 1030 w 1051"/>
              <a:gd name="T15" fmla="*/ 686 h 1051"/>
              <a:gd name="T16" fmla="*/ 949 w 1051"/>
              <a:gd name="T17" fmla="*/ 844 h 1051"/>
            </a:gdLst>
            <a:ahLst/>
            <a:cxnLst/>
            <a:rect l="0" t="0" r="r" b="b"/>
            <a:pathLst>
              <a:path w="1051" h="1051">
                <a:moveTo>
                  <a:pt x="949" y="844"/>
                </a:moveTo>
                <a:cubicBezTo>
                  <a:pt x="365" y="1030"/>
                  <a:pt x="365" y="1030"/>
                  <a:pt x="365" y="1030"/>
                </a:cubicBezTo>
                <a:cubicBezTo>
                  <a:pt x="299" y="1051"/>
                  <a:pt x="228" y="1015"/>
                  <a:pt x="207" y="949"/>
                </a:cubicBezTo>
                <a:cubicBezTo>
                  <a:pt x="21" y="365"/>
                  <a:pt x="21" y="365"/>
                  <a:pt x="21" y="365"/>
                </a:cubicBezTo>
                <a:cubicBezTo>
                  <a:pt x="0" y="299"/>
                  <a:pt x="36" y="228"/>
                  <a:pt x="102" y="207"/>
                </a:cubicBezTo>
                <a:cubicBezTo>
                  <a:pt x="686" y="21"/>
                  <a:pt x="686" y="21"/>
                  <a:pt x="686" y="21"/>
                </a:cubicBezTo>
                <a:cubicBezTo>
                  <a:pt x="752" y="0"/>
                  <a:pt x="823" y="36"/>
                  <a:pt x="844" y="102"/>
                </a:cubicBezTo>
                <a:cubicBezTo>
                  <a:pt x="1030" y="686"/>
                  <a:pt x="1030" y="686"/>
                  <a:pt x="1030" y="686"/>
                </a:cubicBezTo>
                <a:cubicBezTo>
                  <a:pt x="1051" y="752"/>
                  <a:pt x="1015" y="823"/>
                  <a:pt x="949" y="844"/>
                </a:cubicBezTo>
                <a:close/>
              </a:path>
            </a:pathLst>
          </a:custGeom>
          <a:solidFill>
            <a:schemeClr val="accent3"/>
          </a:solidFill>
          <a:ln cap="sq">
            <a:noFill/>
          </a:ln>
        </p:spPr>
        <p:txBody>
          <a:bodyPr vert="horz" wrap="square" lIns="91440" tIns="45720" rIns="91440" bIns="45720" rtlCol="0" anchor="t"/>
          <a:lstStyle/>
          <a:p>
            <a:pPr algn="l">
              <a:lnSpc>
                <a:spcPct val="110000"/>
              </a:lnSpc>
            </a:pPr>
            <a:endParaRPr kumimoji="1" lang="zh-CN" altLang="en-US"/>
          </a:p>
        </p:txBody>
      </p:sp>
      <p:sp>
        <p:nvSpPr>
          <p:cNvPr id="5" name="标题 1"/>
          <p:cNvSpPr txBox="1"/>
          <p:nvPr/>
        </p:nvSpPr>
        <p:spPr>
          <a:xfrm flipH="1" flipV="1">
            <a:off x="7835981" y="3462337"/>
            <a:ext cx="4216400" cy="3395663"/>
          </a:xfrm>
          <a:custGeom>
            <a:avLst/>
            <a:gdLst>
              <a:gd name="T0" fmla="*/ 0 w 2460"/>
              <a:gd name="T1" fmla="*/ 754 h 1984"/>
              <a:gd name="T2" fmla="*/ 1230 w 2460"/>
              <a:gd name="T3" fmla="*/ 1984 h 1984"/>
              <a:gd name="T4" fmla="*/ 2460 w 2460"/>
              <a:gd name="T5" fmla="*/ 754 h 1984"/>
              <a:gd name="T6" fmla="*/ 2202 w 2460"/>
              <a:gd name="T7" fmla="*/ 0 h 1984"/>
              <a:gd name="T8" fmla="*/ 258 w 2460"/>
              <a:gd name="T9" fmla="*/ 0 h 1984"/>
              <a:gd name="T10" fmla="*/ 0 w 2460"/>
              <a:gd name="T11" fmla="*/ 754 h 1984"/>
            </a:gdLst>
            <a:ahLst/>
            <a:cxnLst/>
            <a:rect l="0" t="0" r="r" b="b"/>
            <a:pathLst>
              <a:path w="2460" h="1984">
                <a:moveTo>
                  <a:pt x="0" y="754"/>
                </a:moveTo>
                <a:cubicBezTo>
                  <a:pt x="0" y="1433"/>
                  <a:pt x="551" y="1984"/>
                  <a:pt x="1230" y="1984"/>
                </a:cubicBezTo>
                <a:cubicBezTo>
                  <a:pt x="1909" y="1984"/>
                  <a:pt x="2460" y="1433"/>
                  <a:pt x="2460" y="754"/>
                </a:cubicBezTo>
                <a:cubicBezTo>
                  <a:pt x="2460" y="470"/>
                  <a:pt x="2364" y="208"/>
                  <a:pt x="2202" y="0"/>
                </a:cubicBezTo>
                <a:cubicBezTo>
                  <a:pt x="258" y="0"/>
                  <a:pt x="258" y="0"/>
                  <a:pt x="258" y="0"/>
                </a:cubicBezTo>
                <a:cubicBezTo>
                  <a:pt x="96" y="208"/>
                  <a:pt x="0" y="470"/>
                  <a:pt x="0" y="754"/>
                </a:cubicBezTo>
                <a:close/>
              </a:path>
            </a:pathLst>
          </a:custGeom>
          <a:solidFill>
            <a:schemeClr val="accent4"/>
          </a:solidFill>
          <a:ln cap="sq">
            <a:noFill/>
          </a:ln>
        </p:spPr>
        <p:txBody>
          <a:bodyPr vert="horz" wrap="square" lIns="91440" tIns="45720" rIns="91440" bIns="45720" rtlCol="0" anchor="t"/>
          <a:lstStyle/>
          <a:p>
            <a:pPr algn="l">
              <a:lnSpc>
                <a:spcPct val="110000"/>
              </a:lnSpc>
            </a:pPr>
            <a:endParaRPr kumimoji="1" lang="zh-CN" altLang="en-US" dirty="0">
              <a:latin typeface="+mn-ea"/>
            </a:endParaRPr>
          </a:p>
        </p:txBody>
      </p:sp>
      <p:sp>
        <p:nvSpPr>
          <p:cNvPr id="6" name="标题 1"/>
          <p:cNvSpPr txBox="1"/>
          <p:nvPr/>
        </p:nvSpPr>
        <p:spPr>
          <a:xfrm flipH="1" flipV="1">
            <a:off x="7292812" y="2889248"/>
            <a:ext cx="2311400" cy="2308225"/>
          </a:xfrm>
          <a:custGeom>
            <a:avLst/>
            <a:gdLst>
              <a:gd name="T0" fmla="*/ 232 w 1349"/>
              <a:gd name="T1" fmla="*/ 1349 h 1349"/>
              <a:gd name="T2" fmla="*/ 442 w 1349"/>
              <a:gd name="T3" fmla="*/ 1138 h 1349"/>
              <a:gd name="T4" fmla="*/ 298 w 1349"/>
              <a:gd name="T5" fmla="*/ 790 h 1349"/>
              <a:gd name="T6" fmla="*/ 790 w 1349"/>
              <a:gd name="T7" fmla="*/ 298 h 1349"/>
              <a:gd name="T8" fmla="*/ 1139 w 1349"/>
              <a:gd name="T9" fmla="*/ 442 h 1349"/>
              <a:gd name="T10" fmla="*/ 1349 w 1349"/>
              <a:gd name="T11" fmla="*/ 232 h 1349"/>
              <a:gd name="T12" fmla="*/ 1349 w 1349"/>
              <a:gd name="T13" fmla="*/ 231 h 1349"/>
              <a:gd name="T14" fmla="*/ 790 w 1349"/>
              <a:gd name="T15" fmla="*/ 0 h 1349"/>
              <a:gd name="T16" fmla="*/ 232 w 1349"/>
              <a:gd name="T17" fmla="*/ 231 h 1349"/>
              <a:gd name="T18" fmla="*/ 0 w 1349"/>
              <a:gd name="T19" fmla="*/ 790 h 1349"/>
              <a:gd name="T20" fmla="*/ 232 w 1349"/>
              <a:gd name="T21" fmla="*/ 1349 h 1349"/>
            </a:gdLst>
            <a:ahLst/>
            <a:cxnLst/>
            <a:rect l="0" t="0" r="r" b="b"/>
            <a:pathLst>
              <a:path w="1349" h="1349">
                <a:moveTo>
                  <a:pt x="232" y="1349"/>
                </a:moveTo>
                <a:cubicBezTo>
                  <a:pt x="442" y="1138"/>
                  <a:pt x="442" y="1138"/>
                  <a:pt x="442" y="1138"/>
                </a:cubicBezTo>
                <a:cubicBezTo>
                  <a:pt x="353" y="1049"/>
                  <a:pt x="298" y="926"/>
                  <a:pt x="298" y="790"/>
                </a:cubicBezTo>
                <a:cubicBezTo>
                  <a:pt x="298" y="519"/>
                  <a:pt x="519" y="298"/>
                  <a:pt x="790" y="298"/>
                </a:cubicBezTo>
                <a:cubicBezTo>
                  <a:pt x="926" y="298"/>
                  <a:pt x="1049" y="353"/>
                  <a:pt x="1139" y="442"/>
                </a:cubicBezTo>
                <a:cubicBezTo>
                  <a:pt x="1349" y="232"/>
                  <a:pt x="1349" y="232"/>
                  <a:pt x="1349" y="232"/>
                </a:cubicBezTo>
                <a:cubicBezTo>
                  <a:pt x="1349" y="231"/>
                  <a:pt x="1349" y="231"/>
                  <a:pt x="1349" y="231"/>
                </a:cubicBezTo>
                <a:cubicBezTo>
                  <a:pt x="1200" y="82"/>
                  <a:pt x="1002" y="0"/>
                  <a:pt x="790" y="0"/>
                </a:cubicBezTo>
                <a:cubicBezTo>
                  <a:pt x="579" y="0"/>
                  <a:pt x="381" y="82"/>
                  <a:pt x="232" y="231"/>
                </a:cubicBezTo>
                <a:cubicBezTo>
                  <a:pt x="83" y="381"/>
                  <a:pt x="0" y="579"/>
                  <a:pt x="0" y="790"/>
                </a:cubicBezTo>
                <a:cubicBezTo>
                  <a:pt x="0" y="1001"/>
                  <a:pt x="83" y="1200"/>
                  <a:pt x="232" y="1349"/>
                </a:cubicBezTo>
                <a:close/>
              </a:path>
            </a:pathLst>
          </a:custGeom>
          <a:solidFill>
            <a:schemeClr val="accent4"/>
          </a:solidFill>
          <a:ln cap="sq">
            <a:noFill/>
          </a:ln>
        </p:spPr>
        <p:txBody>
          <a:bodyPr vert="horz" wrap="square" lIns="91440" tIns="45720" rIns="91440" bIns="45720" rtlCol="0" anchor="t"/>
          <a:lstStyle/>
          <a:p>
            <a:pPr algn="l">
              <a:lnSpc>
                <a:spcPct val="110000"/>
              </a:lnSpc>
            </a:pPr>
            <a:endParaRPr kumimoji="1" lang="zh-CN" altLang="en-US"/>
          </a:p>
        </p:txBody>
      </p:sp>
      <p:sp>
        <p:nvSpPr>
          <p:cNvPr id="7" name="标题 1"/>
          <p:cNvSpPr txBox="1"/>
          <p:nvPr/>
        </p:nvSpPr>
        <p:spPr>
          <a:xfrm flipH="1" flipV="1">
            <a:off x="10328275" y="-388940"/>
            <a:ext cx="1801813" cy="1798638"/>
          </a:xfrm>
          <a:custGeom>
            <a:avLst/>
            <a:gdLst>
              <a:gd name="T0" fmla="*/ 949 w 1051"/>
              <a:gd name="T1" fmla="*/ 844 h 1051"/>
              <a:gd name="T2" fmla="*/ 365 w 1051"/>
              <a:gd name="T3" fmla="*/ 1030 h 1051"/>
              <a:gd name="T4" fmla="*/ 207 w 1051"/>
              <a:gd name="T5" fmla="*/ 949 h 1051"/>
              <a:gd name="T6" fmla="*/ 21 w 1051"/>
              <a:gd name="T7" fmla="*/ 365 h 1051"/>
              <a:gd name="T8" fmla="*/ 102 w 1051"/>
              <a:gd name="T9" fmla="*/ 207 h 1051"/>
              <a:gd name="T10" fmla="*/ 686 w 1051"/>
              <a:gd name="T11" fmla="*/ 21 h 1051"/>
              <a:gd name="T12" fmla="*/ 844 w 1051"/>
              <a:gd name="T13" fmla="*/ 102 h 1051"/>
              <a:gd name="T14" fmla="*/ 1030 w 1051"/>
              <a:gd name="T15" fmla="*/ 686 h 1051"/>
              <a:gd name="T16" fmla="*/ 949 w 1051"/>
              <a:gd name="T17" fmla="*/ 844 h 1051"/>
            </a:gdLst>
            <a:ahLst/>
            <a:cxnLst/>
            <a:rect l="0" t="0" r="r" b="b"/>
            <a:pathLst>
              <a:path w="1051" h="1051">
                <a:moveTo>
                  <a:pt x="949" y="844"/>
                </a:moveTo>
                <a:cubicBezTo>
                  <a:pt x="365" y="1030"/>
                  <a:pt x="365" y="1030"/>
                  <a:pt x="365" y="1030"/>
                </a:cubicBezTo>
                <a:cubicBezTo>
                  <a:pt x="299" y="1051"/>
                  <a:pt x="228" y="1015"/>
                  <a:pt x="207" y="949"/>
                </a:cubicBezTo>
                <a:cubicBezTo>
                  <a:pt x="21" y="365"/>
                  <a:pt x="21" y="365"/>
                  <a:pt x="21" y="365"/>
                </a:cubicBezTo>
                <a:cubicBezTo>
                  <a:pt x="0" y="299"/>
                  <a:pt x="36" y="228"/>
                  <a:pt x="102" y="207"/>
                </a:cubicBezTo>
                <a:cubicBezTo>
                  <a:pt x="686" y="21"/>
                  <a:pt x="686" y="21"/>
                  <a:pt x="686" y="21"/>
                </a:cubicBezTo>
                <a:cubicBezTo>
                  <a:pt x="752" y="0"/>
                  <a:pt x="823" y="36"/>
                  <a:pt x="844" y="102"/>
                </a:cubicBezTo>
                <a:cubicBezTo>
                  <a:pt x="1030" y="686"/>
                  <a:pt x="1030" y="686"/>
                  <a:pt x="1030" y="686"/>
                </a:cubicBezTo>
                <a:cubicBezTo>
                  <a:pt x="1051" y="752"/>
                  <a:pt x="1015" y="823"/>
                  <a:pt x="949" y="844"/>
                </a:cubicBezTo>
                <a:close/>
              </a:path>
            </a:pathLst>
          </a:custGeom>
          <a:solidFill>
            <a:schemeClr val="accent2"/>
          </a:solidFill>
          <a:ln cap="sq">
            <a:noFill/>
          </a:ln>
        </p:spPr>
        <p:txBody>
          <a:bodyPr vert="horz" wrap="square" lIns="91440" tIns="45720" rIns="91440" bIns="45720" rtlCol="0" anchor="t"/>
          <a:lstStyle/>
          <a:p>
            <a:pPr algn="l">
              <a:lnSpc>
                <a:spcPct val="110000"/>
              </a:lnSpc>
            </a:pPr>
            <a:endParaRPr kumimoji="1" lang="zh-CN" altLang="en-US"/>
          </a:p>
        </p:txBody>
      </p:sp>
      <p:sp>
        <p:nvSpPr>
          <p:cNvPr id="8" name="标题 1"/>
          <p:cNvSpPr txBox="1"/>
          <p:nvPr/>
        </p:nvSpPr>
        <p:spPr>
          <a:xfrm>
            <a:off x="1160318" y="851718"/>
            <a:ext cx="9871364" cy="5228212"/>
          </a:xfrm>
          <a:prstGeom prst="roundRect">
            <a:avLst>
              <a:gd name="adj" fmla="val 3531"/>
            </a:avLst>
          </a:prstGeom>
          <a:solidFill>
            <a:schemeClr val="bg1"/>
          </a:solidFill>
          <a:ln w="28575" cap="sq">
            <a:solidFill>
              <a:schemeClr val="accent1">
                <a:alpha val="100000"/>
              </a:schemeClr>
            </a:solidFill>
            <a:miter/>
          </a:ln>
          <a:effectLst/>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a:off x="4896667" y="660104"/>
            <a:ext cx="2398666" cy="579822"/>
          </a:xfrm>
          <a:prstGeom prst="roundRect">
            <a:avLst>
              <a:gd name="adj" fmla="val 50000"/>
            </a:avLst>
          </a:prstGeom>
          <a:solidFill>
            <a:schemeClr val="accent1">
              <a:lumMod val="75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10800000" flipV="1">
            <a:off x="2796168" y="4678552"/>
            <a:ext cx="6609880" cy="477418"/>
          </a:xfrm>
          <a:prstGeom prst="roundRect">
            <a:avLst>
              <a:gd name="adj" fmla="val 50000"/>
            </a:avLst>
          </a:prstGeom>
          <a:solidFill>
            <a:schemeClr val="accent2"/>
          </a:solidFill>
          <a:ln w="21930" cap="flat">
            <a:noFill/>
            <a:miter/>
          </a:ln>
        </p:spPr>
        <p:txBody>
          <a:bodyPr vert="horz" wrap="square" lIns="91440" tIns="45720" rIns="91440" bIns="45720" rtlCol="0" anchor="ctr"/>
          <a:lstStyle/>
          <a:p>
            <a:pPr algn="ctr">
              <a:lnSpc>
                <a:spcPct val="110000"/>
              </a:lnSpc>
            </a:pPr>
            <a:r>
              <a:rPr kumimoji="1" lang="en-US" altLang="zh-CN" sz="2000">
                <a:ln w="12700">
                  <a:noFill/>
                </a:ln>
                <a:solidFill>
                  <a:srgbClr val="FFFFFF">
                    <a:alpha val="100000"/>
                  </a:srgbClr>
                </a:solidFill>
                <a:latin typeface="+mn-ea"/>
                <a:cs typeface="OPPOSans R" panose="00020600040101010101" charset="-122"/>
              </a:rPr>
              <a:t>
</a:t>
            </a:r>
            <a:endParaRPr kumimoji="1" lang="zh-CN" altLang="en-US">
              <a:latin typeface="+mn-ea"/>
            </a:endParaRPr>
          </a:p>
        </p:txBody>
      </p:sp>
      <p:sp>
        <p:nvSpPr>
          <p:cNvPr id="11" name="标题 1"/>
          <p:cNvSpPr txBox="1"/>
          <p:nvPr/>
        </p:nvSpPr>
        <p:spPr>
          <a:xfrm>
            <a:off x="4294486" y="5344701"/>
            <a:ext cx="1538755" cy="369332"/>
          </a:xfrm>
          <a:prstGeom prst="roundRect">
            <a:avLst>
              <a:gd name="adj" fmla="val 50000"/>
            </a:avLst>
          </a:prstGeom>
          <a:solidFill>
            <a:schemeClr val="bg1"/>
          </a:solidFill>
          <a:ln w="12700" cap="sq">
            <a:solidFill>
              <a:schemeClr val="accent1">
                <a:lumMod val="75000"/>
                <a:alpha val="100000"/>
              </a:schemeClr>
            </a:solidFill>
          </a:ln>
        </p:spPr>
        <p:txBody>
          <a:bodyPr vert="horz" wrap="square" lIns="91440" tIns="45720" rIns="91440" bIns="45720" rtlCol="0" anchor="ctr"/>
          <a:lstStyle/>
          <a:p>
            <a:pPr algn="r">
              <a:lnSpc>
                <a:spcPct val="110000"/>
              </a:lnSpc>
            </a:pPr>
            <a:endParaRPr kumimoji="1" lang="zh-CN" altLang="en-US">
              <a:latin typeface="+mn-ea"/>
            </a:endParaRPr>
          </a:p>
        </p:txBody>
      </p:sp>
      <p:sp>
        <p:nvSpPr>
          <p:cNvPr id="12" name="标题 1"/>
          <p:cNvSpPr txBox="1"/>
          <p:nvPr/>
        </p:nvSpPr>
        <p:spPr>
          <a:xfrm>
            <a:off x="7560925" y="5344701"/>
            <a:ext cx="1848450" cy="369332"/>
          </a:xfrm>
          <a:prstGeom prst="roundRect">
            <a:avLst>
              <a:gd name="adj" fmla="val 50000"/>
            </a:avLst>
          </a:prstGeom>
          <a:solidFill>
            <a:schemeClr val="bg1"/>
          </a:solidFill>
          <a:ln w="12700" cap="sq">
            <a:solidFill>
              <a:schemeClr val="accent1">
                <a:lumMod val="75000"/>
                <a:alpha val="100000"/>
              </a:schemeClr>
            </a:solidFill>
          </a:ln>
        </p:spPr>
        <p:txBody>
          <a:bodyPr vert="horz" wrap="square" lIns="91440" tIns="45720" rIns="91440" bIns="45720" rtlCol="0" anchor="ctr"/>
          <a:lstStyle/>
          <a:p>
            <a:pPr algn="r">
              <a:lnSpc>
                <a:spcPct val="110000"/>
              </a:lnSpc>
            </a:pPr>
            <a:endParaRPr kumimoji="1" lang="zh-CN" altLang="en-US">
              <a:latin typeface="+mn-ea"/>
            </a:endParaRPr>
          </a:p>
        </p:txBody>
      </p:sp>
      <p:sp>
        <p:nvSpPr>
          <p:cNvPr id="13" name="标题 1"/>
          <p:cNvSpPr txBox="1"/>
          <p:nvPr/>
        </p:nvSpPr>
        <p:spPr>
          <a:xfrm>
            <a:off x="2802699" y="5344701"/>
            <a:ext cx="1925487" cy="369332"/>
          </a:xfrm>
          <a:prstGeom prst="roundRect">
            <a:avLst>
              <a:gd name="adj" fmla="val 50000"/>
            </a:avLst>
          </a:prstGeom>
          <a:solidFill>
            <a:schemeClr val="accent1"/>
          </a:solidFill>
          <a:ln w="12700" cap="sq">
            <a:solidFill>
              <a:schemeClr val="accent1">
                <a:lumMod val="75000"/>
                <a:alpha val="100000"/>
              </a:schemeClr>
            </a:solidFill>
          </a:ln>
        </p:spPr>
        <p:txBody>
          <a:bodyPr vert="horz" wrap="square" lIns="91440" tIns="45720" rIns="91440" bIns="45720" rtlCol="0" anchor="ctr"/>
          <a:lstStyle/>
          <a:p>
            <a:pPr algn="ctr">
              <a:lnSpc>
                <a:spcPct val="110000"/>
              </a:lnSpc>
            </a:pPr>
            <a:endParaRPr kumimoji="1" lang="zh-CN" altLang="en-US">
              <a:latin typeface="+mn-ea"/>
            </a:endParaRPr>
          </a:p>
        </p:txBody>
      </p:sp>
      <p:sp>
        <p:nvSpPr>
          <p:cNvPr id="14" name="标题 1"/>
          <p:cNvSpPr txBox="1"/>
          <p:nvPr/>
        </p:nvSpPr>
        <p:spPr>
          <a:xfrm>
            <a:off x="6111488" y="5344701"/>
            <a:ext cx="1925487" cy="369332"/>
          </a:xfrm>
          <a:prstGeom prst="roundRect">
            <a:avLst>
              <a:gd name="adj" fmla="val 50000"/>
            </a:avLst>
          </a:prstGeom>
          <a:solidFill>
            <a:schemeClr val="accent1"/>
          </a:solidFill>
          <a:ln w="12700" cap="sq">
            <a:solidFill>
              <a:schemeClr val="accent1">
                <a:lumMod val="75000"/>
                <a:alpha val="100000"/>
              </a:schemeClr>
            </a:solidFill>
          </a:ln>
        </p:spPr>
        <p:txBody>
          <a:bodyPr vert="horz" wrap="square" lIns="91440" tIns="45720" rIns="91440" bIns="45720" rtlCol="0" anchor="ctr"/>
          <a:lstStyle/>
          <a:p>
            <a:pPr algn="ctr">
              <a:lnSpc>
                <a:spcPct val="110000"/>
              </a:lnSpc>
            </a:pPr>
            <a:endParaRPr kumimoji="1" lang="zh-CN" altLang="en-US">
              <a:latin typeface="+mn-ea"/>
            </a:endParaRPr>
          </a:p>
        </p:txBody>
      </p:sp>
      <p:sp>
        <p:nvSpPr>
          <p:cNvPr id="15" name="标题 1"/>
          <p:cNvSpPr txBox="1"/>
          <p:nvPr/>
        </p:nvSpPr>
        <p:spPr>
          <a:xfrm flipH="1">
            <a:off x="0" y="3240088"/>
            <a:ext cx="1863725" cy="3000375"/>
          </a:xfrm>
          <a:custGeom>
            <a:avLst/>
            <a:gdLst>
              <a:gd name="T0" fmla="*/ 1174 w 1174"/>
              <a:gd name="T1" fmla="*/ 654 h 1890"/>
              <a:gd name="T2" fmla="*/ 317 w 1174"/>
              <a:gd name="T3" fmla="*/ 0 h 1890"/>
              <a:gd name="T4" fmla="*/ 0 w 1174"/>
              <a:gd name="T5" fmla="*/ 1890 h 1890"/>
              <a:gd name="T6" fmla="*/ 1174 w 1174"/>
              <a:gd name="T7" fmla="*/ 1428 h 1890"/>
              <a:gd name="T8" fmla="*/ 1174 w 1174"/>
              <a:gd name="T9" fmla="*/ 654 h 1890"/>
            </a:gdLst>
            <a:ahLst/>
            <a:cxnLst/>
            <a:rect l="0" t="0" r="r" b="b"/>
            <a:pathLst>
              <a:path w="1174" h="1890">
                <a:moveTo>
                  <a:pt x="1174" y="654"/>
                </a:moveTo>
                <a:lnTo>
                  <a:pt x="317" y="0"/>
                </a:lnTo>
                <a:lnTo>
                  <a:pt x="0" y="1890"/>
                </a:lnTo>
                <a:lnTo>
                  <a:pt x="1174" y="1428"/>
                </a:lnTo>
                <a:lnTo>
                  <a:pt x="1174" y="654"/>
                </a:lnTo>
                <a:close/>
              </a:path>
            </a:pathLst>
          </a:custGeom>
          <a:solidFill>
            <a:schemeClr val="accent1"/>
          </a:solidFill>
          <a:ln cap="sq">
            <a:noFill/>
          </a:ln>
        </p:spPr>
        <p:txBody>
          <a:bodyPr vert="horz" wrap="square" lIns="91440" tIns="45720" rIns="91440" bIns="45720" rtlCol="0" anchor="t"/>
          <a:lstStyle/>
          <a:p>
            <a:pPr algn="l">
              <a:lnSpc>
                <a:spcPct val="110000"/>
              </a:lnSpc>
            </a:pPr>
            <a:endParaRPr kumimoji="1" lang="zh-CN" altLang="en-US"/>
          </a:p>
        </p:txBody>
      </p:sp>
      <p:sp>
        <p:nvSpPr>
          <p:cNvPr id="16" name="标题 1"/>
          <p:cNvSpPr txBox="1"/>
          <p:nvPr/>
        </p:nvSpPr>
        <p:spPr>
          <a:xfrm flipV="1">
            <a:off x="10328275" y="617537"/>
            <a:ext cx="1863725" cy="3000375"/>
          </a:xfrm>
          <a:custGeom>
            <a:avLst/>
            <a:gdLst>
              <a:gd name="T0" fmla="*/ 1174 w 1174"/>
              <a:gd name="T1" fmla="*/ 654 h 1890"/>
              <a:gd name="T2" fmla="*/ 317 w 1174"/>
              <a:gd name="T3" fmla="*/ 0 h 1890"/>
              <a:gd name="T4" fmla="*/ 0 w 1174"/>
              <a:gd name="T5" fmla="*/ 1890 h 1890"/>
              <a:gd name="T6" fmla="*/ 1174 w 1174"/>
              <a:gd name="T7" fmla="*/ 1428 h 1890"/>
              <a:gd name="T8" fmla="*/ 1174 w 1174"/>
              <a:gd name="T9" fmla="*/ 654 h 1890"/>
            </a:gdLst>
            <a:ahLst/>
            <a:cxnLst/>
            <a:rect l="0" t="0" r="r" b="b"/>
            <a:pathLst>
              <a:path w="1174" h="1890">
                <a:moveTo>
                  <a:pt x="1174" y="654"/>
                </a:moveTo>
                <a:lnTo>
                  <a:pt x="317" y="0"/>
                </a:lnTo>
                <a:lnTo>
                  <a:pt x="0" y="1890"/>
                </a:lnTo>
                <a:lnTo>
                  <a:pt x="1174" y="1428"/>
                </a:lnTo>
                <a:lnTo>
                  <a:pt x="1174" y="654"/>
                </a:lnTo>
                <a:close/>
              </a:path>
            </a:pathLst>
          </a:custGeom>
          <a:solidFill>
            <a:schemeClr val="accent3"/>
          </a:solidFill>
          <a:ln cap="sq">
            <a:noFill/>
          </a:ln>
        </p:spPr>
        <p:txBody>
          <a:bodyPr vert="horz" wrap="square" lIns="91440" tIns="45720" rIns="91440" bIns="45720" rtlCol="0" anchor="t"/>
          <a:lstStyle/>
          <a:p>
            <a:pPr algn="l">
              <a:lnSpc>
                <a:spcPct val="110000"/>
              </a:lnSpc>
            </a:pPr>
            <a:endParaRPr kumimoji="1" lang="zh-CN" altLang="en-US"/>
          </a:p>
        </p:txBody>
      </p:sp>
      <p:sp>
        <p:nvSpPr>
          <p:cNvPr id="17" name="标题 1"/>
          <p:cNvSpPr txBox="1"/>
          <p:nvPr/>
        </p:nvSpPr>
        <p:spPr>
          <a:xfrm>
            <a:off x="1459149" y="1163051"/>
            <a:ext cx="929869" cy="928230"/>
          </a:xfrm>
          <a:prstGeom prst="ellipse">
            <a:avLst/>
          </a:prstGeom>
          <a:solidFill>
            <a:schemeClr val="accent4"/>
          </a:solidFill>
          <a:ln cap="sq">
            <a:noFill/>
          </a:ln>
        </p:spPr>
        <p:txBody>
          <a:bodyPr vert="horz" wrap="square" lIns="91440" tIns="45720" rIns="91440" bIns="45720" rtlCol="0" anchor="t"/>
          <a:lstStyle/>
          <a:p>
            <a:pPr algn="l">
              <a:lnSpc>
                <a:spcPct val="110000"/>
              </a:lnSpc>
            </a:pPr>
            <a:endParaRPr kumimoji="1" lang="zh-CN" altLang="en-US"/>
          </a:p>
        </p:txBody>
      </p:sp>
      <p:sp>
        <p:nvSpPr>
          <p:cNvPr id="18" name="标题 1"/>
          <p:cNvSpPr txBox="1"/>
          <p:nvPr/>
        </p:nvSpPr>
        <p:spPr>
          <a:xfrm>
            <a:off x="9766571" y="4801195"/>
            <a:ext cx="929869" cy="928230"/>
          </a:xfrm>
          <a:prstGeom prst="ellipse">
            <a:avLst/>
          </a:prstGeom>
          <a:solidFill>
            <a:schemeClr val="accent1"/>
          </a:solidFill>
          <a:ln cap="sq">
            <a:noFill/>
          </a:ln>
        </p:spPr>
        <p:txBody>
          <a:bodyPr vert="horz" wrap="square" lIns="91440" tIns="45720" rIns="91440" bIns="45720" rtlCol="0" anchor="t"/>
          <a:lstStyle/>
          <a:p>
            <a:pPr algn="l">
              <a:lnSpc>
                <a:spcPct val="110000"/>
              </a:lnSpc>
            </a:pPr>
            <a:endParaRPr kumimoji="1" lang="zh-CN" altLang="en-US">
              <a:latin typeface="+mn-ea"/>
            </a:endParaRPr>
          </a:p>
        </p:txBody>
      </p:sp>
      <p:sp>
        <p:nvSpPr>
          <p:cNvPr id="19" name="标题 1"/>
          <p:cNvSpPr txBox="1"/>
          <p:nvPr/>
        </p:nvSpPr>
        <p:spPr>
          <a:xfrm flipH="1">
            <a:off x="1536015" y="4340808"/>
            <a:ext cx="817780" cy="698254"/>
          </a:xfrm>
          <a:prstGeom prst="triangle">
            <a:avLst/>
          </a:prstGeom>
          <a:solidFill>
            <a:schemeClr val="accent3"/>
          </a:solidFill>
          <a:ln cap="sq">
            <a:noFill/>
          </a:ln>
        </p:spPr>
        <p:txBody>
          <a:bodyPr vert="horz" wrap="square" lIns="91440" tIns="45720" rIns="91440" bIns="45720" rtlCol="0" anchor="t"/>
          <a:lstStyle/>
          <a:p>
            <a:pPr algn="l">
              <a:lnSpc>
                <a:spcPct val="110000"/>
              </a:lnSpc>
            </a:pPr>
            <a:endParaRPr kumimoji="1" lang="zh-CN" altLang="en-US">
              <a:latin typeface="+mn-ea"/>
            </a:endParaRPr>
          </a:p>
        </p:txBody>
      </p:sp>
      <p:sp>
        <p:nvSpPr>
          <p:cNvPr id="20" name="标题 1"/>
          <p:cNvSpPr txBox="1"/>
          <p:nvPr/>
        </p:nvSpPr>
        <p:spPr>
          <a:xfrm rot="2359629" flipV="1">
            <a:off x="9895233" y="2038300"/>
            <a:ext cx="817780" cy="698254"/>
          </a:xfrm>
          <a:prstGeom prst="triangle">
            <a:avLst/>
          </a:prstGeom>
          <a:solidFill>
            <a:schemeClr val="accent1"/>
          </a:solidFill>
          <a:ln cap="sq">
            <a:noFill/>
          </a:ln>
        </p:spPr>
        <p:txBody>
          <a:bodyPr vert="horz" wrap="square" lIns="91440" tIns="45720" rIns="91440" bIns="45720" rtlCol="0" anchor="t"/>
          <a:lstStyle/>
          <a:p>
            <a:pPr algn="l">
              <a:lnSpc>
                <a:spcPct val="110000"/>
              </a:lnSpc>
            </a:pPr>
            <a:endParaRPr kumimoji="1" lang="zh-CN" altLang="en-US"/>
          </a:p>
        </p:txBody>
      </p:sp>
      <p:sp>
        <p:nvSpPr>
          <p:cNvPr id="22" name="标题 1"/>
          <p:cNvSpPr txBox="1"/>
          <p:nvPr/>
        </p:nvSpPr>
        <p:spPr>
          <a:xfrm>
            <a:off x="2637175" y="1646389"/>
            <a:ext cx="6955750" cy="2694419"/>
          </a:xfrm>
          <a:prstGeom prst="rect">
            <a:avLst/>
          </a:prstGeom>
          <a:noFill/>
          <a:ln>
            <a:noFill/>
          </a:ln>
        </p:spPr>
        <p:txBody>
          <a:bodyPr vert="horz" wrap="square" lIns="36000" tIns="45720" rIns="36000" bIns="45720" rtlCol="0" anchor="ctr"/>
          <a:lstStyle/>
          <a:p>
            <a:pPr algn="ctr">
              <a:lnSpc>
                <a:spcPct val="130000"/>
              </a:lnSpc>
            </a:pPr>
            <a:r>
              <a:rPr kumimoji="1" lang="en-US" altLang="zh-CN" sz="6600">
                <a:ln w="12700">
                  <a:noFill/>
                </a:ln>
                <a:solidFill>
                  <a:srgbClr val="262626">
                    <a:alpha val="100000"/>
                  </a:srgbClr>
                </a:solidFill>
                <a:latin typeface="OPPOSans H" panose="00020600040101010101" charset="-122"/>
                <a:ea typeface="OPPOSans H" panose="00020600040101010101" charset="-122"/>
                <a:cs typeface="OPPOSans H" panose="00020600040101010101" charset="-122"/>
              </a:rPr>
              <a:t>谢谢大家</a:t>
            </a:r>
            <a:endParaRPr kumimoji="1" lang="zh-CN" altLang="en-US"/>
          </a:p>
        </p:txBody>
      </p:sp>
      <p:sp>
        <p:nvSpPr>
          <p:cNvPr id="23" name="标题 1"/>
          <p:cNvSpPr txBox="1"/>
          <p:nvPr/>
        </p:nvSpPr>
        <p:spPr>
          <a:xfrm>
            <a:off x="3572510" y="4683760"/>
            <a:ext cx="5120005" cy="467360"/>
          </a:xfrm>
          <a:prstGeom prst="rect">
            <a:avLst/>
          </a:prstGeom>
          <a:noFill/>
          <a:ln>
            <a:noFill/>
          </a:ln>
        </p:spPr>
        <p:txBody>
          <a:bodyPr vert="horz" wrap="square" lIns="91440" tIns="45720" rIns="91440" bIns="45720" rtlCol="0" anchor="t"/>
          <a:lstStyle/>
          <a:p>
            <a:pPr algn="ctr">
              <a:lnSpc>
                <a:spcPct val="110000"/>
              </a:lnSpc>
            </a:pPr>
            <a:r>
              <a:rPr kumimoji="1" lang="en-US" altLang="zh-CN" sz="2000">
                <a:ln w="12700">
                  <a:noFill/>
                </a:ln>
                <a:solidFill>
                  <a:srgbClr val="FFFFFF">
                    <a:alpha val="100000"/>
                  </a:srgbClr>
                </a:solidFill>
                <a:latin typeface="+mn-ea"/>
                <a:cs typeface="OPPOSans R" panose="00020600040101010101" charset="-122"/>
                <a:sym typeface="+mn-ea"/>
              </a:rPr>
              <a:t>JiangsuDC  wangkun</a:t>
            </a:r>
            <a:endParaRPr kumimoji="1" lang="zh-CN" altLang="en-US">
              <a:latin typeface="+mn-ea"/>
            </a:endParaRPr>
          </a:p>
        </p:txBody>
      </p:sp>
      <p:sp>
        <p:nvSpPr>
          <p:cNvPr id="24" name="标题 1"/>
          <p:cNvSpPr txBox="1"/>
          <p:nvPr/>
        </p:nvSpPr>
        <p:spPr>
          <a:xfrm>
            <a:off x="4744912" y="5353168"/>
            <a:ext cx="1056155" cy="369332"/>
          </a:xfrm>
          <a:prstGeom prst="rect">
            <a:avLst/>
          </a:prstGeom>
          <a:noFill/>
          <a:ln cap="sq">
            <a:noFill/>
          </a:ln>
        </p:spPr>
        <p:txBody>
          <a:bodyPr vert="horz" wrap="square" lIns="91440" tIns="45720" rIns="91440" bIns="45720" rtlCol="0" anchor="ctr"/>
          <a:lstStyle/>
          <a:p>
            <a:pPr algn="ctr">
              <a:lnSpc>
                <a:spcPct val="110000"/>
              </a:lnSpc>
            </a:pPr>
            <a:r>
              <a:rPr kumimoji="1" lang="zh-CN" altLang="en-US" sz="1800">
                <a:ln w="12700">
                  <a:noFill/>
                </a:ln>
                <a:solidFill>
                  <a:srgbClr val="262626">
                    <a:alpha val="100000"/>
                  </a:srgbClr>
                </a:solidFill>
                <a:latin typeface="+mn-ea"/>
                <a:cs typeface="OPPOSans R" panose="00020600040101010101" charset="-122"/>
              </a:rPr>
              <a:t>工程部</a:t>
            </a:r>
          </a:p>
        </p:txBody>
      </p:sp>
      <p:sp>
        <p:nvSpPr>
          <p:cNvPr id="25" name="标题 1"/>
          <p:cNvSpPr txBox="1"/>
          <p:nvPr/>
        </p:nvSpPr>
        <p:spPr>
          <a:xfrm>
            <a:off x="8033621" y="5353168"/>
            <a:ext cx="1378550" cy="369332"/>
          </a:xfrm>
          <a:prstGeom prst="rect">
            <a:avLst/>
          </a:prstGeom>
          <a:noFill/>
          <a:ln cap="sq">
            <a:noFill/>
          </a:ln>
        </p:spPr>
        <p:txBody>
          <a:bodyPr vert="horz" wrap="square" lIns="91440" tIns="45720" rIns="91440" bIns="45720" rtlCol="0" anchor="ctr"/>
          <a:lstStyle/>
          <a:p>
            <a:pPr algn="ctr">
              <a:lnSpc>
                <a:spcPct val="110000"/>
              </a:lnSpc>
            </a:pPr>
            <a:r>
              <a:rPr kumimoji="1" lang="en-US" altLang="zh-CN" sz="1800">
                <a:ln w="12700">
                  <a:noFill/>
                </a:ln>
                <a:solidFill>
                  <a:srgbClr val="262626">
                    <a:alpha val="100000"/>
                  </a:srgbClr>
                </a:solidFill>
                <a:latin typeface="+mn-ea"/>
                <a:cs typeface="OPPOSans R" panose="00020600040101010101" charset="-122"/>
              </a:rPr>
              <a:t>2025.2</a:t>
            </a:r>
            <a:endParaRPr kumimoji="1" lang="zh-CN" altLang="en-US" dirty="0">
              <a:latin typeface="+mn-ea"/>
            </a:endParaRPr>
          </a:p>
        </p:txBody>
      </p:sp>
      <p:sp>
        <p:nvSpPr>
          <p:cNvPr id="26" name="标题 1"/>
          <p:cNvSpPr txBox="1"/>
          <p:nvPr/>
        </p:nvSpPr>
        <p:spPr>
          <a:xfrm>
            <a:off x="2865775" y="5353168"/>
            <a:ext cx="1925487" cy="369332"/>
          </a:xfrm>
          <a:prstGeom prst="homePlate">
            <a:avLst/>
          </a:prstGeom>
          <a:noFill/>
          <a:ln cap="sq">
            <a:noFill/>
          </a:ln>
        </p:spPr>
        <p:txBody>
          <a:bodyPr vert="horz" wrap="square" lIns="91440" tIns="45720" rIns="91440" bIns="45720" rtlCol="0" anchor="ctr"/>
          <a:lstStyle/>
          <a:p>
            <a:pPr algn="ctr">
              <a:lnSpc>
                <a:spcPct val="110000"/>
              </a:lnSpc>
            </a:pPr>
            <a:r>
              <a:rPr kumimoji="1" lang="en-US" altLang="zh-CN" sz="1800">
                <a:ln w="12700">
                  <a:noFill/>
                </a:ln>
                <a:solidFill>
                  <a:srgbClr val="FFFFFF">
                    <a:alpha val="100000"/>
                  </a:srgbClr>
                </a:solidFill>
                <a:latin typeface="+mn-ea"/>
                <a:cs typeface="OPPOSans R" panose="00020600040101010101" charset="-122"/>
              </a:rPr>
              <a:t>汇报人</a:t>
            </a:r>
            <a:endParaRPr kumimoji="1" lang="zh-CN" altLang="en-US">
              <a:latin typeface="+mn-ea"/>
            </a:endParaRPr>
          </a:p>
        </p:txBody>
      </p:sp>
      <p:sp>
        <p:nvSpPr>
          <p:cNvPr id="27" name="标题 1"/>
          <p:cNvSpPr txBox="1"/>
          <p:nvPr/>
        </p:nvSpPr>
        <p:spPr>
          <a:xfrm>
            <a:off x="6174565" y="5353168"/>
            <a:ext cx="1925487" cy="369332"/>
          </a:xfrm>
          <a:prstGeom prst="homePlate">
            <a:avLst/>
          </a:prstGeom>
          <a:noFill/>
          <a:ln cap="sq">
            <a:noFill/>
          </a:ln>
        </p:spPr>
        <p:txBody>
          <a:bodyPr vert="horz" wrap="square" lIns="91440" tIns="45720" rIns="91440" bIns="45720" rtlCol="0" anchor="ctr"/>
          <a:lstStyle/>
          <a:p>
            <a:pPr algn="ctr">
              <a:lnSpc>
                <a:spcPct val="110000"/>
              </a:lnSpc>
            </a:pPr>
            <a:r>
              <a:rPr kumimoji="1" lang="en-US" altLang="zh-CN" sz="1800">
                <a:ln w="12700">
                  <a:noFill/>
                </a:ln>
                <a:solidFill>
                  <a:srgbClr val="FFFFFF">
                    <a:alpha val="100000"/>
                  </a:srgbClr>
                </a:solidFill>
                <a:latin typeface="+mn-ea"/>
                <a:cs typeface="OPPOSans R" panose="00020600040101010101" charset="-122"/>
              </a:rPr>
              <a:t>汇报时间</a:t>
            </a:r>
            <a:endParaRPr kumimoji="1" lang="zh-CN" altLang="en-US">
              <a:latin typeface="+mn-ea"/>
            </a:endParaRPr>
          </a:p>
        </p:txBody>
      </p:sp>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FF5050"/>
      </a:accent1>
      <a:accent2>
        <a:srgbClr val="62CB78"/>
      </a:accent2>
      <a:accent3>
        <a:srgbClr val="00B0F0"/>
      </a:accent3>
      <a:accent4>
        <a:srgbClr val="FFC000"/>
      </a:accent4>
      <a:accent5>
        <a:srgbClr val="564EF8"/>
      </a:accent5>
      <a:accent6>
        <a:srgbClr val="BF9000"/>
      </a:accent6>
      <a:hlink>
        <a:srgbClr val="564EF8"/>
      </a:hlink>
      <a:folHlink>
        <a:srgbClr val="BFBFBF"/>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691</Words>
  <Application>Microsoft Office PowerPoint</Application>
  <PresentationFormat>宽屏</PresentationFormat>
  <Paragraphs>154</Paragraphs>
  <Slides>22</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22</vt:i4>
      </vt:variant>
    </vt:vector>
  </HeadingPairs>
  <TitlesOfParts>
    <vt:vector size="28" baseType="lpstr">
      <vt:lpstr>OPPOSans R</vt:lpstr>
      <vt:lpstr>等线</vt:lpstr>
      <vt:lpstr>OPPOSans H</vt:lpstr>
      <vt:lpstr>Source Han Sans</vt:lpstr>
      <vt:lpstr>Source Han Sans CN Bold</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k K</cp:lastModifiedBy>
  <cp:revision>19</cp:revision>
  <dcterms:created xsi:type="dcterms:W3CDTF">2025-02-07T04:31:00Z</dcterms:created>
  <dcterms:modified xsi:type="dcterms:W3CDTF">2026-07-30T07:04:44Z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08B7E3D33B5F402F8604B474F6E99AA4_12</vt:lpwstr>
  </property>
  <property fmtid="{D5CDD505-2E9C-101B-9397-08002B2CF9AE}" pid="3" name="KSOProductBuildVer">
    <vt:lpwstr>2052-12.8.2.15091</vt:lpwstr>
  </property>
</Properties>
</file>