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772400" cy="10058400"/>
  <p:embeddedFontLst>
    <p:embeddedFont>
      <p:font typeface="Noto Sans SC"/>
      <p:regular r:id="rId17"/>
      <p:bold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?>
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presProps" Target="presProps.xml" 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5.png"/><Relationship Id="rId8" Type="http://schemas.openxmlformats.org/officeDocument/2006/relationships/image" Target="../media/image23.png"/><Relationship Id="rId9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25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26.png"/><Relationship Id="rId4" Type="http://schemas.openxmlformats.org/officeDocument/2006/relationships/image" Target="../media/image5.png"/><Relationship Id="rId5" Type="http://schemas.openxmlformats.org/officeDocument/2006/relationships/image" Target="../media/image27.png"/><Relationship Id="rId6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5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"/>
          <p:cNvSpPr/>
          <p:nvPr/>
        </p:nvSpPr>
        <p:spPr>
          <a:xfrm>
            <a:off x="10982160" y="5648040"/>
            <a:ext cx="895680" cy="895680"/>
          </a:xfrm>
          <a:custGeom>
            <a:avLst/>
            <a:gdLst/>
            <a:ahLst/>
            <a:rect l="0" t="0" r="r" b="b"/>
            <a:pathLst>
              <a:path fill="none" w="2488" h="2488">
                <a:moveTo>
                  <a:pt x="0" y="2303"/>
                </a:moveTo>
                <a:lnTo>
                  <a:pt x="0" y="185"/>
                </a:lnTo>
                <a:cubicBezTo>
                  <a:pt x="0" y="173"/>
                  <a:pt x="1" y="161"/>
                  <a:pt x="4" y="149"/>
                </a:cubicBezTo>
                <a:cubicBezTo>
                  <a:pt x="6" y="137"/>
                  <a:pt x="9" y="126"/>
                  <a:pt x="14" y="115"/>
                </a:cubicBezTo>
                <a:cubicBezTo>
                  <a:pt x="19" y="103"/>
                  <a:pt x="24" y="93"/>
                  <a:pt x="31" y="83"/>
                </a:cubicBezTo>
                <a:cubicBezTo>
                  <a:pt x="38" y="72"/>
                  <a:pt x="46" y="63"/>
                  <a:pt x="54" y="55"/>
                </a:cubicBezTo>
                <a:cubicBezTo>
                  <a:pt x="63" y="46"/>
                  <a:pt x="72" y="38"/>
                  <a:pt x="82" y="32"/>
                </a:cubicBezTo>
                <a:cubicBezTo>
                  <a:pt x="92" y="25"/>
                  <a:pt x="103" y="19"/>
                  <a:pt x="114" y="14"/>
                </a:cubicBezTo>
                <a:cubicBezTo>
                  <a:pt x="126" y="10"/>
                  <a:pt x="137" y="6"/>
                  <a:pt x="149" y="4"/>
                </a:cubicBezTo>
                <a:cubicBezTo>
                  <a:pt x="161" y="1"/>
                  <a:pt x="173" y="0"/>
                  <a:pt x="185" y="0"/>
                </a:cubicBezTo>
                <a:lnTo>
                  <a:pt x="2303" y="0"/>
                </a:lnTo>
                <a:cubicBezTo>
                  <a:pt x="2315" y="0"/>
                  <a:pt x="2327" y="1"/>
                  <a:pt x="2339" y="4"/>
                </a:cubicBezTo>
                <a:cubicBezTo>
                  <a:pt x="2351" y="6"/>
                  <a:pt x="2362" y="10"/>
                  <a:pt x="2374" y="14"/>
                </a:cubicBezTo>
                <a:cubicBezTo>
                  <a:pt x="2385" y="19"/>
                  <a:pt x="2396" y="25"/>
                  <a:pt x="2406" y="32"/>
                </a:cubicBezTo>
                <a:cubicBezTo>
                  <a:pt x="2416" y="38"/>
                  <a:pt x="2425" y="46"/>
                  <a:pt x="2434" y="55"/>
                </a:cubicBezTo>
                <a:cubicBezTo>
                  <a:pt x="2442" y="63"/>
                  <a:pt x="2450" y="72"/>
                  <a:pt x="2457" y="83"/>
                </a:cubicBezTo>
                <a:cubicBezTo>
                  <a:pt x="2464" y="93"/>
                  <a:pt x="2469" y="103"/>
                  <a:pt x="2474" y="115"/>
                </a:cubicBezTo>
                <a:cubicBezTo>
                  <a:pt x="2479" y="126"/>
                  <a:pt x="2482" y="137"/>
                  <a:pt x="2484" y="149"/>
                </a:cubicBezTo>
                <a:cubicBezTo>
                  <a:pt x="2487" y="161"/>
                  <a:pt x="2488" y="173"/>
                  <a:pt x="2488" y="185"/>
                </a:cubicBezTo>
                <a:lnTo>
                  <a:pt x="2488" y="2303"/>
                </a:lnTo>
                <a:cubicBezTo>
                  <a:pt x="2488" y="2315"/>
                  <a:pt x="2487" y="2327"/>
                  <a:pt x="2484" y="2339"/>
                </a:cubicBezTo>
                <a:cubicBezTo>
                  <a:pt x="2482" y="2351"/>
                  <a:pt x="2479" y="2363"/>
                  <a:pt x="2474" y="2374"/>
                </a:cubicBezTo>
                <a:cubicBezTo>
                  <a:pt x="2469" y="2385"/>
                  <a:pt x="2464" y="2396"/>
                  <a:pt x="2457" y="2406"/>
                </a:cubicBezTo>
                <a:cubicBezTo>
                  <a:pt x="2450" y="2416"/>
                  <a:pt x="2442" y="2426"/>
                  <a:pt x="2434" y="2434"/>
                </a:cubicBezTo>
                <a:cubicBezTo>
                  <a:pt x="2425" y="2443"/>
                  <a:pt x="2416" y="2450"/>
                  <a:pt x="2406" y="2457"/>
                </a:cubicBezTo>
                <a:cubicBezTo>
                  <a:pt x="2396" y="2464"/>
                  <a:pt x="2385" y="2470"/>
                  <a:pt x="2374" y="2474"/>
                </a:cubicBezTo>
                <a:cubicBezTo>
                  <a:pt x="2362" y="2479"/>
                  <a:pt x="2351" y="2482"/>
                  <a:pt x="2339" y="2485"/>
                </a:cubicBezTo>
                <a:cubicBezTo>
                  <a:pt x="2327" y="2487"/>
                  <a:pt x="2315" y="2488"/>
                  <a:pt x="2303" y="2488"/>
                </a:cubicBezTo>
                <a:lnTo>
                  <a:pt x="185" y="2488"/>
                </a:lnTo>
                <a:cubicBezTo>
                  <a:pt x="173" y="2488"/>
                  <a:pt x="161" y="2487"/>
                  <a:pt x="149" y="2485"/>
                </a:cubicBezTo>
                <a:cubicBezTo>
                  <a:pt x="137" y="2482"/>
                  <a:pt x="126" y="2479"/>
                  <a:pt x="114" y="2474"/>
                </a:cubicBezTo>
                <a:cubicBezTo>
                  <a:pt x="103" y="2470"/>
                  <a:pt x="92" y="2464"/>
                  <a:pt x="82" y="2457"/>
                </a:cubicBezTo>
                <a:cubicBezTo>
                  <a:pt x="72" y="2450"/>
                  <a:pt x="63" y="2443"/>
                  <a:pt x="54" y="2434"/>
                </a:cubicBezTo>
                <a:cubicBezTo>
                  <a:pt x="46" y="2426"/>
                  <a:pt x="38" y="2416"/>
                  <a:pt x="31" y="2406"/>
                </a:cubicBezTo>
                <a:cubicBezTo>
                  <a:pt x="24" y="2396"/>
                  <a:pt x="19" y="2385"/>
                  <a:pt x="14" y="2374"/>
                </a:cubicBezTo>
                <a:cubicBezTo>
                  <a:pt x="9" y="2363"/>
                  <a:pt x="6" y="2351"/>
                  <a:pt x="4" y="2339"/>
                </a:cubicBezTo>
                <a:cubicBezTo>
                  <a:pt x="1" y="2327"/>
                  <a:pt x="0" y="2315"/>
                  <a:pt x="0" y="2303"/>
                </a:cubicBezTo>
              </a:path>
            </a:pathLst>
          </a:custGeom>
          <a:ln w="18720">
            <a:solidFill>
              <a:srgbClr val="e5e7eb"/>
            </a:solidFill>
            <a:miter/>
          </a:ln>
        </p:spPr>
        <p:txBody>
          <a:bodyPr lIns="9360" rIns="9360" tIns="9360" bIns="936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8" name="" descr=""/>
          <p:cNvPicPr/>
          <p:nvPr/>
        </p:nvPicPr>
        <p:blipFill>
          <a:blip r:embed="rId3"/>
          <a:stretch/>
        </p:blipFill>
        <p:spPr>
          <a:xfrm>
            <a:off x="0" y="0"/>
            <a:ext cx="50763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" descr=""/>
          <p:cNvPicPr/>
          <p:nvPr/>
        </p:nvPicPr>
        <p:blipFill>
          <a:blip r:embed="rId4"/>
          <a:stretch/>
        </p:blipFill>
        <p:spPr>
          <a:xfrm>
            <a:off x="0" y="0"/>
            <a:ext cx="50763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"/>
          <p:cNvSpPr txBox="1"/>
          <p:nvPr/>
        </p:nvSpPr>
        <p:spPr>
          <a:xfrm>
            <a:off x="5842080" y="1911960"/>
            <a:ext cx="6592443" cy="5778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9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电动工具测试项目开发计</a:t>
            </a:r>
            <a:endParaRPr b="0" lang="en-US" sz="3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5842080" y="2502720"/>
            <a:ext cx="599313" cy="5778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9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划</a:t>
            </a:r>
            <a:endParaRPr b="0" lang="en-US" sz="3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5842080" y="3521520"/>
            <a:ext cx="30175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全流程安全与性能验证方案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5842080" y="4298760"/>
            <a:ext cx="668655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汇报人：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"/>
          <p:cNvSpPr txBox="1"/>
          <p:nvPr/>
        </p:nvSpPr>
        <p:spPr>
          <a:xfrm>
            <a:off x="6527880" y="430236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[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"/>
          <p:cNvSpPr txBox="1"/>
          <p:nvPr/>
        </p:nvSpPr>
        <p:spPr>
          <a:xfrm>
            <a:off x="6575400" y="4298760"/>
            <a:ext cx="942975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汇报人姓名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"/>
          <p:cNvSpPr txBox="1"/>
          <p:nvPr/>
        </p:nvSpPr>
        <p:spPr>
          <a:xfrm>
            <a:off x="7432560" y="430236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]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"/>
          <p:cNvSpPr txBox="1"/>
          <p:nvPr/>
        </p:nvSpPr>
        <p:spPr>
          <a:xfrm>
            <a:off x="5842080" y="4717800"/>
            <a:ext cx="4800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日期：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8" name="" descr=""/>
          <p:cNvPicPr/>
          <p:nvPr/>
        </p:nvPicPr>
        <p:blipFill>
          <a:blip r:embed="rId5"/>
          <a:stretch/>
        </p:blipFill>
        <p:spPr>
          <a:xfrm>
            <a:off x="5838840" y="323856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"/>
          <p:cNvSpPr txBox="1"/>
          <p:nvPr/>
        </p:nvSpPr>
        <p:spPr>
          <a:xfrm>
            <a:off x="6356160" y="4721760"/>
            <a:ext cx="10287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2025-11-17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21" name="" descr=""/>
          <p:cNvPicPr/>
          <p:nvPr/>
        </p:nvPicPr>
        <p:blipFill>
          <a:blip r:embed="rId1">
            <a:alphaModFix amt="1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" name="" descr=""/>
          <p:cNvPicPr/>
          <p:nvPr/>
        </p:nvPicPr>
        <p:blipFill>
          <a:blip r:embed="rId2"/>
          <a:stretch/>
        </p:blipFill>
        <p:spPr>
          <a:xfrm>
            <a:off x="-1800" y="-1800"/>
            <a:ext cx="4217040" cy="421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" name="" descr=""/>
          <p:cNvPicPr/>
          <p:nvPr/>
        </p:nvPicPr>
        <p:blipFill>
          <a:blip r:embed="rId3"/>
          <a:stretch/>
        </p:blipFill>
        <p:spPr>
          <a:xfrm>
            <a:off x="7499880" y="2166120"/>
            <a:ext cx="4695840" cy="469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" name=""/>
          <p:cNvSpPr txBox="1"/>
          <p:nvPr/>
        </p:nvSpPr>
        <p:spPr>
          <a:xfrm>
            <a:off x="609480" y="637200"/>
            <a:ext cx="92202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目录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"/>
          <p:cNvSpPr txBox="1"/>
          <p:nvPr/>
        </p:nvSpPr>
        <p:spPr>
          <a:xfrm>
            <a:off x="863280" y="21171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01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"/>
          <p:cNvSpPr txBox="1"/>
          <p:nvPr/>
        </p:nvSpPr>
        <p:spPr>
          <a:xfrm>
            <a:off x="1447920" y="2137680"/>
            <a:ext cx="838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项目概述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"/>
          <p:cNvSpPr txBox="1"/>
          <p:nvPr/>
        </p:nvSpPr>
        <p:spPr>
          <a:xfrm>
            <a:off x="6806880" y="21171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02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"/>
          <p:cNvSpPr txBox="1"/>
          <p:nvPr/>
        </p:nvSpPr>
        <p:spPr>
          <a:xfrm>
            <a:off x="7391520" y="213768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测试标准与规范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"/>
          <p:cNvSpPr txBox="1"/>
          <p:nvPr/>
        </p:nvSpPr>
        <p:spPr>
          <a:xfrm>
            <a:off x="863280" y="30315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03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"/>
          <p:cNvSpPr txBox="1"/>
          <p:nvPr/>
        </p:nvSpPr>
        <p:spPr>
          <a:xfrm>
            <a:off x="1447920" y="305208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测试项目设计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"/>
          <p:cNvSpPr txBox="1"/>
          <p:nvPr/>
        </p:nvSpPr>
        <p:spPr>
          <a:xfrm>
            <a:off x="6806880" y="30315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04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"/>
          <p:cNvSpPr txBox="1"/>
          <p:nvPr/>
        </p:nvSpPr>
        <p:spPr>
          <a:xfrm>
            <a:off x="7391520" y="305208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测试资源配置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"/>
          <p:cNvSpPr txBox="1"/>
          <p:nvPr/>
        </p:nvSpPr>
        <p:spPr>
          <a:xfrm>
            <a:off x="863280" y="39459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05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"/>
          <p:cNvSpPr txBox="1"/>
          <p:nvPr/>
        </p:nvSpPr>
        <p:spPr>
          <a:xfrm>
            <a:off x="1447920" y="396648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测试进度计划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"/>
          <p:cNvSpPr txBox="1"/>
          <p:nvPr/>
        </p:nvSpPr>
        <p:spPr>
          <a:xfrm>
            <a:off x="6806880" y="39459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06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"/>
          <p:cNvSpPr txBox="1"/>
          <p:nvPr/>
        </p:nvSpPr>
        <p:spPr>
          <a:xfrm>
            <a:off x="7391520" y="3966480"/>
            <a:ext cx="7429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⻛险管理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"/>
          <p:cNvSpPr txBox="1"/>
          <p:nvPr/>
        </p:nvSpPr>
        <p:spPr>
          <a:xfrm>
            <a:off x="863280" y="48603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07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"/>
          <p:cNvSpPr txBox="1"/>
          <p:nvPr/>
        </p:nvSpPr>
        <p:spPr>
          <a:xfrm>
            <a:off x="1447920" y="4880880"/>
            <a:ext cx="18859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测试执行与质量控制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"/>
          <p:cNvSpPr txBox="1"/>
          <p:nvPr/>
        </p:nvSpPr>
        <p:spPr>
          <a:xfrm>
            <a:off x="6806880" y="48603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08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"/>
          <p:cNvSpPr txBox="1"/>
          <p:nvPr/>
        </p:nvSpPr>
        <p:spPr>
          <a:xfrm>
            <a:off x="7391520" y="488088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项目交付与总结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"/>
          <p:cNvSpPr txBox="1"/>
          <p:nvPr/>
        </p:nvSpPr>
        <p:spPr>
          <a:xfrm>
            <a:off x="863280" y="57747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09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42" name="" descr=""/>
          <p:cNvPicPr/>
          <p:nvPr/>
        </p:nvPicPr>
        <p:blipFill>
          <a:blip r:embed="rId4"/>
          <a:stretch/>
        </p:blipFill>
        <p:spPr>
          <a:xfrm>
            <a:off x="609480" y="133344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"/>
          <p:cNvSpPr txBox="1"/>
          <p:nvPr/>
        </p:nvSpPr>
        <p:spPr>
          <a:xfrm>
            <a:off x="1447920" y="5795280"/>
            <a:ext cx="4191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致谢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456120" y="-2880"/>
            <a:ext cx="11279520" cy="6863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3"/>
          <a:stretch/>
        </p:blipFill>
        <p:spPr>
          <a:xfrm>
            <a:off x="0" y="0"/>
            <a:ext cx="12191760" cy="228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"/>
          <p:cNvSpPr txBox="1"/>
          <p:nvPr/>
        </p:nvSpPr>
        <p:spPr>
          <a:xfrm>
            <a:off x="457200" y="2770560"/>
            <a:ext cx="184404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项目概述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"/>
          <p:cNvSpPr/>
          <p:nvPr/>
        </p:nvSpPr>
        <p:spPr>
          <a:xfrm>
            <a:off x="457200" y="4678920"/>
            <a:ext cx="190800" cy="167040"/>
          </a:xfrm>
          <a:custGeom>
            <a:avLst/>
            <a:gdLst/>
            <a:ahLst/>
            <a:rect l="0" t="0" r="r" b="b"/>
            <a:pathLst>
              <a:path w="530" h="464">
                <a:moveTo>
                  <a:pt x="265" y="0"/>
                </a:moveTo>
                <a:cubicBezTo>
                  <a:pt x="280" y="0"/>
                  <a:pt x="293" y="8"/>
                  <a:pt x="301" y="21"/>
                </a:cubicBezTo>
                <a:lnTo>
                  <a:pt x="524" y="402"/>
                </a:lnTo>
                <a:cubicBezTo>
                  <a:pt x="532" y="415"/>
                  <a:pt x="532" y="431"/>
                  <a:pt x="524" y="443"/>
                </a:cubicBezTo>
                <a:cubicBezTo>
                  <a:pt x="517" y="456"/>
                  <a:pt x="503" y="464"/>
                  <a:pt x="488" y="464"/>
                </a:cubicBezTo>
                <a:lnTo>
                  <a:pt x="41" y="464"/>
                </a:lnTo>
                <a:cubicBezTo>
                  <a:pt x="26" y="464"/>
                  <a:pt x="12" y="456"/>
                  <a:pt x="5" y="443"/>
                </a:cubicBezTo>
                <a:cubicBezTo>
                  <a:pt x="-2" y="431"/>
                  <a:pt x="-2" y="415"/>
                  <a:pt x="5" y="402"/>
                </a:cubicBezTo>
                <a:lnTo>
                  <a:pt x="229" y="21"/>
                </a:lnTo>
                <a:cubicBezTo>
                  <a:pt x="237" y="8"/>
                  <a:pt x="250" y="0"/>
                  <a:pt x="265" y="0"/>
                </a:cubicBezTo>
                <a:moveTo>
                  <a:pt x="265" y="132"/>
                </a:moveTo>
                <a:cubicBezTo>
                  <a:pt x="251" y="132"/>
                  <a:pt x="240" y="144"/>
                  <a:pt x="240" y="157"/>
                </a:cubicBezTo>
                <a:lnTo>
                  <a:pt x="240" y="274"/>
                </a:lnTo>
                <a:cubicBezTo>
                  <a:pt x="240" y="288"/>
                  <a:pt x="251" y="299"/>
                  <a:pt x="265" y="299"/>
                </a:cubicBezTo>
                <a:cubicBezTo>
                  <a:pt x="279" y="299"/>
                  <a:pt x="290" y="288"/>
                  <a:pt x="290" y="274"/>
                </a:cubicBezTo>
                <a:lnTo>
                  <a:pt x="290" y="157"/>
                </a:lnTo>
                <a:cubicBezTo>
                  <a:pt x="290" y="144"/>
                  <a:pt x="279" y="132"/>
                  <a:pt x="265" y="132"/>
                </a:cubicBezTo>
                <a:moveTo>
                  <a:pt x="298" y="365"/>
                </a:moveTo>
                <a:cubicBezTo>
                  <a:pt x="298" y="356"/>
                  <a:pt x="295" y="348"/>
                  <a:pt x="288" y="342"/>
                </a:cubicBezTo>
                <a:cubicBezTo>
                  <a:pt x="282" y="335"/>
                  <a:pt x="274" y="332"/>
                  <a:pt x="265" y="332"/>
                </a:cubicBezTo>
                <a:cubicBezTo>
                  <a:pt x="256" y="332"/>
                  <a:pt x="248" y="335"/>
                  <a:pt x="242" y="342"/>
                </a:cubicBezTo>
                <a:cubicBezTo>
                  <a:pt x="235" y="348"/>
                  <a:pt x="232" y="356"/>
                  <a:pt x="232" y="365"/>
                </a:cubicBezTo>
                <a:cubicBezTo>
                  <a:pt x="232" y="374"/>
                  <a:pt x="235" y="382"/>
                  <a:pt x="242" y="388"/>
                </a:cubicBezTo>
                <a:cubicBezTo>
                  <a:pt x="248" y="395"/>
                  <a:pt x="256" y="398"/>
                  <a:pt x="265" y="398"/>
                </a:cubicBezTo>
                <a:cubicBezTo>
                  <a:pt x="274" y="398"/>
                  <a:pt x="282" y="395"/>
                  <a:pt x="288" y="388"/>
                </a:cubicBezTo>
                <a:cubicBezTo>
                  <a:pt x="295" y="382"/>
                  <a:pt x="298" y="374"/>
                  <a:pt x="298" y="365"/>
                </a:cubicBezTo>
                <a:close/>
              </a:path>
            </a:pathLst>
          </a:custGeom>
          <a:solidFill>
            <a:srgbClr val="f59e0b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"/>
          <p:cNvSpPr txBox="1"/>
          <p:nvPr/>
        </p:nvSpPr>
        <p:spPr>
          <a:xfrm>
            <a:off x="457200" y="3931200"/>
            <a:ext cx="1936242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项目背景与意义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"/>
          <p:cNvSpPr/>
          <p:nvPr/>
        </p:nvSpPr>
        <p:spPr>
          <a:xfrm>
            <a:off x="462960" y="5181480"/>
            <a:ext cx="178920" cy="189720"/>
          </a:xfrm>
          <a:custGeom>
            <a:avLst/>
            <a:gdLst/>
            <a:ahLst/>
            <a:rect l="0" t="0" r="r" b="b"/>
            <a:pathLst>
              <a:path w="497" h="527">
                <a:moveTo>
                  <a:pt x="248" y="0"/>
                </a:moveTo>
                <a:cubicBezTo>
                  <a:pt x="253" y="0"/>
                  <a:pt x="258" y="1"/>
                  <a:pt x="262" y="3"/>
                </a:cubicBezTo>
                <a:lnTo>
                  <a:pt x="458" y="86"/>
                </a:lnTo>
                <a:cubicBezTo>
                  <a:pt x="480" y="96"/>
                  <a:pt x="497" y="118"/>
                  <a:pt x="497" y="146"/>
                </a:cubicBezTo>
                <a:cubicBezTo>
                  <a:pt x="497" y="248"/>
                  <a:pt x="454" y="436"/>
                  <a:pt x="275" y="521"/>
                </a:cubicBezTo>
                <a:cubicBezTo>
                  <a:pt x="258" y="529"/>
                  <a:pt x="238" y="529"/>
                  <a:pt x="221" y="521"/>
                </a:cubicBezTo>
                <a:cubicBezTo>
                  <a:pt x="43" y="436"/>
                  <a:pt x="1" y="248"/>
                  <a:pt x="0" y="146"/>
                </a:cubicBezTo>
                <a:cubicBezTo>
                  <a:pt x="0" y="118"/>
                  <a:pt x="17" y="96"/>
                  <a:pt x="40" y="86"/>
                </a:cubicBezTo>
                <a:lnTo>
                  <a:pt x="234" y="3"/>
                </a:lnTo>
                <a:cubicBezTo>
                  <a:pt x="239" y="1"/>
                  <a:pt x="243" y="0"/>
                  <a:pt x="248" y="0"/>
                </a:cubicBezTo>
                <a:moveTo>
                  <a:pt x="248" y="69"/>
                </a:moveTo>
                <a:lnTo>
                  <a:pt x="248" y="461"/>
                </a:lnTo>
                <a:cubicBezTo>
                  <a:pt x="391" y="392"/>
                  <a:pt x="429" y="239"/>
                  <a:pt x="430" y="147"/>
                </a:cubicBezTo>
                <a:lnTo>
                  <a:pt x="248" y="69"/>
                </a:lnTo>
                <a:close/>
              </a:path>
            </a:pathLst>
          </a:custGeom>
          <a:solidFill>
            <a:srgbClr val="f59e0b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"/>
          <p:cNvSpPr txBox="1"/>
          <p:nvPr/>
        </p:nvSpPr>
        <p:spPr>
          <a:xfrm>
            <a:off x="762120" y="4595400"/>
            <a:ext cx="52387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电动工具安全事故频发，绝缘失效、接地不良等问题突出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"/>
          <p:cNvSpPr txBox="1"/>
          <p:nvPr/>
        </p:nvSpPr>
        <p:spPr>
          <a:xfrm>
            <a:off x="762120" y="5109480"/>
            <a:ext cx="46101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标准化测试是预防事故、保障用戶安全的关键手段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"/>
          <p:cNvSpPr/>
          <p:nvPr/>
        </p:nvSpPr>
        <p:spPr>
          <a:xfrm>
            <a:off x="6324480" y="4678920"/>
            <a:ext cx="214560" cy="167040"/>
          </a:xfrm>
          <a:custGeom>
            <a:avLst/>
            <a:gdLst/>
            <a:ahLst/>
            <a:rect l="0" t="0" r="r" b="b"/>
            <a:pathLst>
              <a:path w="596" h="464">
                <a:moveTo>
                  <a:pt x="215" y="50"/>
                </a:moveTo>
                <a:cubicBezTo>
                  <a:pt x="215" y="22"/>
                  <a:pt x="237" y="0"/>
                  <a:pt x="264" y="0"/>
                </a:cubicBezTo>
                <a:lnTo>
                  <a:pt x="331" y="0"/>
                </a:lnTo>
                <a:cubicBezTo>
                  <a:pt x="358" y="0"/>
                  <a:pt x="380" y="22"/>
                  <a:pt x="380" y="50"/>
                </a:cubicBezTo>
                <a:lnTo>
                  <a:pt x="380" y="116"/>
                </a:lnTo>
                <a:cubicBezTo>
                  <a:pt x="380" y="143"/>
                  <a:pt x="358" y="166"/>
                  <a:pt x="331" y="166"/>
                </a:cubicBezTo>
                <a:lnTo>
                  <a:pt x="322" y="166"/>
                </a:lnTo>
                <a:lnTo>
                  <a:pt x="322" y="208"/>
                </a:lnTo>
                <a:lnTo>
                  <a:pt x="479" y="208"/>
                </a:lnTo>
                <a:cubicBezTo>
                  <a:pt x="511" y="208"/>
                  <a:pt x="537" y="234"/>
                  <a:pt x="537" y="266"/>
                </a:cubicBezTo>
                <a:lnTo>
                  <a:pt x="537" y="299"/>
                </a:lnTo>
                <a:lnTo>
                  <a:pt x="546" y="299"/>
                </a:lnTo>
                <a:cubicBezTo>
                  <a:pt x="573" y="299"/>
                  <a:pt x="596" y="321"/>
                  <a:pt x="596" y="348"/>
                </a:cubicBezTo>
                <a:lnTo>
                  <a:pt x="596" y="415"/>
                </a:lnTo>
                <a:cubicBezTo>
                  <a:pt x="596" y="442"/>
                  <a:pt x="573" y="464"/>
                  <a:pt x="546" y="464"/>
                </a:cubicBezTo>
                <a:lnTo>
                  <a:pt x="479" y="464"/>
                </a:lnTo>
                <a:cubicBezTo>
                  <a:pt x="452" y="464"/>
                  <a:pt x="430" y="442"/>
                  <a:pt x="430" y="415"/>
                </a:cubicBezTo>
                <a:lnTo>
                  <a:pt x="430" y="348"/>
                </a:lnTo>
                <a:cubicBezTo>
                  <a:pt x="430" y="321"/>
                  <a:pt x="452" y="299"/>
                  <a:pt x="479" y="299"/>
                </a:cubicBezTo>
                <a:lnTo>
                  <a:pt x="488" y="299"/>
                </a:lnTo>
                <a:lnTo>
                  <a:pt x="488" y="266"/>
                </a:lnTo>
                <a:cubicBezTo>
                  <a:pt x="488" y="261"/>
                  <a:pt x="484" y="257"/>
                  <a:pt x="479" y="257"/>
                </a:cubicBezTo>
                <a:lnTo>
                  <a:pt x="322" y="257"/>
                </a:lnTo>
                <a:lnTo>
                  <a:pt x="322" y="299"/>
                </a:lnTo>
                <a:lnTo>
                  <a:pt x="331" y="299"/>
                </a:lnTo>
                <a:cubicBezTo>
                  <a:pt x="358" y="299"/>
                  <a:pt x="380" y="321"/>
                  <a:pt x="380" y="348"/>
                </a:cubicBezTo>
                <a:lnTo>
                  <a:pt x="380" y="415"/>
                </a:lnTo>
                <a:cubicBezTo>
                  <a:pt x="380" y="442"/>
                  <a:pt x="358" y="464"/>
                  <a:pt x="331" y="464"/>
                </a:cubicBezTo>
                <a:lnTo>
                  <a:pt x="264" y="464"/>
                </a:lnTo>
                <a:cubicBezTo>
                  <a:pt x="237" y="464"/>
                  <a:pt x="215" y="442"/>
                  <a:pt x="215" y="415"/>
                </a:cubicBezTo>
                <a:lnTo>
                  <a:pt x="215" y="348"/>
                </a:lnTo>
                <a:cubicBezTo>
                  <a:pt x="215" y="321"/>
                  <a:pt x="237" y="299"/>
                  <a:pt x="264" y="299"/>
                </a:cubicBezTo>
                <a:lnTo>
                  <a:pt x="273" y="299"/>
                </a:lnTo>
                <a:lnTo>
                  <a:pt x="273" y="257"/>
                </a:lnTo>
                <a:lnTo>
                  <a:pt x="116" y="257"/>
                </a:lnTo>
                <a:cubicBezTo>
                  <a:pt x="111" y="257"/>
                  <a:pt x="107" y="261"/>
                  <a:pt x="107" y="266"/>
                </a:cubicBezTo>
                <a:lnTo>
                  <a:pt x="107" y="299"/>
                </a:lnTo>
                <a:lnTo>
                  <a:pt x="116" y="299"/>
                </a:lnTo>
                <a:cubicBezTo>
                  <a:pt x="143" y="299"/>
                  <a:pt x="165" y="321"/>
                  <a:pt x="165" y="348"/>
                </a:cubicBezTo>
                <a:lnTo>
                  <a:pt x="165" y="415"/>
                </a:lnTo>
                <a:cubicBezTo>
                  <a:pt x="165" y="442"/>
                  <a:pt x="143" y="464"/>
                  <a:pt x="116" y="464"/>
                </a:cubicBezTo>
                <a:lnTo>
                  <a:pt x="49" y="464"/>
                </a:lnTo>
                <a:cubicBezTo>
                  <a:pt x="22" y="464"/>
                  <a:pt x="0" y="442"/>
                  <a:pt x="0" y="415"/>
                </a:cubicBezTo>
                <a:lnTo>
                  <a:pt x="0" y="348"/>
                </a:lnTo>
                <a:cubicBezTo>
                  <a:pt x="0" y="321"/>
                  <a:pt x="22" y="299"/>
                  <a:pt x="49" y="299"/>
                </a:cubicBezTo>
                <a:lnTo>
                  <a:pt x="58" y="299"/>
                </a:lnTo>
                <a:lnTo>
                  <a:pt x="58" y="266"/>
                </a:lnTo>
                <a:cubicBezTo>
                  <a:pt x="58" y="234"/>
                  <a:pt x="84" y="208"/>
                  <a:pt x="116" y="208"/>
                </a:cubicBezTo>
                <a:lnTo>
                  <a:pt x="273" y="208"/>
                </a:lnTo>
                <a:lnTo>
                  <a:pt x="273" y="166"/>
                </a:lnTo>
                <a:lnTo>
                  <a:pt x="264" y="166"/>
                </a:lnTo>
                <a:cubicBezTo>
                  <a:pt x="237" y="166"/>
                  <a:pt x="215" y="143"/>
                  <a:pt x="215" y="116"/>
                </a:cubicBezTo>
                <a:lnTo>
                  <a:pt x="215" y="50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"/>
          <p:cNvSpPr txBox="1"/>
          <p:nvPr/>
        </p:nvSpPr>
        <p:spPr>
          <a:xfrm>
            <a:off x="6324480" y="3931200"/>
            <a:ext cx="1106424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项目目标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"/>
          <p:cNvSpPr txBox="1"/>
          <p:nvPr/>
        </p:nvSpPr>
        <p:spPr>
          <a:xfrm>
            <a:off x="6653160" y="4595400"/>
            <a:ext cx="5448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构建全流程测试方案，覆盖电气性能、机械安全、环境适应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"/>
          <p:cNvSpPr/>
          <p:nvPr/>
        </p:nvSpPr>
        <p:spPr>
          <a:xfrm>
            <a:off x="6324480" y="5429160"/>
            <a:ext cx="190800" cy="190800"/>
          </a:xfrm>
          <a:custGeom>
            <a:avLst/>
            <a:gdLst/>
            <a:ahLst/>
            <a:rect l="0" t="0" r="r" b="b"/>
            <a:pathLst>
              <a:path w="530" h="530">
                <a:moveTo>
                  <a:pt x="219" y="7"/>
                </a:moveTo>
                <a:cubicBezTo>
                  <a:pt x="213" y="1"/>
                  <a:pt x="203" y="-2"/>
                  <a:pt x="195" y="1"/>
                </a:cubicBezTo>
                <a:cubicBezTo>
                  <a:pt x="186" y="3"/>
                  <a:pt x="179" y="10"/>
                  <a:pt x="177" y="18"/>
                </a:cubicBezTo>
                <a:lnTo>
                  <a:pt x="161" y="83"/>
                </a:lnTo>
                <a:lnTo>
                  <a:pt x="96" y="65"/>
                </a:lnTo>
                <a:cubicBezTo>
                  <a:pt x="87" y="62"/>
                  <a:pt x="78" y="65"/>
                  <a:pt x="71" y="71"/>
                </a:cubicBezTo>
                <a:cubicBezTo>
                  <a:pt x="65" y="78"/>
                  <a:pt x="63" y="87"/>
                  <a:pt x="65" y="96"/>
                </a:cubicBezTo>
                <a:lnTo>
                  <a:pt x="83" y="160"/>
                </a:lnTo>
                <a:lnTo>
                  <a:pt x="19" y="176"/>
                </a:lnTo>
                <a:cubicBezTo>
                  <a:pt x="10" y="178"/>
                  <a:pt x="3" y="185"/>
                  <a:pt x="1" y="194"/>
                </a:cubicBezTo>
                <a:cubicBezTo>
                  <a:pt x="-2" y="202"/>
                  <a:pt x="1" y="212"/>
                  <a:pt x="7" y="218"/>
                </a:cubicBezTo>
                <a:lnTo>
                  <a:pt x="55" y="264"/>
                </a:lnTo>
                <a:lnTo>
                  <a:pt x="7" y="311"/>
                </a:lnTo>
                <a:cubicBezTo>
                  <a:pt x="1" y="317"/>
                  <a:pt x="-2" y="326"/>
                  <a:pt x="1" y="335"/>
                </a:cubicBezTo>
                <a:cubicBezTo>
                  <a:pt x="3" y="344"/>
                  <a:pt x="10" y="350"/>
                  <a:pt x="19" y="353"/>
                </a:cubicBezTo>
                <a:lnTo>
                  <a:pt x="83" y="369"/>
                </a:lnTo>
                <a:lnTo>
                  <a:pt x="65" y="433"/>
                </a:lnTo>
                <a:cubicBezTo>
                  <a:pt x="63" y="442"/>
                  <a:pt x="65" y="451"/>
                  <a:pt x="71" y="457"/>
                </a:cubicBezTo>
                <a:cubicBezTo>
                  <a:pt x="78" y="464"/>
                  <a:pt x="87" y="466"/>
                  <a:pt x="96" y="464"/>
                </a:cubicBezTo>
                <a:lnTo>
                  <a:pt x="161" y="446"/>
                </a:lnTo>
                <a:lnTo>
                  <a:pt x="177" y="510"/>
                </a:lnTo>
                <a:cubicBezTo>
                  <a:pt x="179" y="519"/>
                  <a:pt x="186" y="527"/>
                  <a:pt x="195" y="529"/>
                </a:cubicBezTo>
                <a:cubicBezTo>
                  <a:pt x="203" y="531"/>
                  <a:pt x="213" y="529"/>
                  <a:pt x="219" y="521"/>
                </a:cubicBezTo>
                <a:lnTo>
                  <a:pt x="265" y="474"/>
                </a:lnTo>
                <a:lnTo>
                  <a:pt x="312" y="521"/>
                </a:lnTo>
                <a:cubicBezTo>
                  <a:pt x="318" y="529"/>
                  <a:pt x="327" y="531"/>
                  <a:pt x="336" y="529"/>
                </a:cubicBezTo>
                <a:cubicBezTo>
                  <a:pt x="345" y="527"/>
                  <a:pt x="352" y="519"/>
                  <a:pt x="354" y="510"/>
                </a:cubicBezTo>
                <a:lnTo>
                  <a:pt x="370" y="446"/>
                </a:lnTo>
                <a:lnTo>
                  <a:pt x="434" y="464"/>
                </a:lnTo>
                <a:cubicBezTo>
                  <a:pt x="443" y="466"/>
                  <a:pt x="452" y="464"/>
                  <a:pt x="458" y="457"/>
                </a:cubicBezTo>
                <a:cubicBezTo>
                  <a:pt x="465" y="451"/>
                  <a:pt x="467" y="442"/>
                  <a:pt x="465" y="433"/>
                </a:cubicBezTo>
                <a:lnTo>
                  <a:pt x="447" y="369"/>
                </a:lnTo>
                <a:lnTo>
                  <a:pt x="511" y="353"/>
                </a:lnTo>
                <a:cubicBezTo>
                  <a:pt x="520" y="351"/>
                  <a:pt x="527" y="344"/>
                  <a:pt x="529" y="335"/>
                </a:cubicBezTo>
                <a:cubicBezTo>
                  <a:pt x="532" y="326"/>
                  <a:pt x="529" y="317"/>
                  <a:pt x="523" y="311"/>
                </a:cubicBezTo>
                <a:lnTo>
                  <a:pt x="475" y="264"/>
                </a:lnTo>
                <a:lnTo>
                  <a:pt x="523" y="218"/>
                </a:lnTo>
                <a:cubicBezTo>
                  <a:pt x="529" y="212"/>
                  <a:pt x="532" y="202"/>
                  <a:pt x="529" y="194"/>
                </a:cubicBezTo>
                <a:cubicBezTo>
                  <a:pt x="527" y="185"/>
                  <a:pt x="520" y="178"/>
                  <a:pt x="511" y="176"/>
                </a:cubicBezTo>
                <a:lnTo>
                  <a:pt x="447" y="160"/>
                </a:lnTo>
                <a:lnTo>
                  <a:pt x="465" y="96"/>
                </a:lnTo>
                <a:cubicBezTo>
                  <a:pt x="467" y="87"/>
                  <a:pt x="465" y="78"/>
                  <a:pt x="458" y="71"/>
                </a:cubicBezTo>
                <a:cubicBezTo>
                  <a:pt x="452" y="65"/>
                  <a:pt x="443" y="62"/>
                  <a:pt x="434" y="65"/>
                </a:cubicBezTo>
                <a:lnTo>
                  <a:pt x="370" y="83"/>
                </a:lnTo>
                <a:lnTo>
                  <a:pt x="354" y="18"/>
                </a:lnTo>
                <a:cubicBezTo>
                  <a:pt x="352" y="10"/>
                  <a:pt x="345" y="3"/>
                  <a:pt x="336" y="1"/>
                </a:cubicBezTo>
                <a:cubicBezTo>
                  <a:pt x="327" y="-2"/>
                  <a:pt x="318" y="1"/>
                  <a:pt x="312" y="7"/>
                </a:cubicBezTo>
                <a:lnTo>
                  <a:pt x="265" y="55"/>
                </a:lnTo>
                <a:lnTo>
                  <a:pt x="219" y="7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"/>
          <p:cNvSpPr txBox="1"/>
          <p:nvPr/>
        </p:nvSpPr>
        <p:spPr>
          <a:xfrm>
            <a:off x="6653160" y="4899960"/>
            <a:ext cx="838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性等指标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"/>
          <p:cNvSpPr txBox="1"/>
          <p:nvPr/>
        </p:nvSpPr>
        <p:spPr>
          <a:xfrm>
            <a:off x="6629400" y="535716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验证产品符合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"/>
          <p:cNvSpPr txBox="1"/>
          <p:nvPr/>
        </p:nvSpPr>
        <p:spPr>
          <a:xfrm>
            <a:off x="7772400" y="5361480"/>
            <a:ext cx="10287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IEC 60745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"/>
          <p:cNvSpPr txBox="1"/>
          <p:nvPr/>
        </p:nvSpPr>
        <p:spPr>
          <a:xfrm>
            <a:off x="8672760" y="5357160"/>
            <a:ext cx="190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、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"/>
          <p:cNvSpPr txBox="1"/>
          <p:nvPr/>
        </p:nvSpPr>
        <p:spPr>
          <a:xfrm>
            <a:off x="8863200" y="5361480"/>
            <a:ext cx="8001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GB 3883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"/>
          <p:cNvSpPr/>
          <p:nvPr/>
        </p:nvSpPr>
        <p:spPr>
          <a:xfrm>
            <a:off x="6324480" y="5955480"/>
            <a:ext cx="214560" cy="167040"/>
          </a:xfrm>
          <a:custGeom>
            <a:avLst/>
            <a:gdLst/>
            <a:ahLst/>
            <a:rect l="0" t="0" r="r" b="b"/>
            <a:pathLst>
              <a:path w="596" h="464">
                <a:moveTo>
                  <a:pt x="0" y="49"/>
                </a:moveTo>
                <a:cubicBezTo>
                  <a:pt x="0" y="22"/>
                  <a:pt x="22" y="0"/>
                  <a:pt x="49" y="0"/>
                </a:cubicBezTo>
                <a:lnTo>
                  <a:pt x="149" y="0"/>
                </a:lnTo>
                <a:cubicBezTo>
                  <a:pt x="176" y="0"/>
                  <a:pt x="198" y="22"/>
                  <a:pt x="198" y="49"/>
                </a:cubicBezTo>
                <a:lnTo>
                  <a:pt x="198" y="66"/>
                </a:lnTo>
                <a:lnTo>
                  <a:pt x="397" y="66"/>
                </a:lnTo>
                <a:lnTo>
                  <a:pt x="397" y="49"/>
                </a:lnTo>
                <a:cubicBezTo>
                  <a:pt x="397" y="22"/>
                  <a:pt x="419" y="0"/>
                  <a:pt x="446" y="0"/>
                </a:cubicBezTo>
                <a:lnTo>
                  <a:pt x="546" y="0"/>
                </a:lnTo>
                <a:cubicBezTo>
                  <a:pt x="573" y="0"/>
                  <a:pt x="596" y="22"/>
                  <a:pt x="596" y="49"/>
                </a:cubicBezTo>
                <a:lnTo>
                  <a:pt x="596" y="148"/>
                </a:lnTo>
                <a:cubicBezTo>
                  <a:pt x="596" y="176"/>
                  <a:pt x="573" y="198"/>
                  <a:pt x="546" y="198"/>
                </a:cubicBezTo>
                <a:lnTo>
                  <a:pt x="446" y="198"/>
                </a:lnTo>
                <a:cubicBezTo>
                  <a:pt x="419" y="198"/>
                  <a:pt x="397" y="176"/>
                  <a:pt x="397" y="148"/>
                </a:cubicBezTo>
                <a:lnTo>
                  <a:pt x="397" y="132"/>
                </a:lnTo>
                <a:lnTo>
                  <a:pt x="198" y="132"/>
                </a:lnTo>
                <a:lnTo>
                  <a:pt x="198" y="148"/>
                </a:lnTo>
                <a:cubicBezTo>
                  <a:pt x="198" y="150"/>
                  <a:pt x="198" y="152"/>
                  <a:pt x="198" y="154"/>
                </a:cubicBezTo>
                <a:lnTo>
                  <a:pt x="281" y="264"/>
                </a:lnTo>
                <a:lnTo>
                  <a:pt x="380" y="264"/>
                </a:lnTo>
                <a:cubicBezTo>
                  <a:pt x="408" y="264"/>
                  <a:pt x="430" y="286"/>
                  <a:pt x="430" y="314"/>
                </a:cubicBezTo>
                <a:lnTo>
                  <a:pt x="430" y="414"/>
                </a:lnTo>
                <a:cubicBezTo>
                  <a:pt x="430" y="441"/>
                  <a:pt x="408" y="464"/>
                  <a:pt x="380" y="464"/>
                </a:cubicBezTo>
                <a:lnTo>
                  <a:pt x="281" y="464"/>
                </a:lnTo>
                <a:cubicBezTo>
                  <a:pt x="254" y="464"/>
                  <a:pt x="231" y="441"/>
                  <a:pt x="231" y="414"/>
                </a:cubicBezTo>
                <a:lnTo>
                  <a:pt x="231" y="314"/>
                </a:lnTo>
                <a:cubicBezTo>
                  <a:pt x="231" y="312"/>
                  <a:pt x="231" y="310"/>
                  <a:pt x="232" y="309"/>
                </a:cubicBezTo>
                <a:lnTo>
                  <a:pt x="149" y="198"/>
                </a:lnTo>
                <a:lnTo>
                  <a:pt x="49" y="198"/>
                </a:lnTo>
                <a:cubicBezTo>
                  <a:pt x="22" y="198"/>
                  <a:pt x="0" y="176"/>
                  <a:pt x="0" y="148"/>
                </a:cubicBezTo>
                <a:lnTo>
                  <a:pt x="0" y="49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"/>
          <p:cNvSpPr txBox="1"/>
          <p:nvPr/>
        </p:nvSpPr>
        <p:spPr>
          <a:xfrm>
            <a:off x="9615240" y="5357160"/>
            <a:ext cx="2095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等国际及国家标准要求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65" name="" descr=""/>
          <p:cNvPicPr/>
          <p:nvPr/>
        </p:nvPicPr>
        <p:blipFill>
          <a:blip r:embed="rId4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" name="" descr=""/>
          <p:cNvPicPr/>
          <p:nvPr/>
        </p:nvPicPr>
        <p:blipFill>
          <a:blip r:embed="rId5"/>
          <a:stretch/>
        </p:blipFill>
        <p:spPr>
          <a:xfrm>
            <a:off x="457200" y="346716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"/>
          <p:cNvSpPr txBox="1"/>
          <p:nvPr/>
        </p:nvSpPr>
        <p:spPr>
          <a:xfrm>
            <a:off x="6653160" y="5871600"/>
            <a:ext cx="4191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实现产品从设计到量产的全生命周期安全可控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6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456120" y="-2880"/>
            <a:ext cx="11279520" cy="686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"/>
          <p:cNvSpPr txBox="1"/>
          <p:nvPr/>
        </p:nvSpPr>
        <p:spPr>
          <a:xfrm>
            <a:off x="609480" y="637200"/>
            <a:ext cx="322707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测试标准与规范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"/>
          <p:cNvSpPr txBox="1"/>
          <p:nvPr/>
        </p:nvSpPr>
        <p:spPr>
          <a:xfrm>
            <a:off x="609480" y="1797480"/>
            <a:ext cx="15087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三级标准框架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"/>
          <p:cNvSpPr txBox="1"/>
          <p:nvPr/>
        </p:nvSpPr>
        <p:spPr>
          <a:xfrm>
            <a:off x="685800" y="2309400"/>
            <a:ext cx="952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国际标准：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"/>
          <p:cNvSpPr txBox="1"/>
          <p:nvPr/>
        </p:nvSpPr>
        <p:spPr>
          <a:xfrm>
            <a:off x="1638360" y="2313720"/>
            <a:ext cx="10287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IEC 60745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"/>
          <p:cNvSpPr txBox="1"/>
          <p:nvPr/>
        </p:nvSpPr>
        <p:spPr>
          <a:xfrm>
            <a:off x="2538360" y="2309400"/>
            <a:ext cx="1905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系列（通用安全框架）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"/>
          <p:cNvSpPr txBox="1"/>
          <p:nvPr/>
        </p:nvSpPr>
        <p:spPr>
          <a:xfrm>
            <a:off x="685800" y="2728440"/>
            <a:ext cx="952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国内标准：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"/>
          <p:cNvSpPr txBox="1"/>
          <p:nvPr/>
        </p:nvSpPr>
        <p:spPr>
          <a:xfrm>
            <a:off x="1638360" y="2732760"/>
            <a:ext cx="8001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GB 3883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"/>
          <p:cNvSpPr txBox="1"/>
          <p:nvPr/>
        </p:nvSpPr>
        <p:spPr>
          <a:xfrm>
            <a:off x="2390400" y="2728440"/>
            <a:ext cx="16954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系列（本土化调整）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"/>
          <p:cNvSpPr txBox="1"/>
          <p:nvPr/>
        </p:nvSpPr>
        <p:spPr>
          <a:xfrm>
            <a:off x="685800" y="3147480"/>
            <a:ext cx="952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区域标准：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"/>
          <p:cNvSpPr txBox="1"/>
          <p:nvPr/>
        </p:nvSpPr>
        <p:spPr>
          <a:xfrm>
            <a:off x="1638360" y="3151800"/>
            <a:ext cx="244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UL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"/>
          <p:cNvSpPr txBox="1"/>
          <p:nvPr/>
        </p:nvSpPr>
        <p:spPr>
          <a:xfrm>
            <a:off x="1881720" y="3147480"/>
            <a:ext cx="190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、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2072160" y="3151800"/>
            <a:ext cx="3924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CSA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"/>
          <p:cNvSpPr txBox="1"/>
          <p:nvPr/>
        </p:nvSpPr>
        <p:spPr>
          <a:xfrm>
            <a:off x="2463840" y="3147480"/>
            <a:ext cx="2095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或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"/>
          <p:cNvSpPr txBox="1"/>
          <p:nvPr/>
        </p:nvSpPr>
        <p:spPr>
          <a:xfrm>
            <a:off x="2654640" y="3151800"/>
            <a:ext cx="26532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EN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"/>
          <p:cNvSpPr txBox="1"/>
          <p:nvPr/>
        </p:nvSpPr>
        <p:spPr>
          <a:xfrm>
            <a:off x="2919240" y="3147480"/>
            <a:ext cx="14859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等（差异化要求）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"/>
          <p:cNvSpPr txBox="1"/>
          <p:nvPr/>
        </p:nvSpPr>
        <p:spPr>
          <a:xfrm>
            <a:off x="609480" y="3759840"/>
            <a:ext cx="15087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关键标准差异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"/>
          <p:cNvSpPr txBox="1"/>
          <p:nvPr/>
        </p:nvSpPr>
        <p:spPr>
          <a:xfrm>
            <a:off x="685800" y="4285440"/>
            <a:ext cx="12573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IEC 60745-1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"/>
          <p:cNvSpPr txBox="1"/>
          <p:nvPr/>
        </p:nvSpPr>
        <p:spPr>
          <a:xfrm>
            <a:off x="1755360" y="4280760"/>
            <a:ext cx="39814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：</a:t>
            </a:r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额定电压覆盖、机械防护、电气安全要求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"/>
          <p:cNvSpPr txBox="1"/>
          <p:nvPr/>
        </p:nvSpPr>
        <p:spPr>
          <a:xfrm>
            <a:off x="685800" y="4704480"/>
            <a:ext cx="16002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GB 3883.1-2014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"/>
          <p:cNvSpPr txBox="1"/>
          <p:nvPr/>
        </p:nvSpPr>
        <p:spPr>
          <a:xfrm>
            <a:off x="2094480" y="4700160"/>
            <a:ext cx="10668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：</a:t>
            </a:r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温升限值（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"/>
          <p:cNvSpPr txBox="1"/>
          <p:nvPr/>
        </p:nvSpPr>
        <p:spPr>
          <a:xfrm>
            <a:off x="3237480" y="4704480"/>
            <a:ext cx="4572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≤80K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"/>
          <p:cNvSpPr txBox="1"/>
          <p:nvPr/>
        </p:nvSpPr>
        <p:spPr>
          <a:xfrm>
            <a:off x="3681000" y="4700160"/>
            <a:ext cx="2293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）、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"/>
          <p:cNvSpPr txBox="1"/>
          <p:nvPr/>
        </p:nvSpPr>
        <p:spPr>
          <a:xfrm>
            <a:off x="3966840" y="4704480"/>
            <a:ext cx="3429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EMI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"/>
          <p:cNvSpPr txBox="1"/>
          <p:nvPr/>
        </p:nvSpPr>
        <p:spPr>
          <a:xfrm>
            <a:off x="4305240" y="470016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测试、插头型式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"/>
          <p:cNvSpPr txBox="1"/>
          <p:nvPr/>
        </p:nvSpPr>
        <p:spPr>
          <a:xfrm>
            <a:off x="685800" y="5123520"/>
            <a:ext cx="11430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UL 60745-1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"/>
          <p:cNvSpPr txBox="1"/>
          <p:nvPr/>
        </p:nvSpPr>
        <p:spPr>
          <a:xfrm>
            <a:off x="1688400" y="5119200"/>
            <a:ext cx="190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"/>
          <p:cNvSpPr txBox="1"/>
          <p:nvPr/>
        </p:nvSpPr>
        <p:spPr>
          <a:xfrm>
            <a:off x="1878840" y="5123520"/>
            <a:ext cx="8001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NFPA 70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"/>
          <p:cNvSpPr txBox="1"/>
          <p:nvPr/>
        </p:nvSpPr>
        <p:spPr>
          <a:xfrm>
            <a:off x="2627280" y="5119200"/>
            <a:ext cx="533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融合、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"/>
          <p:cNvSpPr txBox="1"/>
          <p:nvPr/>
        </p:nvSpPr>
        <p:spPr>
          <a:xfrm>
            <a:off x="3198600" y="5123520"/>
            <a:ext cx="9144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UL 745-1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"/>
          <p:cNvSpPr/>
          <p:nvPr/>
        </p:nvSpPr>
        <p:spPr>
          <a:xfrm>
            <a:off x="8081640" y="1757160"/>
            <a:ext cx="3496320" cy="2086200"/>
          </a:xfrm>
          <a:custGeom>
            <a:avLst/>
            <a:gdLst/>
            <a:ahLst/>
            <a:rect l="0" t="0" r="r" b="b"/>
            <a:pathLst>
              <a:path w="9712" h="5795">
                <a:moveTo>
                  <a:pt x="0" y="5491"/>
                </a:moveTo>
                <a:lnTo>
                  <a:pt x="0" y="304"/>
                </a:lnTo>
                <a:cubicBezTo>
                  <a:pt x="0" y="284"/>
                  <a:pt x="2" y="265"/>
                  <a:pt x="6" y="245"/>
                </a:cubicBezTo>
                <a:cubicBezTo>
                  <a:pt x="10" y="225"/>
                  <a:pt x="16" y="206"/>
                  <a:pt x="24" y="188"/>
                </a:cubicBezTo>
                <a:cubicBezTo>
                  <a:pt x="31" y="169"/>
                  <a:pt x="41" y="152"/>
                  <a:pt x="52" y="135"/>
                </a:cubicBezTo>
                <a:cubicBezTo>
                  <a:pt x="63" y="119"/>
                  <a:pt x="75" y="103"/>
                  <a:pt x="90" y="89"/>
                </a:cubicBezTo>
                <a:cubicBezTo>
                  <a:pt x="104" y="75"/>
                  <a:pt x="119" y="62"/>
                  <a:pt x="136" y="51"/>
                </a:cubicBezTo>
                <a:cubicBezTo>
                  <a:pt x="152" y="40"/>
                  <a:pt x="170" y="31"/>
                  <a:pt x="188" y="23"/>
                </a:cubicBezTo>
                <a:cubicBezTo>
                  <a:pt x="207" y="16"/>
                  <a:pt x="226" y="10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9407" y="0"/>
                </a:lnTo>
                <a:cubicBezTo>
                  <a:pt x="9427" y="0"/>
                  <a:pt x="9447" y="2"/>
                  <a:pt x="9467" y="6"/>
                </a:cubicBezTo>
                <a:cubicBezTo>
                  <a:pt x="9486" y="10"/>
                  <a:pt x="9505" y="16"/>
                  <a:pt x="9524" y="23"/>
                </a:cubicBezTo>
                <a:cubicBezTo>
                  <a:pt x="9542" y="31"/>
                  <a:pt x="9560" y="40"/>
                  <a:pt x="9576" y="51"/>
                </a:cubicBezTo>
                <a:cubicBezTo>
                  <a:pt x="9593" y="62"/>
                  <a:pt x="9608" y="75"/>
                  <a:pt x="9622" y="89"/>
                </a:cubicBezTo>
                <a:cubicBezTo>
                  <a:pt x="9637" y="103"/>
                  <a:pt x="9649" y="119"/>
                  <a:pt x="9660" y="135"/>
                </a:cubicBezTo>
                <a:cubicBezTo>
                  <a:pt x="9671" y="152"/>
                  <a:pt x="9681" y="169"/>
                  <a:pt x="9688" y="188"/>
                </a:cubicBezTo>
                <a:cubicBezTo>
                  <a:pt x="9696" y="206"/>
                  <a:pt x="9702" y="225"/>
                  <a:pt x="9706" y="245"/>
                </a:cubicBezTo>
                <a:cubicBezTo>
                  <a:pt x="9710" y="265"/>
                  <a:pt x="9712" y="284"/>
                  <a:pt x="9712" y="304"/>
                </a:cubicBezTo>
                <a:lnTo>
                  <a:pt x="9712" y="5491"/>
                </a:lnTo>
                <a:cubicBezTo>
                  <a:pt x="9712" y="5511"/>
                  <a:pt x="9710" y="5531"/>
                  <a:pt x="9706" y="5551"/>
                </a:cubicBezTo>
                <a:cubicBezTo>
                  <a:pt x="9702" y="5570"/>
                  <a:pt x="9696" y="5589"/>
                  <a:pt x="9688" y="5608"/>
                </a:cubicBezTo>
                <a:cubicBezTo>
                  <a:pt x="9681" y="5626"/>
                  <a:pt x="9671" y="5644"/>
                  <a:pt x="9660" y="5660"/>
                </a:cubicBezTo>
                <a:cubicBezTo>
                  <a:pt x="9649" y="5677"/>
                  <a:pt x="9637" y="5692"/>
                  <a:pt x="9622" y="5706"/>
                </a:cubicBezTo>
                <a:cubicBezTo>
                  <a:pt x="9608" y="5720"/>
                  <a:pt x="9593" y="5733"/>
                  <a:pt x="9576" y="5744"/>
                </a:cubicBezTo>
                <a:cubicBezTo>
                  <a:pt x="9560" y="5755"/>
                  <a:pt x="9542" y="5765"/>
                  <a:pt x="9524" y="5772"/>
                </a:cubicBezTo>
                <a:cubicBezTo>
                  <a:pt x="9505" y="5780"/>
                  <a:pt x="9486" y="5786"/>
                  <a:pt x="9467" y="5790"/>
                </a:cubicBezTo>
                <a:cubicBezTo>
                  <a:pt x="9447" y="5793"/>
                  <a:pt x="9427" y="5795"/>
                  <a:pt x="9407" y="5795"/>
                </a:cubicBezTo>
                <a:lnTo>
                  <a:pt x="305" y="5795"/>
                </a:lnTo>
                <a:cubicBezTo>
                  <a:pt x="285" y="5795"/>
                  <a:pt x="265" y="5793"/>
                  <a:pt x="245" y="5790"/>
                </a:cubicBezTo>
                <a:cubicBezTo>
                  <a:pt x="226" y="5786"/>
                  <a:pt x="207" y="5780"/>
                  <a:pt x="188" y="5772"/>
                </a:cubicBezTo>
                <a:cubicBezTo>
                  <a:pt x="170" y="5765"/>
                  <a:pt x="152" y="5755"/>
                  <a:pt x="136" y="5744"/>
                </a:cubicBezTo>
                <a:cubicBezTo>
                  <a:pt x="119" y="5733"/>
                  <a:pt x="104" y="5720"/>
                  <a:pt x="90" y="5706"/>
                </a:cubicBezTo>
                <a:cubicBezTo>
                  <a:pt x="75" y="5692"/>
                  <a:pt x="63" y="5677"/>
                  <a:pt x="52" y="5660"/>
                </a:cubicBezTo>
                <a:cubicBezTo>
                  <a:pt x="41" y="5644"/>
                  <a:pt x="31" y="5626"/>
                  <a:pt x="24" y="5608"/>
                </a:cubicBezTo>
                <a:cubicBezTo>
                  <a:pt x="16" y="5589"/>
                  <a:pt x="10" y="5570"/>
                  <a:pt x="6" y="5551"/>
                </a:cubicBezTo>
                <a:cubicBezTo>
                  <a:pt x="2" y="5531"/>
                  <a:pt x="0" y="5511"/>
                  <a:pt x="0" y="5491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"/>
          <p:cNvSpPr/>
          <p:nvPr/>
        </p:nvSpPr>
        <p:spPr>
          <a:xfrm>
            <a:off x="8081640" y="1757160"/>
            <a:ext cx="3496320" cy="2086200"/>
          </a:xfrm>
          <a:custGeom>
            <a:avLst/>
            <a:gdLst/>
            <a:ahLst/>
            <a:rect l="0" t="0" r="r" b="b"/>
            <a:pathLst>
              <a:path fill="none" w="9712" h="5795">
                <a:moveTo>
                  <a:pt x="0" y="5491"/>
                </a:moveTo>
                <a:lnTo>
                  <a:pt x="0" y="304"/>
                </a:lnTo>
                <a:cubicBezTo>
                  <a:pt x="0" y="284"/>
                  <a:pt x="2" y="265"/>
                  <a:pt x="6" y="245"/>
                </a:cubicBezTo>
                <a:cubicBezTo>
                  <a:pt x="10" y="225"/>
                  <a:pt x="16" y="206"/>
                  <a:pt x="24" y="188"/>
                </a:cubicBezTo>
                <a:cubicBezTo>
                  <a:pt x="31" y="169"/>
                  <a:pt x="41" y="152"/>
                  <a:pt x="52" y="135"/>
                </a:cubicBezTo>
                <a:cubicBezTo>
                  <a:pt x="63" y="119"/>
                  <a:pt x="75" y="103"/>
                  <a:pt x="90" y="89"/>
                </a:cubicBezTo>
                <a:cubicBezTo>
                  <a:pt x="104" y="75"/>
                  <a:pt x="119" y="62"/>
                  <a:pt x="136" y="51"/>
                </a:cubicBezTo>
                <a:cubicBezTo>
                  <a:pt x="152" y="40"/>
                  <a:pt x="170" y="31"/>
                  <a:pt x="188" y="23"/>
                </a:cubicBezTo>
                <a:cubicBezTo>
                  <a:pt x="207" y="16"/>
                  <a:pt x="226" y="10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9407" y="0"/>
                </a:lnTo>
                <a:cubicBezTo>
                  <a:pt x="9427" y="0"/>
                  <a:pt x="9447" y="2"/>
                  <a:pt x="9467" y="6"/>
                </a:cubicBezTo>
                <a:cubicBezTo>
                  <a:pt x="9486" y="10"/>
                  <a:pt x="9505" y="16"/>
                  <a:pt x="9524" y="23"/>
                </a:cubicBezTo>
                <a:cubicBezTo>
                  <a:pt x="9542" y="31"/>
                  <a:pt x="9560" y="40"/>
                  <a:pt x="9576" y="51"/>
                </a:cubicBezTo>
                <a:cubicBezTo>
                  <a:pt x="9593" y="62"/>
                  <a:pt x="9608" y="75"/>
                  <a:pt x="9622" y="89"/>
                </a:cubicBezTo>
                <a:cubicBezTo>
                  <a:pt x="9637" y="103"/>
                  <a:pt x="9649" y="119"/>
                  <a:pt x="9660" y="135"/>
                </a:cubicBezTo>
                <a:cubicBezTo>
                  <a:pt x="9671" y="152"/>
                  <a:pt x="9681" y="169"/>
                  <a:pt x="9688" y="188"/>
                </a:cubicBezTo>
                <a:cubicBezTo>
                  <a:pt x="9696" y="206"/>
                  <a:pt x="9702" y="225"/>
                  <a:pt x="9706" y="245"/>
                </a:cubicBezTo>
                <a:cubicBezTo>
                  <a:pt x="9710" y="265"/>
                  <a:pt x="9712" y="284"/>
                  <a:pt x="9712" y="304"/>
                </a:cubicBezTo>
                <a:lnTo>
                  <a:pt x="9712" y="5491"/>
                </a:lnTo>
                <a:cubicBezTo>
                  <a:pt x="9712" y="5511"/>
                  <a:pt x="9710" y="5531"/>
                  <a:pt x="9706" y="5551"/>
                </a:cubicBezTo>
                <a:cubicBezTo>
                  <a:pt x="9702" y="5570"/>
                  <a:pt x="9696" y="5589"/>
                  <a:pt x="9688" y="5608"/>
                </a:cubicBezTo>
                <a:cubicBezTo>
                  <a:pt x="9681" y="5626"/>
                  <a:pt x="9671" y="5644"/>
                  <a:pt x="9660" y="5660"/>
                </a:cubicBezTo>
                <a:cubicBezTo>
                  <a:pt x="9649" y="5677"/>
                  <a:pt x="9637" y="5692"/>
                  <a:pt x="9622" y="5706"/>
                </a:cubicBezTo>
                <a:cubicBezTo>
                  <a:pt x="9608" y="5720"/>
                  <a:pt x="9593" y="5733"/>
                  <a:pt x="9576" y="5744"/>
                </a:cubicBezTo>
                <a:cubicBezTo>
                  <a:pt x="9560" y="5755"/>
                  <a:pt x="9542" y="5765"/>
                  <a:pt x="9524" y="5772"/>
                </a:cubicBezTo>
                <a:cubicBezTo>
                  <a:pt x="9505" y="5780"/>
                  <a:pt x="9486" y="5786"/>
                  <a:pt x="9467" y="5790"/>
                </a:cubicBezTo>
                <a:cubicBezTo>
                  <a:pt x="9447" y="5793"/>
                  <a:pt x="9427" y="5795"/>
                  <a:pt x="9407" y="5795"/>
                </a:cubicBezTo>
                <a:lnTo>
                  <a:pt x="305" y="5795"/>
                </a:lnTo>
                <a:cubicBezTo>
                  <a:pt x="285" y="5795"/>
                  <a:pt x="265" y="5793"/>
                  <a:pt x="245" y="5790"/>
                </a:cubicBezTo>
                <a:cubicBezTo>
                  <a:pt x="226" y="5786"/>
                  <a:pt x="207" y="5780"/>
                  <a:pt x="188" y="5772"/>
                </a:cubicBezTo>
                <a:cubicBezTo>
                  <a:pt x="170" y="5765"/>
                  <a:pt x="152" y="5755"/>
                  <a:pt x="136" y="5744"/>
                </a:cubicBezTo>
                <a:cubicBezTo>
                  <a:pt x="119" y="5733"/>
                  <a:pt x="104" y="5720"/>
                  <a:pt x="90" y="5706"/>
                </a:cubicBezTo>
                <a:cubicBezTo>
                  <a:pt x="75" y="5692"/>
                  <a:pt x="63" y="5677"/>
                  <a:pt x="52" y="5660"/>
                </a:cubicBezTo>
                <a:cubicBezTo>
                  <a:pt x="41" y="5644"/>
                  <a:pt x="31" y="5626"/>
                  <a:pt x="24" y="5608"/>
                </a:cubicBezTo>
                <a:cubicBezTo>
                  <a:pt x="16" y="5589"/>
                  <a:pt x="10" y="5570"/>
                  <a:pt x="6" y="5551"/>
                </a:cubicBezTo>
                <a:cubicBezTo>
                  <a:pt x="2" y="5531"/>
                  <a:pt x="0" y="5511"/>
                  <a:pt x="0" y="5491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3"/>
          <a:stretch/>
        </p:blipFill>
        <p:spPr>
          <a:xfrm>
            <a:off x="9020160" y="1990800"/>
            <a:ext cx="1618920" cy="161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"/>
          <p:cNvSpPr/>
          <p:nvPr/>
        </p:nvSpPr>
        <p:spPr>
          <a:xfrm>
            <a:off x="8081640" y="4157640"/>
            <a:ext cx="3496320" cy="2086200"/>
          </a:xfrm>
          <a:custGeom>
            <a:avLst/>
            <a:gdLst/>
            <a:ahLst/>
            <a:rect l="0" t="0" r="r" b="b"/>
            <a:pathLst>
              <a:path w="9712" h="5795">
                <a:moveTo>
                  <a:pt x="0" y="5491"/>
                </a:moveTo>
                <a:lnTo>
                  <a:pt x="0" y="304"/>
                </a:lnTo>
                <a:cubicBezTo>
                  <a:pt x="0" y="284"/>
                  <a:pt x="2" y="264"/>
                  <a:pt x="6" y="244"/>
                </a:cubicBezTo>
                <a:cubicBezTo>
                  <a:pt x="10" y="225"/>
                  <a:pt x="16" y="206"/>
                  <a:pt x="24" y="187"/>
                </a:cubicBezTo>
                <a:cubicBezTo>
                  <a:pt x="31" y="169"/>
                  <a:pt x="41" y="151"/>
                  <a:pt x="52" y="135"/>
                </a:cubicBezTo>
                <a:cubicBezTo>
                  <a:pt x="63" y="118"/>
                  <a:pt x="75" y="103"/>
                  <a:pt x="90" y="89"/>
                </a:cubicBezTo>
                <a:cubicBezTo>
                  <a:pt x="104" y="75"/>
                  <a:pt x="119" y="62"/>
                  <a:pt x="136" y="51"/>
                </a:cubicBezTo>
                <a:cubicBezTo>
                  <a:pt x="152" y="40"/>
                  <a:pt x="170" y="30"/>
                  <a:pt x="188" y="23"/>
                </a:cubicBezTo>
                <a:cubicBezTo>
                  <a:pt x="207" y="15"/>
                  <a:pt x="226" y="9"/>
                  <a:pt x="245" y="5"/>
                </a:cubicBezTo>
                <a:cubicBezTo>
                  <a:pt x="265" y="2"/>
                  <a:pt x="285" y="0"/>
                  <a:pt x="305" y="0"/>
                </a:cubicBezTo>
                <a:lnTo>
                  <a:pt x="9407" y="0"/>
                </a:lnTo>
                <a:cubicBezTo>
                  <a:pt x="9427" y="0"/>
                  <a:pt x="9447" y="2"/>
                  <a:pt x="9467" y="5"/>
                </a:cubicBezTo>
                <a:cubicBezTo>
                  <a:pt x="9486" y="9"/>
                  <a:pt x="9505" y="15"/>
                  <a:pt x="9524" y="23"/>
                </a:cubicBezTo>
                <a:cubicBezTo>
                  <a:pt x="9542" y="30"/>
                  <a:pt x="9560" y="40"/>
                  <a:pt x="9576" y="51"/>
                </a:cubicBezTo>
                <a:cubicBezTo>
                  <a:pt x="9593" y="62"/>
                  <a:pt x="9608" y="75"/>
                  <a:pt x="9622" y="89"/>
                </a:cubicBezTo>
                <a:cubicBezTo>
                  <a:pt x="9637" y="103"/>
                  <a:pt x="9649" y="118"/>
                  <a:pt x="9660" y="135"/>
                </a:cubicBezTo>
                <a:cubicBezTo>
                  <a:pt x="9671" y="151"/>
                  <a:pt x="9681" y="169"/>
                  <a:pt x="9688" y="187"/>
                </a:cubicBezTo>
                <a:cubicBezTo>
                  <a:pt x="9696" y="206"/>
                  <a:pt x="9702" y="225"/>
                  <a:pt x="9706" y="244"/>
                </a:cubicBezTo>
                <a:cubicBezTo>
                  <a:pt x="9710" y="264"/>
                  <a:pt x="9712" y="284"/>
                  <a:pt x="9712" y="304"/>
                </a:cubicBezTo>
                <a:lnTo>
                  <a:pt x="9712" y="5491"/>
                </a:lnTo>
                <a:cubicBezTo>
                  <a:pt x="9712" y="5511"/>
                  <a:pt x="9710" y="5530"/>
                  <a:pt x="9706" y="5550"/>
                </a:cubicBezTo>
                <a:cubicBezTo>
                  <a:pt x="9702" y="5570"/>
                  <a:pt x="9696" y="5589"/>
                  <a:pt x="9688" y="5607"/>
                </a:cubicBezTo>
                <a:cubicBezTo>
                  <a:pt x="9681" y="5626"/>
                  <a:pt x="9671" y="5643"/>
                  <a:pt x="9660" y="5660"/>
                </a:cubicBezTo>
                <a:cubicBezTo>
                  <a:pt x="9649" y="5676"/>
                  <a:pt x="9637" y="5692"/>
                  <a:pt x="9622" y="5706"/>
                </a:cubicBezTo>
                <a:cubicBezTo>
                  <a:pt x="9608" y="5720"/>
                  <a:pt x="9593" y="5733"/>
                  <a:pt x="9576" y="5744"/>
                </a:cubicBezTo>
                <a:cubicBezTo>
                  <a:pt x="9560" y="5755"/>
                  <a:pt x="9542" y="5764"/>
                  <a:pt x="9524" y="5772"/>
                </a:cubicBezTo>
                <a:cubicBezTo>
                  <a:pt x="9505" y="5779"/>
                  <a:pt x="9486" y="5785"/>
                  <a:pt x="9467" y="5789"/>
                </a:cubicBezTo>
                <a:cubicBezTo>
                  <a:pt x="9447" y="5793"/>
                  <a:pt x="9427" y="5795"/>
                  <a:pt x="9407" y="5795"/>
                </a:cubicBezTo>
                <a:lnTo>
                  <a:pt x="305" y="5795"/>
                </a:lnTo>
                <a:cubicBezTo>
                  <a:pt x="285" y="5795"/>
                  <a:pt x="265" y="5793"/>
                  <a:pt x="245" y="5789"/>
                </a:cubicBezTo>
                <a:cubicBezTo>
                  <a:pt x="226" y="5785"/>
                  <a:pt x="207" y="5779"/>
                  <a:pt x="188" y="5772"/>
                </a:cubicBezTo>
                <a:cubicBezTo>
                  <a:pt x="170" y="5764"/>
                  <a:pt x="152" y="5755"/>
                  <a:pt x="136" y="5744"/>
                </a:cubicBezTo>
                <a:cubicBezTo>
                  <a:pt x="119" y="5733"/>
                  <a:pt x="104" y="5720"/>
                  <a:pt x="90" y="5706"/>
                </a:cubicBezTo>
                <a:cubicBezTo>
                  <a:pt x="75" y="5692"/>
                  <a:pt x="63" y="5676"/>
                  <a:pt x="52" y="5660"/>
                </a:cubicBezTo>
                <a:cubicBezTo>
                  <a:pt x="41" y="5643"/>
                  <a:pt x="31" y="5626"/>
                  <a:pt x="24" y="5607"/>
                </a:cubicBezTo>
                <a:cubicBezTo>
                  <a:pt x="16" y="5589"/>
                  <a:pt x="10" y="5570"/>
                  <a:pt x="6" y="5550"/>
                </a:cubicBezTo>
                <a:cubicBezTo>
                  <a:pt x="2" y="5530"/>
                  <a:pt x="0" y="5511"/>
                  <a:pt x="0" y="5491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"/>
          <p:cNvSpPr/>
          <p:nvPr/>
        </p:nvSpPr>
        <p:spPr>
          <a:xfrm>
            <a:off x="8081640" y="4157640"/>
            <a:ext cx="3496320" cy="2086200"/>
          </a:xfrm>
          <a:custGeom>
            <a:avLst/>
            <a:gdLst/>
            <a:ahLst/>
            <a:rect l="0" t="0" r="r" b="b"/>
            <a:pathLst>
              <a:path fill="none" w="9712" h="5795">
                <a:moveTo>
                  <a:pt x="0" y="5491"/>
                </a:moveTo>
                <a:lnTo>
                  <a:pt x="0" y="304"/>
                </a:lnTo>
                <a:cubicBezTo>
                  <a:pt x="0" y="284"/>
                  <a:pt x="2" y="264"/>
                  <a:pt x="6" y="244"/>
                </a:cubicBezTo>
                <a:cubicBezTo>
                  <a:pt x="10" y="225"/>
                  <a:pt x="16" y="206"/>
                  <a:pt x="24" y="187"/>
                </a:cubicBezTo>
                <a:cubicBezTo>
                  <a:pt x="31" y="169"/>
                  <a:pt x="41" y="151"/>
                  <a:pt x="52" y="135"/>
                </a:cubicBezTo>
                <a:cubicBezTo>
                  <a:pt x="63" y="118"/>
                  <a:pt x="75" y="103"/>
                  <a:pt x="90" y="89"/>
                </a:cubicBezTo>
                <a:cubicBezTo>
                  <a:pt x="104" y="75"/>
                  <a:pt x="119" y="62"/>
                  <a:pt x="136" y="51"/>
                </a:cubicBezTo>
                <a:cubicBezTo>
                  <a:pt x="152" y="40"/>
                  <a:pt x="170" y="30"/>
                  <a:pt x="188" y="23"/>
                </a:cubicBezTo>
                <a:cubicBezTo>
                  <a:pt x="207" y="15"/>
                  <a:pt x="226" y="9"/>
                  <a:pt x="245" y="5"/>
                </a:cubicBezTo>
                <a:cubicBezTo>
                  <a:pt x="265" y="2"/>
                  <a:pt x="285" y="0"/>
                  <a:pt x="305" y="0"/>
                </a:cubicBezTo>
                <a:lnTo>
                  <a:pt x="9407" y="0"/>
                </a:lnTo>
                <a:cubicBezTo>
                  <a:pt x="9427" y="0"/>
                  <a:pt x="9447" y="2"/>
                  <a:pt x="9467" y="5"/>
                </a:cubicBezTo>
                <a:cubicBezTo>
                  <a:pt x="9486" y="9"/>
                  <a:pt x="9505" y="15"/>
                  <a:pt x="9524" y="23"/>
                </a:cubicBezTo>
                <a:cubicBezTo>
                  <a:pt x="9542" y="30"/>
                  <a:pt x="9560" y="40"/>
                  <a:pt x="9576" y="51"/>
                </a:cubicBezTo>
                <a:cubicBezTo>
                  <a:pt x="9593" y="62"/>
                  <a:pt x="9608" y="75"/>
                  <a:pt x="9622" y="89"/>
                </a:cubicBezTo>
                <a:cubicBezTo>
                  <a:pt x="9637" y="103"/>
                  <a:pt x="9649" y="118"/>
                  <a:pt x="9660" y="135"/>
                </a:cubicBezTo>
                <a:cubicBezTo>
                  <a:pt x="9671" y="151"/>
                  <a:pt x="9681" y="169"/>
                  <a:pt x="9688" y="187"/>
                </a:cubicBezTo>
                <a:cubicBezTo>
                  <a:pt x="9696" y="206"/>
                  <a:pt x="9702" y="225"/>
                  <a:pt x="9706" y="244"/>
                </a:cubicBezTo>
                <a:cubicBezTo>
                  <a:pt x="9710" y="264"/>
                  <a:pt x="9712" y="284"/>
                  <a:pt x="9712" y="304"/>
                </a:cubicBezTo>
                <a:lnTo>
                  <a:pt x="9712" y="5491"/>
                </a:lnTo>
                <a:cubicBezTo>
                  <a:pt x="9712" y="5511"/>
                  <a:pt x="9710" y="5530"/>
                  <a:pt x="9706" y="5550"/>
                </a:cubicBezTo>
                <a:cubicBezTo>
                  <a:pt x="9702" y="5570"/>
                  <a:pt x="9696" y="5589"/>
                  <a:pt x="9688" y="5607"/>
                </a:cubicBezTo>
                <a:cubicBezTo>
                  <a:pt x="9681" y="5626"/>
                  <a:pt x="9671" y="5643"/>
                  <a:pt x="9660" y="5660"/>
                </a:cubicBezTo>
                <a:cubicBezTo>
                  <a:pt x="9649" y="5676"/>
                  <a:pt x="9637" y="5692"/>
                  <a:pt x="9622" y="5706"/>
                </a:cubicBezTo>
                <a:cubicBezTo>
                  <a:pt x="9608" y="5720"/>
                  <a:pt x="9593" y="5733"/>
                  <a:pt x="9576" y="5744"/>
                </a:cubicBezTo>
                <a:cubicBezTo>
                  <a:pt x="9560" y="5755"/>
                  <a:pt x="9542" y="5764"/>
                  <a:pt x="9524" y="5772"/>
                </a:cubicBezTo>
                <a:cubicBezTo>
                  <a:pt x="9505" y="5779"/>
                  <a:pt x="9486" y="5785"/>
                  <a:pt x="9467" y="5789"/>
                </a:cubicBezTo>
                <a:cubicBezTo>
                  <a:pt x="9447" y="5793"/>
                  <a:pt x="9427" y="5795"/>
                  <a:pt x="9407" y="5795"/>
                </a:cubicBezTo>
                <a:lnTo>
                  <a:pt x="305" y="5795"/>
                </a:lnTo>
                <a:cubicBezTo>
                  <a:pt x="285" y="5795"/>
                  <a:pt x="265" y="5793"/>
                  <a:pt x="245" y="5789"/>
                </a:cubicBezTo>
                <a:cubicBezTo>
                  <a:pt x="226" y="5785"/>
                  <a:pt x="207" y="5779"/>
                  <a:pt x="188" y="5772"/>
                </a:cubicBezTo>
                <a:cubicBezTo>
                  <a:pt x="170" y="5764"/>
                  <a:pt x="152" y="5755"/>
                  <a:pt x="136" y="5744"/>
                </a:cubicBezTo>
                <a:cubicBezTo>
                  <a:pt x="119" y="5733"/>
                  <a:pt x="104" y="5720"/>
                  <a:pt x="90" y="5706"/>
                </a:cubicBezTo>
                <a:cubicBezTo>
                  <a:pt x="75" y="5692"/>
                  <a:pt x="63" y="5676"/>
                  <a:pt x="52" y="5660"/>
                </a:cubicBezTo>
                <a:cubicBezTo>
                  <a:pt x="41" y="5643"/>
                  <a:pt x="31" y="5626"/>
                  <a:pt x="24" y="5607"/>
                </a:cubicBezTo>
                <a:cubicBezTo>
                  <a:pt x="16" y="5589"/>
                  <a:pt x="10" y="5570"/>
                  <a:pt x="6" y="5550"/>
                </a:cubicBezTo>
                <a:cubicBezTo>
                  <a:pt x="2" y="5530"/>
                  <a:pt x="0" y="5511"/>
                  <a:pt x="0" y="5491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05" name="" descr=""/>
          <p:cNvPicPr/>
          <p:nvPr/>
        </p:nvPicPr>
        <p:blipFill>
          <a:blip r:embed="rId4"/>
          <a:stretch/>
        </p:blipFill>
        <p:spPr>
          <a:xfrm>
            <a:off x="9220320" y="4390920"/>
            <a:ext cx="1218960" cy="1618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" name="" descr=""/>
          <p:cNvPicPr/>
          <p:nvPr/>
        </p:nvPicPr>
        <p:blipFill>
          <a:blip r:embed="rId5"/>
          <a:stretch/>
        </p:blipFill>
        <p:spPr>
          <a:xfrm>
            <a:off x="609480" y="133344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"/>
          <p:cNvSpPr txBox="1"/>
          <p:nvPr/>
        </p:nvSpPr>
        <p:spPr>
          <a:xfrm>
            <a:off x="3975120" y="5119200"/>
            <a:ext cx="18859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联动认证、特殊标记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09" name="" descr=""/>
          <p:cNvPicPr/>
          <p:nvPr/>
        </p:nvPicPr>
        <p:blipFill>
          <a:blip r:embed="rId1">
            <a:alphaModFix amt="1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"/>
          <p:cNvSpPr/>
          <p:nvPr/>
        </p:nvSpPr>
        <p:spPr>
          <a:xfrm>
            <a:off x="475920" y="1680840"/>
            <a:ext cx="5615640" cy="2296080"/>
          </a:xfrm>
          <a:custGeom>
            <a:avLst/>
            <a:gdLst/>
            <a:ahLst/>
            <a:rect l="0" t="0" r="r" b="b"/>
            <a:pathLst>
              <a:path w="15599" h="6378">
                <a:moveTo>
                  <a:pt x="0" y="6074"/>
                </a:moveTo>
                <a:lnTo>
                  <a:pt x="0" y="305"/>
                </a:lnTo>
                <a:cubicBezTo>
                  <a:pt x="0" y="285"/>
                  <a:pt x="2" y="265"/>
                  <a:pt x="6" y="245"/>
                </a:cubicBezTo>
                <a:cubicBezTo>
                  <a:pt x="9" y="226"/>
                  <a:pt x="14" y="207"/>
                  <a:pt x="21" y="188"/>
                </a:cubicBezTo>
                <a:cubicBezTo>
                  <a:pt x="27" y="170"/>
                  <a:pt x="35" y="152"/>
                  <a:pt x="45" y="136"/>
                </a:cubicBezTo>
                <a:cubicBezTo>
                  <a:pt x="55" y="119"/>
                  <a:pt x="66" y="104"/>
                  <a:pt x="78" y="90"/>
                </a:cubicBezTo>
                <a:cubicBezTo>
                  <a:pt x="90" y="75"/>
                  <a:pt x="104" y="63"/>
                  <a:pt x="118" y="52"/>
                </a:cubicBezTo>
                <a:cubicBezTo>
                  <a:pt x="132" y="41"/>
                  <a:pt x="148" y="31"/>
                  <a:pt x="164" y="24"/>
                </a:cubicBezTo>
                <a:cubicBezTo>
                  <a:pt x="180" y="16"/>
                  <a:pt x="196" y="10"/>
                  <a:pt x="213" y="6"/>
                </a:cubicBezTo>
                <a:cubicBezTo>
                  <a:pt x="230" y="2"/>
                  <a:pt x="248" y="0"/>
                  <a:pt x="265" y="0"/>
                </a:cubicBezTo>
                <a:lnTo>
                  <a:pt x="15294" y="0"/>
                </a:lnTo>
                <a:cubicBezTo>
                  <a:pt x="15314" y="0"/>
                  <a:pt x="15334" y="2"/>
                  <a:pt x="15354" y="6"/>
                </a:cubicBezTo>
                <a:cubicBezTo>
                  <a:pt x="15373" y="10"/>
                  <a:pt x="15392" y="16"/>
                  <a:pt x="15411" y="24"/>
                </a:cubicBezTo>
                <a:cubicBezTo>
                  <a:pt x="15429" y="31"/>
                  <a:pt x="15447" y="41"/>
                  <a:pt x="15463" y="52"/>
                </a:cubicBezTo>
                <a:cubicBezTo>
                  <a:pt x="15480" y="63"/>
                  <a:pt x="15495" y="75"/>
                  <a:pt x="15509" y="90"/>
                </a:cubicBezTo>
                <a:cubicBezTo>
                  <a:pt x="15524" y="104"/>
                  <a:pt x="15536" y="119"/>
                  <a:pt x="15547" y="136"/>
                </a:cubicBezTo>
                <a:cubicBezTo>
                  <a:pt x="15558" y="152"/>
                  <a:pt x="15568" y="170"/>
                  <a:pt x="15575" y="188"/>
                </a:cubicBezTo>
                <a:cubicBezTo>
                  <a:pt x="15583" y="207"/>
                  <a:pt x="15589" y="226"/>
                  <a:pt x="15593" y="245"/>
                </a:cubicBezTo>
                <a:cubicBezTo>
                  <a:pt x="15597" y="265"/>
                  <a:pt x="15599" y="285"/>
                  <a:pt x="15599" y="305"/>
                </a:cubicBezTo>
                <a:lnTo>
                  <a:pt x="15599" y="6074"/>
                </a:lnTo>
                <a:cubicBezTo>
                  <a:pt x="15599" y="6094"/>
                  <a:pt x="15597" y="6113"/>
                  <a:pt x="15593" y="6133"/>
                </a:cubicBezTo>
                <a:cubicBezTo>
                  <a:pt x="15589" y="6153"/>
                  <a:pt x="15583" y="6172"/>
                  <a:pt x="15575" y="6190"/>
                </a:cubicBezTo>
                <a:cubicBezTo>
                  <a:pt x="15568" y="6208"/>
                  <a:pt x="15558" y="6226"/>
                  <a:pt x="15547" y="6243"/>
                </a:cubicBezTo>
                <a:cubicBezTo>
                  <a:pt x="15536" y="6259"/>
                  <a:pt x="15524" y="6275"/>
                  <a:pt x="15509" y="6289"/>
                </a:cubicBezTo>
                <a:cubicBezTo>
                  <a:pt x="15495" y="6303"/>
                  <a:pt x="15480" y="6315"/>
                  <a:pt x="15463" y="6327"/>
                </a:cubicBezTo>
                <a:cubicBezTo>
                  <a:pt x="15447" y="6338"/>
                  <a:pt x="15429" y="6347"/>
                  <a:pt x="15411" y="6355"/>
                </a:cubicBezTo>
                <a:cubicBezTo>
                  <a:pt x="15392" y="6362"/>
                  <a:pt x="15373" y="6368"/>
                  <a:pt x="15354" y="6372"/>
                </a:cubicBezTo>
                <a:cubicBezTo>
                  <a:pt x="15334" y="6376"/>
                  <a:pt x="15314" y="6378"/>
                  <a:pt x="15294" y="6378"/>
                </a:cubicBezTo>
                <a:lnTo>
                  <a:pt x="265" y="6378"/>
                </a:lnTo>
                <a:cubicBezTo>
                  <a:pt x="248" y="6378"/>
                  <a:pt x="230" y="6376"/>
                  <a:pt x="213" y="6372"/>
                </a:cubicBezTo>
                <a:cubicBezTo>
                  <a:pt x="196" y="6368"/>
                  <a:pt x="180" y="6362"/>
                  <a:pt x="164" y="6355"/>
                </a:cubicBezTo>
                <a:cubicBezTo>
                  <a:pt x="148" y="6347"/>
                  <a:pt x="132" y="6338"/>
                  <a:pt x="118" y="6327"/>
                </a:cubicBezTo>
                <a:cubicBezTo>
                  <a:pt x="104" y="6315"/>
                  <a:pt x="90" y="6303"/>
                  <a:pt x="78" y="6289"/>
                </a:cubicBezTo>
                <a:cubicBezTo>
                  <a:pt x="66" y="6275"/>
                  <a:pt x="55" y="6259"/>
                  <a:pt x="45" y="6243"/>
                </a:cubicBezTo>
                <a:cubicBezTo>
                  <a:pt x="35" y="6226"/>
                  <a:pt x="27" y="6208"/>
                  <a:pt x="21" y="6190"/>
                </a:cubicBezTo>
                <a:cubicBezTo>
                  <a:pt x="14" y="6172"/>
                  <a:pt x="9" y="6153"/>
                  <a:pt x="6" y="6133"/>
                </a:cubicBezTo>
                <a:cubicBezTo>
                  <a:pt x="2" y="6113"/>
                  <a:pt x="0" y="6094"/>
                  <a:pt x="0" y="6074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"/>
          <p:cNvSpPr/>
          <p:nvPr/>
        </p:nvSpPr>
        <p:spPr>
          <a:xfrm>
            <a:off x="456840" y="1676160"/>
            <a:ext cx="5639400" cy="2305440"/>
          </a:xfrm>
          <a:custGeom>
            <a:avLst/>
            <a:gdLst/>
            <a:ahLst/>
            <a:rect l="0" t="0" r="r" b="b"/>
            <a:pathLst>
              <a:path w="15665" h="6404">
                <a:moveTo>
                  <a:pt x="0" y="6087"/>
                </a:moveTo>
                <a:lnTo>
                  <a:pt x="0" y="318"/>
                </a:lnTo>
                <a:cubicBezTo>
                  <a:pt x="0" y="297"/>
                  <a:pt x="3" y="276"/>
                  <a:pt x="7" y="256"/>
                </a:cubicBezTo>
                <a:cubicBezTo>
                  <a:pt x="11" y="235"/>
                  <a:pt x="17" y="215"/>
                  <a:pt x="25" y="196"/>
                </a:cubicBezTo>
                <a:cubicBezTo>
                  <a:pt x="33" y="177"/>
                  <a:pt x="42" y="159"/>
                  <a:pt x="54" y="141"/>
                </a:cubicBezTo>
                <a:cubicBezTo>
                  <a:pt x="66" y="124"/>
                  <a:pt x="79" y="108"/>
                  <a:pt x="93" y="93"/>
                </a:cubicBezTo>
                <a:cubicBezTo>
                  <a:pt x="108" y="78"/>
                  <a:pt x="124" y="65"/>
                  <a:pt x="142" y="54"/>
                </a:cubicBezTo>
                <a:cubicBezTo>
                  <a:pt x="159" y="42"/>
                  <a:pt x="177" y="32"/>
                  <a:pt x="196" y="24"/>
                </a:cubicBezTo>
                <a:cubicBezTo>
                  <a:pt x="216" y="16"/>
                  <a:pt x="236" y="10"/>
                  <a:pt x="256" y="6"/>
                </a:cubicBezTo>
                <a:cubicBezTo>
                  <a:pt x="277" y="2"/>
                  <a:pt x="297" y="0"/>
                  <a:pt x="318" y="0"/>
                </a:cubicBezTo>
                <a:lnTo>
                  <a:pt x="15347" y="0"/>
                </a:lnTo>
                <a:cubicBezTo>
                  <a:pt x="15368" y="0"/>
                  <a:pt x="15389" y="2"/>
                  <a:pt x="15409" y="6"/>
                </a:cubicBezTo>
                <a:cubicBezTo>
                  <a:pt x="15430" y="10"/>
                  <a:pt x="15450" y="16"/>
                  <a:pt x="15469" y="24"/>
                </a:cubicBezTo>
                <a:cubicBezTo>
                  <a:pt x="15488" y="32"/>
                  <a:pt x="15506" y="42"/>
                  <a:pt x="15524" y="54"/>
                </a:cubicBezTo>
                <a:cubicBezTo>
                  <a:pt x="15541" y="65"/>
                  <a:pt x="15557" y="78"/>
                  <a:pt x="15572" y="93"/>
                </a:cubicBezTo>
                <a:cubicBezTo>
                  <a:pt x="15587" y="108"/>
                  <a:pt x="15600" y="124"/>
                  <a:pt x="15611" y="141"/>
                </a:cubicBezTo>
                <a:cubicBezTo>
                  <a:pt x="15623" y="159"/>
                  <a:pt x="15633" y="177"/>
                  <a:pt x="15641" y="196"/>
                </a:cubicBezTo>
                <a:cubicBezTo>
                  <a:pt x="15649" y="215"/>
                  <a:pt x="15655" y="235"/>
                  <a:pt x="15659" y="256"/>
                </a:cubicBezTo>
                <a:cubicBezTo>
                  <a:pt x="15663" y="276"/>
                  <a:pt x="15665" y="297"/>
                  <a:pt x="15665" y="318"/>
                </a:cubicBezTo>
                <a:lnTo>
                  <a:pt x="15665" y="6087"/>
                </a:lnTo>
                <a:cubicBezTo>
                  <a:pt x="15665" y="6107"/>
                  <a:pt x="15663" y="6128"/>
                  <a:pt x="15659" y="6149"/>
                </a:cubicBezTo>
                <a:cubicBezTo>
                  <a:pt x="15655" y="6169"/>
                  <a:pt x="15649" y="6189"/>
                  <a:pt x="15641" y="6208"/>
                </a:cubicBezTo>
                <a:cubicBezTo>
                  <a:pt x="15633" y="6227"/>
                  <a:pt x="15623" y="6246"/>
                  <a:pt x="15611" y="6263"/>
                </a:cubicBezTo>
                <a:cubicBezTo>
                  <a:pt x="15600" y="6280"/>
                  <a:pt x="15587" y="6296"/>
                  <a:pt x="15572" y="6311"/>
                </a:cubicBezTo>
                <a:cubicBezTo>
                  <a:pt x="15557" y="6326"/>
                  <a:pt x="15541" y="6339"/>
                  <a:pt x="15524" y="6351"/>
                </a:cubicBezTo>
                <a:cubicBezTo>
                  <a:pt x="15506" y="6362"/>
                  <a:pt x="15488" y="6372"/>
                  <a:pt x="15469" y="6380"/>
                </a:cubicBezTo>
                <a:cubicBezTo>
                  <a:pt x="15450" y="6388"/>
                  <a:pt x="15430" y="6394"/>
                  <a:pt x="15409" y="6398"/>
                </a:cubicBezTo>
                <a:cubicBezTo>
                  <a:pt x="15389" y="6402"/>
                  <a:pt x="15368" y="6404"/>
                  <a:pt x="15347" y="6404"/>
                </a:cubicBezTo>
                <a:lnTo>
                  <a:pt x="318" y="6404"/>
                </a:lnTo>
                <a:cubicBezTo>
                  <a:pt x="297" y="6404"/>
                  <a:pt x="277" y="6402"/>
                  <a:pt x="256" y="6398"/>
                </a:cubicBezTo>
                <a:cubicBezTo>
                  <a:pt x="236" y="6394"/>
                  <a:pt x="216" y="6388"/>
                  <a:pt x="196" y="6380"/>
                </a:cubicBezTo>
                <a:cubicBezTo>
                  <a:pt x="177" y="6372"/>
                  <a:pt x="159" y="6362"/>
                  <a:pt x="142" y="6351"/>
                </a:cubicBezTo>
                <a:cubicBezTo>
                  <a:pt x="124" y="6339"/>
                  <a:pt x="108" y="6326"/>
                  <a:pt x="93" y="6311"/>
                </a:cubicBezTo>
                <a:cubicBezTo>
                  <a:pt x="79" y="6296"/>
                  <a:pt x="66" y="6280"/>
                  <a:pt x="54" y="6263"/>
                </a:cubicBezTo>
                <a:cubicBezTo>
                  <a:pt x="42" y="6246"/>
                  <a:pt x="33" y="6227"/>
                  <a:pt x="25" y="6208"/>
                </a:cubicBezTo>
                <a:cubicBezTo>
                  <a:pt x="17" y="6189"/>
                  <a:pt x="11" y="6169"/>
                  <a:pt x="7" y="6149"/>
                </a:cubicBezTo>
                <a:cubicBezTo>
                  <a:pt x="3" y="6128"/>
                  <a:pt x="0" y="6107"/>
                  <a:pt x="0" y="6087"/>
                </a:cubicBezTo>
                <a:moveTo>
                  <a:pt x="106" y="6087"/>
                </a:moveTo>
                <a:lnTo>
                  <a:pt x="106" y="318"/>
                </a:lnTo>
                <a:cubicBezTo>
                  <a:pt x="106" y="299"/>
                  <a:pt x="108" y="280"/>
                  <a:pt x="110" y="261"/>
                </a:cubicBezTo>
                <a:cubicBezTo>
                  <a:pt x="113" y="242"/>
                  <a:pt x="117" y="224"/>
                  <a:pt x="122" y="206"/>
                </a:cubicBezTo>
                <a:cubicBezTo>
                  <a:pt x="128" y="189"/>
                  <a:pt x="134" y="172"/>
                  <a:pt x="142" y="156"/>
                </a:cubicBezTo>
                <a:cubicBezTo>
                  <a:pt x="150" y="140"/>
                  <a:pt x="159" y="125"/>
                  <a:pt x="168" y="112"/>
                </a:cubicBezTo>
                <a:cubicBezTo>
                  <a:pt x="178" y="98"/>
                  <a:pt x="189" y="86"/>
                  <a:pt x="200" y="76"/>
                </a:cubicBezTo>
                <a:cubicBezTo>
                  <a:pt x="212" y="65"/>
                  <a:pt x="224" y="56"/>
                  <a:pt x="237" y="49"/>
                </a:cubicBezTo>
                <a:cubicBezTo>
                  <a:pt x="250" y="41"/>
                  <a:pt x="263" y="36"/>
                  <a:pt x="277" y="32"/>
                </a:cubicBezTo>
                <a:cubicBezTo>
                  <a:pt x="290" y="28"/>
                  <a:pt x="304" y="27"/>
                  <a:pt x="318" y="27"/>
                </a:cubicBezTo>
                <a:lnTo>
                  <a:pt x="15347" y="27"/>
                </a:lnTo>
                <a:cubicBezTo>
                  <a:pt x="15366" y="27"/>
                  <a:pt x="15385" y="28"/>
                  <a:pt x="15404" y="32"/>
                </a:cubicBezTo>
                <a:cubicBezTo>
                  <a:pt x="15423" y="36"/>
                  <a:pt x="15441" y="41"/>
                  <a:pt x="15459" y="49"/>
                </a:cubicBezTo>
                <a:cubicBezTo>
                  <a:pt x="15476" y="56"/>
                  <a:pt x="15493" y="65"/>
                  <a:pt x="15509" y="76"/>
                </a:cubicBezTo>
                <a:cubicBezTo>
                  <a:pt x="15525" y="86"/>
                  <a:pt x="15540" y="98"/>
                  <a:pt x="15553" y="112"/>
                </a:cubicBezTo>
                <a:cubicBezTo>
                  <a:pt x="15567" y="125"/>
                  <a:pt x="15579" y="140"/>
                  <a:pt x="15589" y="156"/>
                </a:cubicBezTo>
                <a:cubicBezTo>
                  <a:pt x="15600" y="172"/>
                  <a:pt x="15609" y="189"/>
                  <a:pt x="15616" y="206"/>
                </a:cubicBezTo>
                <a:cubicBezTo>
                  <a:pt x="15624" y="224"/>
                  <a:pt x="15629" y="242"/>
                  <a:pt x="15633" y="261"/>
                </a:cubicBezTo>
                <a:cubicBezTo>
                  <a:pt x="15637" y="280"/>
                  <a:pt x="15638" y="299"/>
                  <a:pt x="15638" y="318"/>
                </a:cubicBezTo>
                <a:lnTo>
                  <a:pt x="15638" y="6087"/>
                </a:lnTo>
                <a:cubicBezTo>
                  <a:pt x="15638" y="6106"/>
                  <a:pt x="15637" y="6125"/>
                  <a:pt x="15633" y="6143"/>
                </a:cubicBezTo>
                <a:cubicBezTo>
                  <a:pt x="15629" y="6162"/>
                  <a:pt x="15624" y="6180"/>
                  <a:pt x="15616" y="6198"/>
                </a:cubicBezTo>
                <a:cubicBezTo>
                  <a:pt x="15609" y="6216"/>
                  <a:pt x="15600" y="6232"/>
                  <a:pt x="15589" y="6248"/>
                </a:cubicBezTo>
                <a:cubicBezTo>
                  <a:pt x="15579" y="6264"/>
                  <a:pt x="15567" y="6279"/>
                  <a:pt x="15553" y="6292"/>
                </a:cubicBezTo>
                <a:cubicBezTo>
                  <a:pt x="15540" y="6306"/>
                  <a:pt x="15525" y="6318"/>
                  <a:pt x="15509" y="6329"/>
                </a:cubicBezTo>
                <a:cubicBezTo>
                  <a:pt x="15493" y="6339"/>
                  <a:pt x="15476" y="6348"/>
                  <a:pt x="15459" y="6355"/>
                </a:cubicBezTo>
                <a:cubicBezTo>
                  <a:pt x="15441" y="6363"/>
                  <a:pt x="15423" y="6368"/>
                  <a:pt x="15404" y="6372"/>
                </a:cubicBezTo>
                <a:cubicBezTo>
                  <a:pt x="15385" y="6376"/>
                  <a:pt x="15366" y="6378"/>
                  <a:pt x="15347" y="6378"/>
                </a:cubicBezTo>
                <a:lnTo>
                  <a:pt x="318" y="6378"/>
                </a:lnTo>
                <a:cubicBezTo>
                  <a:pt x="304" y="6378"/>
                  <a:pt x="290" y="6376"/>
                  <a:pt x="277" y="6372"/>
                </a:cubicBezTo>
                <a:cubicBezTo>
                  <a:pt x="263" y="6368"/>
                  <a:pt x="250" y="6363"/>
                  <a:pt x="237" y="6355"/>
                </a:cubicBezTo>
                <a:cubicBezTo>
                  <a:pt x="224" y="6348"/>
                  <a:pt x="212" y="6339"/>
                  <a:pt x="200" y="6329"/>
                </a:cubicBezTo>
                <a:cubicBezTo>
                  <a:pt x="189" y="6318"/>
                  <a:pt x="178" y="6306"/>
                  <a:pt x="168" y="6292"/>
                </a:cubicBezTo>
                <a:cubicBezTo>
                  <a:pt x="159" y="6279"/>
                  <a:pt x="150" y="6264"/>
                  <a:pt x="142" y="6248"/>
                </a:cubicBezTo>
                <a:cubicBezTo>
                  <a:pt x="134" y="6232"/>
                  <a:pt x="128" y="6216"/>
                  <a:pt x="122" y="6198"/>
                </a:cubicBezTo>
                <a:cubicBezTo>
                  <a:pt x="117" y="6180"/>
                  <a:pt x="113" y="6162"/>
                  <a:pt x="110" y="6143"/>
                </a:cubicBezTo>
                <a:cubicBezTo>
                  <a:pt x="108" y="6125"/>
                  <a:pt x="106" y="6106"/>
                  <a:pt x="106" y="6087"/>
                </a:cubicBezTo>
                <a:close/>
              </a:path>
            </a:pathLst>
          </a:custGeom>
          <a:solidFill>
            <a:srgbClr val="38bdf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"/>
          <p:cNvSpPr txBox="1"/>
          <p:nvPr/>
        </p:nvSpPr>
        <p:spPr>
          <a:xfrm>
            <a:off x="457200" y="484560"/>
            <a:ext cx="372999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测试项目设计（一）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"/>
          <p:cNvSpPr/>
          <p:nvPr/>
        </p:nvSpPr>
        <p:spPr>
          <a:xfrm>
            <a:off x="729720" y="2543040"/>
            <a:ext cx="178920" cy="189720"/>
          </a:xfrm>
          <a:custGeom>
            <a:avLst/>
            <a:gdLst/>
            <a:ahLst/>
            <a:rect l="0" t="0" r="r" b="b"/>
            <a:pathLst>
              <a:path w="497" h="527">
                <a:moveTo>
                  <a:pt x="249" y="0"/>
                </a:moveTo>
                <a:cubicBezTo>
                  <a:pt x="254" y="0"/>
                  <a:pt x="258" y="1"/>
                  <a:pt x="263" y="3"/>
                </a:cubicBezTo>
                <a:lnTo>
                  <a:pt x="457" y="86"/>
                </a:lnTo>
                <a:cubicBezTo>
                  <a:pt x="480" y="96"/>
                  <a:pt x="497" y="118"/>
                  <a:pt x="497" y="146"/>
                </a:cubicBezTo>
                <a:cubicBezTo>
                  <a:pt x="496" y="248"/>
                  <a:pt x="454" y="436"/>
                  <a:pt x="276" y="521"/>
                </a:cubicBezTo>
                <a:cubicBezTo>
                  <a:pt x="259" y="529"/>
                  <a:pt x="239" y="529"/>
                  <a:pt x="222" y="521"/>
                </a:cubicBezTo>
                <a:cubicBezTo>
                  <a:pt x="43" y="436"/>
                  <a:pt x="0" y="248"/>
                  <a:pt x="0" y="146"/>
                </a:cubicBezTo>
                <a:cubicBezTo>
                  <a:pt x="0" y="118"/>
                  <a:pt x="17" y="96"/>
                  <a:pt x="39" y="86"/>
                </a:cubicBezTo>
                <a:lnTo>
                  <a:pt x="235" y="3"/>
                </a:lnTo>
                <a:cubicBezTo>
                  <a:pt x="239" y="1"/>
                  <a:pt x="244" y="0"/>
                  <a:pt x="249" y="0"/>
                </a:cubicBezTo>
                <a:moveTo>
                  <a:pt x="249" y="70"/>
                </a:moveTo>
                <a:lnTo>
                  <a:pt x="249" y="461"/>
                </a:lnTo>
                <a:cubicBezTo>
                  <a:pt x="392" y="392"/>
                  <a:pt x="430" y="239"/>
                  <a:pt x="431" y="147"/>
                </a:cubicBezTo>
                <a:lnTo>
                  <a:pt x="249" y="70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"/>
          <p:cNvSpPr txBox="1"/>
          <p:nvPr/>
        </p:nvSpPr>
        <p:spPr>
          <a:xfrm>
            <a:off x="723960" y="1959480"/>
            <a:ext cx="22631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机械结构安全性检测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"/>
          <p:cNvSpPr txBox="1"/>
          <p:nvPr/>
        </p:nvSpPr>
        <p:spPr>
          <a:xfrm>
            <a:off x="1028520" y="247104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外壳强度测试：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"/>
          <p:cNvSpPr txBox="1"/>
          <p:nvPr/>
        </p:nvSpPr>
        <p:spPr>
          <a:xfrm>
            <a:off x="2362320" y="2475720"/>
            <a:ext cx="3429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1kg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"/>
          <p:cNvSpPr/>
          <p:nvPr/>
        </p:nvSpPr>
        <p:spPr>
          <a:xfrm>
            <a:off x="729720" y="3019320"/>
            <a:ext cx="178920" cy="189720"/>
          </a:xfrm>
          <a:custGeom>
            <a:avLst/>
            <a:gdLst/>
            <a:ahLst/>
            <a:rect l="0" t="0" r="r" b="b"/>
            <a:pathLst>
              <a:path w="497" h="527">
                <a:moveTo>
                  <a:pt x="249" y="0"/>
                </a:moveTo>
                <a:cubicBezTo>
                  <a:pt x="254" y="0"/>
                  <a:pt x="258" y="1"/>
                  <a:pt x="263" y="3"/>
                </a:cubicBezTo>
                <a:lnTo>
                  <a:pt x="457" y="85"/>
                </a:lnTo>
                <a:cubicBezTo>
                  <a:pt x="480" y="95"/>
                  <a:pt x="497" y="117"/>
                  <a:pt x="497" y="144"/>
                </a:cubicBezTo>
                <a:cubicBezTo>
                  <a:pt x="496" y="247"/>
                  <a:pt x="454" y="436"/>
                  <a:pt x="276" y="521"/>
                </a:cubicBezTo>
                <a:cubicBezTo>
                  <a:pt x="259" y="529"/>
                  <a:pt x="239" y="529"/>
                  <a:pt x="222" y="521"/>
                </a:cubicBezTo>
                <a:cubicBezTo>
                  <a:pt x="43" y="436"/>
                  <a:pt x="0" y="247"/>
                  <a:pt x="0" y="144"/>
                </a:cubicBezTo>
                <a:cubicBezTo>
                  <a:pt x="0" y="117"/>
                  <a:pt x="17" y="95"/>
                  <a:pt x="39" y="85"/>
                </a:cubicBezTo>
                <a:lnTo>
                  <a:pt x="235" y="3"/>
                </a:lnTo>
                <a:cubicBezTo>
                  <a:pt x="239" y="1"/>
                  <a:pt x="244" y="0"/>
                  <a:pt x="249" y="0"/>
                </a:cubicBezTo>
                <a:moveTo>
                  <a:pt x="249" y="69"/>
                </a:moveTo>
                <a:lnTo>
                  <a:pt x="249" y="461"/>
                </a:lnTo>
                <a:cubicBezTo>
                  <a:pt x="392" y="391"/>
                  <a:pt x="430" y="238"/>
                  <a:pt x="431" y="146"/>
                </a:cubicBezTo>
                <a:lnTo>
                  <a:pt x="249" y="69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"/>
          <p:cNvSpPr txBox="1"/>
          <p:nvPr/>
        </p:nvSpPr>
        <p:spPr>
          <a:xfrm>
            <a:off x="2669400" y="2471040"/>
            <a:ext cx="27241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重锤冲击，无裂纹且功能正常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"/>
          <p:cNvSpPr/>
          <p:nvPr/>
        </p:nvSpPr>
        <p:spPr>
          <a:xfrm>
            <a:off x="729720" y="3495600"/>
            <a:ext cx="178920" cy="189720"/>
          </a:xfrm>
          <a:custGeom>
            <a:avLst/>
            <a:gdLst/>
            <a:ahLst/>
            <a:rect l="0" t="0" r="r" b="b"/>
            <a:pathLst>
              <a:path w="497" h="527">
                <a:moveTo>
                  <a:pt x="249" y="0"/>
                </a:moveTo>
                <a:cubicBezTo>
                  <a:pt x="254" y="0"/>
                  <a:pt x="258" y="1"/>
                  <a:pt x="263" y="3"/>
                </a:cubicBezTo>
                <a:lnTo>
                  <a:pt x="457" y="86"/>
                </a:lnTo>
                <a:cubicBezTo>
                  <a:pt x="480" y="96"/>
                  <a:pt x="497" y="118"/>
                  <a:pt x="497" y="145"/>
                </a:cubicBezTo>
                <a:cubicBezTo>
                  <a:pt x="496" y="248"/>
                  <a:pt x="454" y="436"/>
                  <a:pt x="276" y="521"/>
                </a:cubicBezTo>
                <a:cubicBezTo>
                  <a:pt x="259" y="529"/>
                  <a:pt x="239" y="529"/>
                  <a:pt x="222" y="521"/>
                </a:cubicBezTo>
                <a:cubicBezTo>
                  <a:pt x="43" y="436"/>
                  <a:pt x="0" y="248"/>
                  <a:pt x="0" y="145"/>
                </a:cubicBezTo>
                <a:cubicBezTo>
                  <a:pt x="0" y="118"/>
                  <a:pt x="17" y="96"/>
                  <a:pt x="39" y="86"/>
                </a:cubicBezTo>
                <a:lnTo>
                  <a:pt x="235" y="3"/>
                </a:lnTo>
                <a:cubicBezTo>
                  <a:pt x="239" y="1"/>
                  <a:pt x="244" y="0"/>
                  <a:pt x="249" y="0"/>
                </a:cubicBezTo>
                <a:moveTo>
                  <a:pt x="249" y="70"/>
                </a:moveTo>
                <a:lnTo>
                  <a:pt x="249" y="461"/>
                </a:lnTo>
                <a:cubicBezTo>
                  <a:pt x="392" y="391"/>
                  <a:pt x="430" y="239"/>
                  <a:pt x="431" y="147"/>
                </a:cubicBezTo>
                <a:lnTo>
                  <a:pt x="249" y="70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"/>
          <p:cNvSpPr txBox="1"/>
          <p:nvPr/>
        </p:nvSpPr>
        <p:spPr>
          <a:xfrm>
            <a:off x="1028520" y="2947320"/>
            <a:ext cx="44005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运动部件防护：</a:t>
            </a:r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防护罩隔离有效性，防意外接触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"/>
          <p:cNvSpPr txBox="1"/>
          <p:nvPr/>
        </p:nvSpPr>
        <p:spPr>
          <a:xfrm>
            <a:off x="1028520" y="3423600"/>
            <a:ext cx="952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跌落测试：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"/>
          <p:cNvSpPr txBox="1"/>
          <p:nvPr/>
        </p:nvSpPr>
        <p:spPr>
          <a:xfrm>
            <a:off x="1981080" y="3427920"/>
            <a:ext cx="4572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1.5m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"/>
          <p:cNvSpPr/>
          <p:nvPr/>
        </p:nvSpPr>
        <p:spPr>
          <a:xfrm>
            <a:off x="475920" y="4214520"/>
            <a:ext cx="5615640" cy="2305440"/>
          </a:xfrm>
          <a:custGeom>
            <a:avLst/>
            <a:gdLst/>
            <a:ahLst/>
            <a:rect l="0" t="0" r="r" b="b"/>
            <a:pathLst>
              <a:path w="15599" h="6404">
                <a:moveTo>
                  <a:pt x="0" y="6100"/>
                </a:moveTo>
                <a:lnTo>
                  <a:pt x="0" y="305"/>
                </a:lnTo>
                <a:cubicBezTo>
                  <a:pt x="0" y="285"/>
                  <a:pt x="2" y="265"/>
                  <a:pt x="6" y="245"/>
                </a:cubicBezTo>
                <a:cubicBezTo>
                  <a:pt x="9" y="226"/>
                  <a:pt x="14" y="207"/>
                  <a:pt x="21" y="188"/>
                </a:cubicBezTo>
                <a:cubicBezTo>
                  <a:pt x="27" y="170"/>
                  <a:pt x="35" y="152"/>
                  <a:pt x="45" y="136"/>
                </a:cubicBezTo>
                <a:cubicBezTo>
                  <a:pt x="55" y="119"/>
                  <a:pt x="66" y="104"/>
                  <a:pt x="78" y="89"/>
                </a:cubicBezTo>
                <a:cubicBezTo>
                  <a:pt x="90" y="75"/>
                  <a:pt x="104" y="63"/>
                  <a:pt x="118" y="52"/>
                </a:cubicBezTo>
                <a:cubicBezTo>
                  <a:pt x="132" y="40"/>
                  <a:pt x="148" y="31"/>
                  <a:pt x="164" y="23"/>
                </a:cubicBezTo>
                <a:cubicBezTo>
                  <a:pt x="180" y="16"/>
                  <a:pt x="196" y="10"/>
                  <a:pt x="213" y="6"/>
                </a:cubicBezTo>
                <a:cubicBezTo>
                  <a:pt x="230" y="2"/>
                  <a:pt x="248" y="0"/>
                  <a:pt x="265" y="0"/>
                </a:cubicBezTo>
                <a:lnTo>
                  <a:pt x="15294" y="0"/>
                </a:lnTo>
                <a:cubicBezTo>
                  <a:pt x="15314" y="0"/>
                  <a:pt x="15334" y="2"/>
                  <a:pt x="15354" y="6"/>
                </a:cubicBezTo>
                <a:cubicBezTo>
                  <a:pt x="15373" y="10"/>
                  <a:pt x="15392" y="16"/>
                  <a:pt x="15411" y="23"/>
                </a:cubicBezTo>
                <a:cubicBezTo>
                  <a:pt x="15429" y="31"/>
                  <a:pt x="15447" y="40"/>
                  <a:pt x="15463" y="52"/>
                </a:cubicBezTo>
                <a:cubicBezTo>
                  <a:pt x="15480" y="63"/>
                  <a:pt x="15495" y="75"/>
                  <a:pt x="15509" y="89"/>
                </a:cubicBezTo>
                <a:cubicBezTo>
                  <a:pt x="15524" y="104"/>
                  <a:pt x="15536" y="119"/>
                  <a:pt x="15547" y="136"/>
                </a:cubicBezTo>
                <a:cubicBezTo>
                  <a:pt x="15558" y="152"/>
                  <a:pt x="15568" y="170"/>
                  <a:pt x="15575" y="188"/>
                </a:cubicBezTo>
                <a:cubicBezTo>
                  <a:pt x="15583" y="207"/>
                  <a:pt x="15589" y="226"/>
                  <a:pt x="15593" y="245"/>
                </a:cubicBezTo>
                <a:cubicBezTo>
                  <a:pt x="15597" y="265"/>
                  <a:pt x="15599" y="285"/>
                  <a:pt x="15599" y="305"/>
                </a:cubicBezTo>
                <a:lnTo>
                  <a:pt x="15599" y="6100"/>
                </a:lnTo>
                <a:cubicBezTo>
                  <a:pt x="15599" y="6120"/>
                  <a:pt x="15597" y="6140"/>
                  <a:pt x="15593" y="6159"/>
                </a:cubicBezTo>
                <a:cubicBezTo>
                  <a:pt x="15589" y="6179"/>
                  <a:pt x="15583" y="6198"/>
                  <a:pt x="15575" y="6216"/>
                </a:cubicBezTo>
                <a:cubicBezTo>
                  <a:pt x="15568" y="6235"/>
                  <a:pt x="15558" y="6252"/>
                  <a:pt x="15547" y="6269"/>
                </a:cubicBezTo>
                <a:cubicBezTo>
                  <a:pt x="15536" y="6286"/>
                  <a:pt x="15524" y="6301"/>
                  <a:pt x="15509" y="6315"/>
                </a:cubicBezTo>
                <a:cubicBezTo>
                  <a:pt x="15495" y="6329"/>
                  <a:pt x="15480" y="6342"/>
                  <a:pt x="15463" y="6353"/>
                </a:cubicBezTo>
                <a:cubicBezTo>
                  <a:pt x="15447" y="6364"/>
                  <a:pt x="15429" y="6373"/>
                  <a:pt x="15411" y="6381"/>
                </a:cubicBezTo>
                <a:cubicBezTo>
                  <a:pt x="15392" y="6389"/>
                  <a:pt x="15373" y="6394"/>
                  <a:pt x="15354" y="6398"/>
                </a:cubicBezTo>
                <a:cubicBezTo>
                  <a:pt x="15334" y="6402"/>
                  <a:pt x="15314" y="6404"/>
                  <a:pt x="15294" y="6404"/>
                </a:cubicBezTo>
                <a:lnTo>
                  <a:pt x="265" y="6404"/>
                </a:lnTo>
                <a:cubicBezTo>
                  <a:pt x="248" y="6404"/>
                  <a:pt x="230" y="6402"/>
                  <a:pt x="213" y="6398"/>
                </a:cubicBezTo>
                <a:cubicBezTo>
                  <a:pt x="196" y="6394"/>
                  <a:pt x="180" y="6389"/>
                  <a:pt x="164" y="6381"/>
                </a:cubicBezTo>
                <a:cubicBezTo>
                  <a:pt x="148" y="6373"/>
                  <a:pt x="132" y="6364"/>
                  <a:pt x="118" y="6353"/>
                </a:cubicBezTo>
                <a:cubicBezTo>
                  <a:pt x="104" y="6342"/>
                  <a:pt x="90" y="6329"/>
                  <a:pt x="78" y="6315"/>
                </a:cubicBezTo>
                <a:cubicBezTo>
                  <a:pt x="66" y="6301"/>
                  <a:pt x="55" y="6286"/>
                  <a:pt x="45" y="6269"/>
                </a:cubicBezTo>
                <a:cubicBezTo>
                  <a:pt x="35" y="6252"/>
                  <a:pt x="27" y="6235"/>
                  <a:pt x="21" y="6216"/>
                </a:cubicBezTo>
                <a:cubicBezTo>
                  <a:pt x="14" y="6198"/>
                  <a:pt x="9" y="6179"/>
                  <a:pt x="6" y="6159"/>
                </a:cubicBezTo>
                <a:cubicBezTo>
                  <a:pt x="2" y="6140"/>
                  <a:pt x="0" y="6120"/>
                  <a:pt x="0" y="6100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"/>
          <p:cNvSpPr/>
          <p:nvPr/>
        </p:nvSpPr>
        <p:spPr>
          <a:xfrm>
            <a:off x="456840" y="4209840"/>
            <a:ext cx="5639400" cy="2314800"/>
          </a:xfrm>
          <a:custGeom>
            <a:avLst/>
            <a:gdLst/>
            <a:ahLst/>
            <a:rect l="0" t="0" r="r" b="b"/>
            <a:pathLst>
              <a:path w="15665" h="6430">
                <a:moveTo>
                  <a:pt x="0" y="6113"/>
                </a:moveTo>
                <a:lnTo>
                  <a:pt x="0" y="318"/>
                </a:lnTo>
                <a:cubicBezTo>
                  <a:pt x="0" y="297"/>
                  <a:pt x="3" y="276"/>
                  <a:pt x="7" y="256"/>
                </a:cubicBezTo>
                <a:cubicBezTo>
                  <a:pt x="11" y="235"/>
                  <a:pt x="17" y="215"/>
                  <a:pt x="25" y="196"/>
                </a:cubicBezTo>
                <a:cubicBezTo>
                  <a:pt x="33" y="177"/>
                  <a:pt x="42" y="159"/>
                  <a:pt x="54" y="141"/>
                </a:cubicBezTo>
                <a:cubicBezTo>
                  <a:pt x="66" y="124"/>
                  <a:pt x="79" y="108"/>
                  <a:pt x="93" y="93"/>
                </a:cubicBezTo>
                <a:cubicBezTo>
                  <a:pt x="108" y="78"/>
                  <a:pt x="124" y="65"/>
                  <a:pt x="142" y="54"/>
                </a:cubicBezTo>
                <a:cubicBezTo>
                  <a:pt x="159" y="42"/>
                  <a:pt x="177" y="32"/>
                  <a:pt x="196" y="24"/>
                </a:cubicBezTo>
                <a:cubicBezTo>
                  <a:pt x="216" y="16"/>
                  <a:pt x="236" y="10"/>
                  <a:pt x="256" y="6"/>
                </a:cubicBezTo>
                <a:cubicBezTo>
                  <a:pt x="277" y="2"/>
                  <a:pt x="297" y="0"/>
                  <a:pt x="318" y="0"/>
                </a:cubicBezTo>
                <a:lnTo>
                  <a:pt x="15347" y="0"/>
                </a:lnTo>
                <a:cubicBezTo>
                  <a:pt x="15368" y="0"/>
                  <a:pt x="15389" y="2"/>
                  <a:pt x="15409" y="6"/>
                </a:cubicBezTo>
                <a:cubicBezTo>
                  <a:pt x="15430" y="10"/>
                  <a:pt x="15450" y="16"/>
                  <a:pt x="15469" y="24"/>
                </a:cubicBezTo>
                <a:cubicBezTo>
                  <a:pt x="15488" y="32"/>
                  <a:pt x="15506" y="42"/>
                  <a:pt x="15524" y="54"/>
                </a:cubicBezTo>
                <a:cubicBezTo>
                  <a:pt x="15541" y="65"/>
                  <a:pt x="15557" y="78"/>
                  <a:pt x="15572" y="93"/>
                </a:cubicBezTo>
                <a:cubicBezTo>
                  <a:pt x="15587" y="108"/>
                  <a:pt x="15600" y="124"/>
                  <a:pt x="15611" y="141"/>
                </a:cubicBezTo>
                <a:cubicBezTo>
                  <a:pt x="15623" y="159"/>
                  <a:pt x="15633" y="177"/>
                  <a:pt x="15641" y="196"/>
                </a:cubicBezTo>
                <a:cubicBezTo>
                  <a:pt x="15649" y="215"/>
                  <a:pt x="15655" y="235"/>
                  <a:pt x="15659" y="256"/>
                </a:cubicBezTo>
                <a:cubicBezTo>
                  <a:pt x="15663" y="276"/>
                  <a:pt x="15665" y="297"/>
                  <a:pt x="15665" y="318"/>
                </a:cubicBezTo>
                <a:lnTo>
                  <a:pt x="15665" y="6113"/>
                </a:lnTo>
                <a:cubicBezTo>
                  <a:pt x="15665" y="6134"/>
                  <a:pt x="15663" y="6154"/>
                  <a:pt x="15659" y="6175"/>
                </a:cubicBezTo>
                <a:cubicBezTo>
                  <a:pt x="15655" y="6195"/>
                  <a:pt x="15649" y="6215"/>
                  <a:pt x="15641" y="6234"/>
                </a:cubicBezTo>
                <a:cubicBezTo>
                  <a:pt x="15633" y="6254"/>
                  <a:pt x="15623" y="6272"/>
                  <a:pt x="15611" y="6289"/>
                </a:cubicBezTo>
                <a:cubicBezTo>
                  <a:pt x="15600" y="6307"/>
                  <a:pt x="15587" y="6323"/>
                  <a:pt x="15572" y="6337"/>
                </a:cubicBezTo>
                <a:cubicBezTo>
                  <a:pt x="15557" y="6352"/>
                  <a:pt x="15541" y="6365"/>
                  <a:pt x="15524" y="6377"/>
                </a:cubicBezTo>
                <a:cubicBezTo>
                  <a:pt x="15506" y="6389"/>
                  <a:pt x="15488" y="6398"/>
                  <a:pt x="15469" y="6406"/>
                </a:cubicBezTo>
                <a:cubicBezTo>
                  <a:pt x="15450" y="6414"/>
                  <a:pt x="15430" y="6420"/>
                  <a:pt x="15409" y="6424"/>
                </a:cubicBezTo>
                <a:cubicBezTo>
                  <a:pt x="15389" y="6428"/>
                  <a:pt x="15368" y="6430"/>
                  <a:pt x="15347" y="6430"/>
                </a:cubicBezTo>
                <a:lnTo>
                  <a:pt x="318" y="6430"/>
                </a:lnTo>
                <a:cubicBezTo>
                  <a:pt x="297" y="6430"/>
                  <a:pt x="277" y="6428"/>
                  <a:pt x="256" y="6424"/>
                </a:cubicBezTo>
                <a:cubicBezTo>
                  <a:pt x="236" y="6420"/>
                  <a:pt x="216" y="6414"/>
                  <a:pt x="196" y="6406"/>
                </a:cubicBezTo>
                <a:cubicBezTo>
                  <a:pt x="177" y="6398"/>
                  <a:pt x="159" y="6389"/>
                  <a:pt x="142" y="6377"/>
                </a:cubicBezTo>
                <a:cubicBezTo>
                  <a:pt x="124" y="6365"/>
                  <a:pt x="108" y="6352"/>
                  <a:pt x="93" y="6337"/>
                </a:cubicBezTo>
                <a:cubicBezTo>
                  <a:pt x="79" y="6323"/>
                  <a:pt x="66" y="6307"/>
                  <a:pt x="54" y="6289"/>
                </a:cubicBezTo>
                <a:cubicBezTo>
                  <a:pt x="42" y="6272"/>
                  <a:pt x="33" y="6254"/>
                  <a:pt x="25" y="6234"/>
                </a:cubicBezTo>
                <a:cubicBezTo>
                  <a:pt x="17" y="6215"/>
                  <a:pt x="11" y="6195"/>
                  <a:pt x="7" y="6175"/>
                </a:cubicBezTo>
                <a:cubicBezTo>
                  <a:pt x="3" y="6154"/>
                  <a:pt x="0" y="6134"/>
                  <a:pt x="0" y="6113"/>
                </a:cubicBezTo>
                <a:moveTo>
                  <a:pt x="106" y="6113"/>
                </a:moveTo>
                <a:lnTo>
                  <a:pt x="106" y="318"/>
                </a:lnTo>
                <a:cubicBezTo>
                  <a:pt x="106" y="298"/>
                  <a:pt x="108" y="280"/>
                  <a:pt x="110" y="261"/>
                </a:cubicBezTo>
                <a:cubicBezTo>
                  <a:pt x="113" y="242"/>
                  <a:pt x="117" y="224"/>
                  <a:pt x="122" y="206"/>
                </a:cubicBezTo>
                <a:cubicBezTo>
                  <a:pt x="128" y="189"/>
                  <a:pt x="134" y="172"/>
                  <a:pt x="142" y="156"/>
                </a:cubicBezTo>
                <a:cubicBezTo>
                  <a:pt x="150" y="140"/>
                  <a:pt x="159" y="125"/>
                  <a:pt x="168" y="112"/>
                </a:cubicBezTo>
                <a:cubicBezTo>
                  <a:pt x="178" y="98"/>
                  <a:pt x="189" y="86"/>
                  <a:pt x="200" y="76"/>
                </a:cubicBezTo>
                <a:cubicBezTo>
                  <a:pt x="212" y="65"/>
                  <a:pt x="224" y="56"/>
                  <a:pt x="237" y="49"/>
                </a:cubicBezTo>
                <a:cubicBezTo>
                  <a:pt x="250" y="41"/>
                  <a:pt x="263" y="36"/>
                  <a:pt x="277" y="32"/>
                </a:cubicBezTo>
                <a:cubicBezTo>
                  <a:pt x="290" y="28"/>
                  <a:pt x="304" y="27"/>
                  <a:pt x="318" y="27"/>
                </a:cubicBezTo>
                <a:lnTo>
                  <a:pt x="15347" y="27"/>
                </a:lnTo>
                <a:cubicBezTo>
                  <a:pt x="15366" y="27"/>
                  <a:pt x="15385" y="28"/>
                  <a:pt x="15404" y="32"/>
                </a:cubicBezTo>
                <a:cubicBezTo>
                  <a:pt x="15423" y="36"/>
                  <a:pt x="15441" y="41"/>
                  <a:pt x="15459" y="49"/>
                </a:cubicBezTo>
                <a:cubicBezTo>
                  <a:pt x="15476" y="56"/>
                  <a:pt x="15493" y="65"/>
                  <a:pt x="15509" y="76"/>
                </a:cubicBezTo>
                <a:cubicBezTo>
                  <a:pt x="15525" y="86"/>
                  <a:pt x="15540" y="98"/>
                  <a:pt x="15553" y="112"/>
                </a:cubicBezTo>
                <a:cubicBezTo>
                  <a:pt x="15567" y="125"/>
                  <a:pt x="15579" y="140"/>
                  <a:pt x="15589" y="156"/>
                </a:cubicBezTo>
                <a:cubicBezTo>
                  <a:pt x="15600" y="172"/>
                  <a:pt x="15609" y="189"/>
                  <a:pt x="15616" y="206"/>
                </a:cubicBezTo>
                <a:cubicBezTo>
                  <a:pt x="15624" y="224"/>
                  <a:pt x="15629" y="242"/>
                  <a:pt x="15633" y="261"/>
                </a:cubicBezTo>
                <a:cubicBezTo>
                  <a:pt x="15637" y="280"/>
                  <a:pt x="15638" y="298"/>
                  <a:pt x="15638" y="318"/>
                </a:cubicBezTo>
                <a:lnTo>
                  <a:pt x="15638" y="6113"/>
                </a:lnTo>
                <a:cubicBezTo>
                  <a:pt x="15638" y="6132"/>
                  <a:pt x="15637" y="6151"/>
                  <a:pt x="15633" y="6170"/>
                </a:cubicBezTo>
                <a:cubicBezTo>
                  <a:pt x="15629" y="6188"/>
                  <a:pt x="15624" y="6207"/>
                  <a:pt x="15616" y="6224"/>
                </a:cubicBezTo>
                <a:cubicBezTo>
                  <a:pt x="15609" y="6242"/>
                  <a:pt x="15600" y="6259"/>
                  <a:pt x="15589" y="6275"/>
                </a:cubicBezTo>
                <a:cubicBezTo>
                  <a:pt x="15579" y="6291"/>
                  <a:pt x="15567" y="6305"/>
                  <a:pt x="15553" y="6319"/>
                </a:cubicBezTo>
                <a:cubicBezTo>
                  <a:pt x="15540" y="6332"/>
                  <a:pt x="15525" y="6344"/>
                  <a:pt x="15509" y="6355"/>
                </a:cubicBezTo>
                <a:cubicBezTo>
                  <a:pt x="15493" y="6366"/>
                  <a:pt x="15476" y="6375"/>
                  <a:pt x="15459" y="6382"/>
                </a:cubicBezTo>
                <a:cubicBezTo>
                  <a:pt x="15441" y="6389"/>
                  <a:pt x="15423" y="6395"/>
                  <a:pt x="15404" y="6398"/>
                </a:cubicBezTo>
                <a:cubicBezTo>
                  <a:pt x="15385" y="6402"/>
                  <a:pt x="15366" y="6404"/>
                  <a:pt x="15347" y="6404"/>
                </a:cubicBezTo>
                <a:lnTo>
                  <a:pt x="318" y="6404"/>
                </a:lnTo>
                <a:cubicBezTo>
                  <a:pt x="304" y="6404"/>
                  <a:pt x="290" y="6402"/>
                  <a:pt x="277" y="6398"/>
                </a:cubicBezTo>
                <a:cubicBezTo>
                  <a:pt x="263" y="6395"/>
                  <a:pt x="250" y="6389"/>
                  <a:pt x="237" y="6382"/>
                </a:cubicBezTo>
                <a:cubicBezTo>
                  <a:pt x="224" y="6375"/>
                  <a:pt x="212" y="6366"/>
                  <a:pt x="200" y="6355"/>
                </a:cubicBezTo>
                <a:cubicBezTo>
                  <a:pt x="189" y="6344"/>
                  <a:pt x="178" y="6332"/>
                  <a:pt x="168" y="6319"/>
                </a:cubicBezTo>
                <a:cubicBezTo>
                  <a:pt x="159" y="6305"/>
                  <a:pt x="150" y="6291"/>
                  <a:pt x="142" y="6275"/>
                </a:cubicBezTo>
                <a:cubicBezTo>
                  <a:pt x="134" y="6259"/>
                  <a:pt x="128" y="6242"/>
                  <a:pt x="122" y="6224"/>
                </a:cubicBezTo>
                <a:cubicBezTo>
                  <a:pt x="117" y="6207"/>
                  <a:pt x="113" y="6188"/>
                  <a:pt x="110" y="6170"/>
                </a:cubicBezTo>
                <a:cubicBezTo>
                  <a:pt x="108" y="6151"/>
                  <a:pt x="106" y="6132"/>
                  <a:pt x="106" y="6113"/>
                </a:cubicBezTo>
                <a:close/>
              </a:path>
            </a:pathLst>
          </a:custGeom>
          <a:solidFill>
            <a:srgbClr val="f59e0b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"/>
          <p:cNvSpPr txBox="1"/>
          <p:nvPr/>
        </p:nvSpPr>
        <p:spPr>
          <a:xfrm>
            <a:off x="2404800" y="3423600"/>
            <a:ext cx="31432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自由跌落至混凝土，无结构性损坏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"/>
          <p:cNvSpPr/>
          <p:nvPr/>
        </p:nvSpPr>
        <p:spPr>
          <a:xfrm>
            <a:off x="735480" y="5076720"/>
            <a:ext cx="143280" cy="190800"/>
          </a:xfrm>
          <a:custGeom>
            <a:avLst/>
            <a:gdLst/>
            <a:ahLst/>
            <a:rect l="0" t="0" r="r" b="b"/>
            <a:pathLst>
              <a:path w="398" h="530">
                <a:moveTo>
                  <a:pt x="329" y="46"/>
                </a:moveTo>
                <a:cubicBezTo>
                  <a:pt x="336" y="32"/>
                  <a:pt x="331" y="15"/>
                  <a:pt x="318" y="6"/>
                </a:cubicBezTo>
                <a:cubicBezTo>
                  <a:pt x="306" y="-3"/>
                  <a:pt x="289" y="-2"/>
                  <a:pt x="277" y="8"/>
                </a:cubicBezTo>
                <a:lnTo>
                  <a:pt x="12" y="239"/>
                </a:lnTo>
                <a:cubicBezTo>
                  <a:pt x="1" y="249"/>
                  <a:pt x="-2" y="263"/>
                  <a:pt x="2" y="276"/>
                </a:cubicBezTo>
                <a:cubicBezTo>
                  <a:pt x="7" y="289"/>
                  <a:pt x="20" y="297"/>
                  <a:pt x="33" y="297"/>
                </a:cubicBezTo>
                <a:lnTo>
                  <a:pt x="150" y="297"/>
                </a:lnTo>
                <a:lnTo>
                  <a:pt x="69" y="484"/>
                </a:lnTo>
                <a:cubicBezTo>
                  <a:pt x="63" y="498"/>
                  <a:pt x="68" y="515"/>
                  <a:pt x="80" y="524"/>
                </a:cubicBezTo>
                <a:cubicBezTo>
                  <a:pt x="93" y="533"/>
                  <a:pt x="110" y="532"/>
                  <a:pt x="121" y="522"/>
                </a:cubicBezTo>
                <a:lnTo>
                  <a:pt x="387" y="289"/>
                </a:lnTo>
                <a:cubicBezTo>
                  <a:pt x="397" y="280"/>
                  <a:pt x="401" y="266"/>
                  <a:pt x="396" y="253"/>
                </a:cubicBezTo>
                <a:cubicBezTo>
                  <a:pt x="391" y="240"/>
                  <a:pt x="379" y="231"/>
                  <a:pt x="365" y="231"/>
                </a:cubicBezTo>
                <a:lnTo>
                  <a:pt x="250" y="231"/>
                </a:lnTo>
                <a:lnTo>
                  <a:pt x="329" y="46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"/>
          <p:cNvSpPr txBox="1"/>
          <p:nvPr/>
        </p:nvSpPr>
        <p:spPr>
          <a:xfrm>
            <a:off x="723960" y="4493160"/>
            <a:ext cx="201168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f59e0b"/>
                </a:solidFill>
                <a:effectLst/>
                <a:uFillTx/>
                <a:latin typeface="Noto Sans SC"/>
                <a:ea typeface="Noto Sans SC"/>
              </a:rPr>
              <a:t>电气安全性能检测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"/>
          <p:cNvSpPr txBox="1"/>
          <p:nvPr/>
        </p:nvSpPr>
        <p:spPr>
          <a:xfrm>
            <a:off x="1004760" y="501444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绝缘电阻测试：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"/>
          <p:cNvSpPr txBox="1"/>
          <p:nvPr/>
        </p:nvSpPr>
        <p:spPr>
          <a:xfrm>
            <a:off x="2338560" y="5018760"/>
            <a:ext cx="8001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500V DC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"/>
          <p:cNvSpPr txBox="1"/>
          <p:nvPr/>
        </p:nvSpPr>
        <p:spPr>
          <a:xfrm>
            <a:off x="3111480" y="5014440"/>
            <a:ext cx="2095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下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"/>
          <p:cNvSpPr/>
          <p:nvPr/>
        </p:nvSpPr>
        <p:spPr>
          <a:xfrm>
            <a:off x="735480" y="5553000"/>
            <a:ext cx="143280" cy="190800"/>
          </a:xfrm>
          <a:custGeom>
            <a:avLst/>
            <a:gdLst/>
            <a:ahLst/>
            <a:rect l="0" t="0" r="r" b="b"/>
            <a:pathLst>
              <a:path w="398" h="530">
                <a:moveTo>
                  <a:pt x="329" y="46"/>
                </a:moveTo>
                <a:cubicBezTo>
                  <a:pt x="336" y="32"/>
                  <a:pt x="331" y="15"/>
                  <a:pt x="318" y="6"/>
                </a:cubicBezTo>
                <a:cubicBezTo>
                  <a:pt x="306" y="-3"/>
                  <a:pt x="289" y="-2"/>
                  <a:pt x="277" y="8"/>
                </a:cubicBezTo>
                <a:lnTo>
                  <a:pt x="12" y="240"/>
                </a:lnTo>
                <a:cubicBezTo>
                  <a:pt x="1" y="249"/>
                  <a:pt x="-2" y="264"/>
                  <a:pt x="2" y="277"/>
                </a:cubicBezTo>
                <a:cubicBezTo>
                  <a:pt x="7" y="290"/>
                  <a:pt x="20" y="298"/>
                  <a:pt x="33" y="298"/>
                </a:cubicBezTo>
                <a:lnTo>
                  <a:pt x="150" y="298"/>
                </a:lnTo>
                <a:lnTo>
                  <a:pt x="69" y="484"/>
                </a:lnTo>
                <a:cubicBezTo>
                  <a:pt x="63" y="498"/>
                  <a:pt x="68" y="514"/>
                  <a:pt x="80" y="524"/>
                </a:cubicBezTo>
                <a:cubicBezTo>
                  <a:pt x="93" y="533"/>
                  <a:pt x="110" y="532"/>
                  <a:pt x="121" y="522"/>
                </a:cubicBezTo>
                <a:lnTo>
                  <a:pt x="387" y="290"/>
                </a:lnTo>
                <a:cubicBezTo>
                  <a:pt x="397" y="281"/>
                  <a:pt x="401" y="267"/>
                  <a:pt x="396" y="254"/>
                </a:cubicBezTo>
                <a:cubicBezTo>
                  <a:pt x="391" y="241"/>
                  <a:pt x="379" y="232"/>
                  <a:pt x="365" y="232"/>
                </a:cubicBezTo>
                <a:lnTo>
                  <a:pt x="250" y="232"/>
                </a:lnTo>
                <a:lnTo>
                  <a:pt x="329" y="46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"/>
          <p:cNvSpPr txBox="1"/>
          <p:nvPr/>
        </p:nvSpPr>
        <p:spPr>
          <a:xfrm>
            <a:off x="3301920" y="5018760"/>
            <a:ext cx="5122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≥2MΩ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3" name=""/>
          <p:cNvSpPr txBox="1"/>
          <p:nvPr/>
        </p:nvSpPr>
        <p:spPr>
          <a:xfrm>
            <a:off x="1004760" y="549072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耐电压试验：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4" name=""/>
          <p:cNvSpPr txBox="1"/>
          <p:nvPr/>
        </p:nvSpPr>
        <p:spPr>
          <a:xfrm>
            <a:off x="2147760" y="5495040"/>
            <a:ext cx="9144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1500V AC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"/>
          <p:cNvSpPr txBox="1"/>
          <p:nvPr/>
        </p:nvSpPr>
        <p:spPr>
          <a:xfrm>
            <a:off x="3005640" y="5490720"/>
            <a:ext cx="838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下无击穿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"/>
          <p:cNvSpPr txBox="1"/>
          <p:nvPr/>
        </p:nvSpPr>
        <p:spPr>
          <a:xfrm>
            <a:off x="3767760" y="549504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/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"/>
          <p:cNvSpPr/>
          <p:nvPr/>
        </p:nvSpPr>
        <p:spPr>
          <a:xfrm>
            <a:off x="735480" y="6029280"/>
            <a:ext cx="143280" cy="190800"/>
          </a:xfrm>
          <a:custGeom>
            <a:avLst/>
            <a:gdLst/>
            <a:ahLst/>
            <a:rect l="0" t="0" r="r" b="b"/>
            <a:pathLst>
              <a:path w="398" h="530">
                <a:moveTo>
                  <a:pt x="329" y="46"/>
                </a:moveTo>
                <a:cubicBezTo>
                  <a:pt x="336" y="32"/>
                  <a:pt x="331" y="15"/>
                  <a:pt x="318" y="6"/>
                </a:cubicBezTo>
                <a:cubicBezTo>
                  <a:pt x="306" y="-3"/>
                  <a:pt x="289" y="-2"/>
                  <a:pt x="277" y="8"/>
                </a:cubicBezTo>
                <a:lnTo>
                  <a:pt x="12" y="239"/>
                </a:lnTo>
                <a:cubicBezTo>
                  <a:pt x="1" y="248"/>
                  <a:pt x="-2" y="263"/>
                  <a:pt x="2" y="276"/>
                </a:cubicBezTo>
                <a:cubicBezTo>
                  <a:pt x="7" y="289"/>
                  <a:pt x="20" y="297"/>
                  <a:pt x="33" y="297"/>
                </a:cubicBezTo>
                <a:lnTo>
                  <a:pt x="150" y="297"/>
                </a:lnTo>
                <a:lnTo>
                  <a:pt x="69" y="484"/>
                </a:lnTo>
                <a:cubicBezTo>
                  <a:pt x="63" y="498"/>
                  <a:pt x="68" y="514"/>
                  <a:pt x="80" y="523"/>
                </a:cubicBezTo>
                <a:cubicBezTo>
                  <a:pt x="93" y="533"/>
                  <a:pt x="110" y="532"/>
                  <a:pt x="121" y="522"/>
                </a:cubicBezTo>
                <a:lnTo>
                  <a:pt x="387" y="289"/>
                </a:lnTo>
                <a:cubicBezTo>
                  <a:pt x="397" y="280"/>
                  <a:pt x="401" y="265"/>
                  <a:pt x="396" y="253"/>
                </a:cubicBezTo>
                <a:cubicBezTo>
                  <a:pt x="391" y="240"/>
                  <a:pt x="379" y="231"/>
                  <a:pt x="365" y="231"/>
                </a:cubicBezTo>
                <a:lnTo>
                  <a:pt x="250" y="231"/>
                </a:lnTo>
                <a:lnTo>
                  <a:pt x="329" y="46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"/>
          <p:cNvSpPr txBox="1"/>
          <p:nvPr/>
        </p:nvSpPr>
        <p:spPr>
          <a:xfrm>
            <a:off x="3820680" y="5490720"/>
            <a:ext cx="4191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闪络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"/>
          <p:cNvSpPr txBox="1"/>
          <p:nvPr/>
        </p:nvSpPr>
        <p:spPr>
          <a:xfrm>
            <a:off x="1004760" y="596700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接地连续性：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0" name=""/>
          <p:cNvSpPr txBox="1"/>
          <p:nvPr/>
        </p:nvSpPr>
        <p:spPr>
          <a:xfrm>
            <a:off x="2147760" y="5971320"/>
            <a:ext cx="8001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Class I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"/>
          <p:cNvSpPr txBox="1"/>
          <p:nvPr/>
        </p:nvSpPr>
        <p:spPr>
          <a:xfrm>
            <a:off x="2730240" y="5967000"/>
            <a:ext cx="6286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类工具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"/>
          <p:cNvSpPr/>
          <p:nvPr/>
        </p:nvSpPr>
        <p:spPr>
          <a:xfrm>
            <a:off x="6405480" y="1680840"/>
            <a:ext cx="5324760" cy="2238840"/>
          </a:xfrm>
          <a:custGeom>
            <a:avLst/>
            <a:gdLst/>
            <a:ahLst/>
            <a:rect l="0" t="0" r="r" b="b"/>
            <a:pathLst>
              <a:path fill="none" w="14791" h="6219">
                <a:moveTo>
                  <a:pt x="0" y="6021"/>
                </a:moveTo>
                <a:lnTo>
                  <a:pt x="0" y="199"/>
                </a:lnTo>
                <a:cubicBezTo>
                  <a:pt x="0" y="186"/>
                  <a:pt x="1" y="173"/>
                  <a:pt x="4" y="160"/>
                </a:cubicBezTo>
                <a:cubicBezTo>
                  <a:pt x="6" y="147"/>
                  <a:pt x="10" y="135"/>
                  <a:pt x="15" y="123"/>
                </a:cubicBezTo>
                <a:cubicBezTo>
                  <a:pt x="20" y="111"/>
                  <a:pt x="26" y="99"/>
                  <a:pt x="33" y="89"/>
                </a:cubicBezTo>
                <a:cubicBezTo>
                  <a:pt x="40" y="78"/>
                  <a:pt x="49" y="68"/>
                  <a:pt x="58" y="59"/>
                </a:cubicBezTo>
                <a:cubicBezTo>
                  <a:pt x="67" y="49"/>
                  <a:pt x="77" y="41"/>
                  <a:pt x="88" y="34"/>
                </a:cubicBezTo>
                <a:cubicBezTo>
                  <a:pt x="99" y="27"/>
                  <a:pt x="110" y="20"/>
                  <a:pt x="122" y="16"/>
                </a:cubicBezTo>
                <a:cubicBezTo>
                  <a:pt x="134" y="11"/>
                  <a:pt x="147" y="7"/>
                  <a:pt x="159" y="4"/>
                </a:cubicBezTo>
                <a:cubicBezTo>
                  <a:pt x="172" y="2"/>
                  <a:pt x="185" y="0"/>
                  <a:pt x="198" y="0"/>
                </a:cubicBezTo>
                <a:lnTo>
                  <a:pt x="14592" y="0"/>
                </a:lnTo>
                <a:cubicBezTo>
                  <a:pt x="14606" y="0"/>
                  <a:pt x="14618" y="2"/>
                  <a:pt x="14631" y="4"/>
                </a:cubicBezTo>
                <a:cubicBezTo>
                  <a:pt x="14644" y="7"/>
                  <a:pt x="14656" y="11"/>
                  <a:pt x="14668" y="16"/>
                </a:cubicBezTo>
                <a:cubicBezTo>
                  <a:pt x="14680" y="20"/>
                  <a:pt x="14692" y="27"/>
                  <a:pt x="14703" y="34"/>
                </a:cubicBezTo>
                <a:cubicBezTo>
                  <a:pt x="14714" y="41"/>
                  <a:pt x="14724" y="49"/>
                  <a:pt x="14733" y="59"/>
                </a:cubicBezTo>
                <a:cubicBezTo>
                  <a:pt x="14742" y="68"/>
                  <a:pt x="14750" y="78"/>
                  <a:pt x="14757" y="89"/>
                </a:cubicBezTo>
                <a:cubicBezTo>
                  <a:pt x="14765" y="99"/>
                  <a:pt x="14771" y="111"/>
                  <a:pt x="14776" y="123"/>
                </a:cubicBezTo>
                <a:cubicBezTo>
                  <a:pt x="14781" y="135"/>
                  <a:pt x="14785" y="147"/>
                  <a:pt x="14787" y="160"/>
                </a:cubicBezTo>
                <a:cubicBezTo>
                  <a:pt x="14790" y="173"/>
                  <a:pt x="14791" y="186"/>
                  <a:pt x="14791" y="199"/>
                </a:cubicBezTo>
                <a:lnTo>
                  <a:pt x="14791" y="6021"/>
                </a:lnTo>
                <a:cubicBezTo>
                  <a:pt x="14791" y="6034"/>
                  <a:pt x="14790" y="6047"/>
                  <a:pt x="14787" y="6059"/>
                </a:cubicBezTo>
                <a:cubicBezTo>
                  <a:pt x="14785" y="6072"/>
                  <a:pt x="14781" y="6085"/>
                  <a:pt x="14776" y="6097"/>
                </a:cubicBezTo>
                <a:cubicBezTo>
                  <a:pt x="14771" y="6109"/>
                  <a:pt x="14765" y="6120"/>
                  <a:pt x="14757" y="6131"/>
                </a:cubicBezTo>
                <a:cubicBezTo>
                  <a:pt x="14750" y="6142"/>
                  <a:pt x="14742" y="6152"/>
                  <a:pt x="14733" y="6161"/>
                </a:cubicBezTo>
                <a:cubicBezTo>
                  <a:pt x="14724" y="6170"/>
                  <a:pt x="14714" y="6178"/>
                  <a:pt x="14703" y="6186"/>
                </a:cubicBezTo>
                <a:cubicBezTo>
                  <a:pt x="14692" y="6193"/>
                  <a:pt x="14680" y="6199"/>
                  <a:pt x="14668" y="6204"/>
                </a:cubicBezTo>
                <a:cubicBezTo>
                  <a:pt x="14656" y="6209"/>
                  <a:pt x="14644" y="6213"/>
                  <a:pt x="14631" y="6215"/>
                </a:cubicBezTo>
                <a:cubicBezTo>
                  <a:pt x="14618" y="6218"/>
                  <a:pt x="14606" y="6219"/>
                  <a:pt x="14592" y="6219"/>
                </a:cubicBezTo>
                <a:lnTo>
                  <a:pt x="198" y="6219"/>
                </a:lnTo>
                <a:cubicBezTo>
                  <a:pt x="185" y="6219"/>
                  <a:pt x="172" y="6218"/>
                  <a:pt x="159" y="6215"/>
                </a:cubicBezTo>
                <a:cubicBezTo>
                  <a:pt x="147" y="6213"/>
                  <a:pt x="134" y="6209"/>
                  <a:pt x="122" y="6204"/>
                </a:cubicBezTo>
                <a:cubicBezTo>
                  <a:pt x="110" y="6199"/>
                  <a:pt x="99" y="6193"/>
                  <a:pt x="88" y="6186"/>
                </a:cubicBezTo>
                <a:cubicBezTo>
                  <a:pt x="77" y="6178"/>
                  <a:pt x="67" y="6170"/>
                  <a:pt x="58" y="6161"/>
                </a:cubicBezTo>
                <a:cubicBezTo>
                  <a:pt x="49" y="6152"/>
                  <a:pt x="40" y="6142"/>
                  <a:pt x="33" y="6131"/>
                </a:cubicBezTo>
                <a:cubicBezTo>
                  <a:pt x="26" y="6120"/>
                  <a:pt x="20" y="6109"/>
                  <a:pt x="15" y="6097"/>
                </a:cubicBezTo>
                <a:cubicBezTo>
                  <a:pt x="10" y="6085"/>
                  <a:pt x="6" y="6072"/>
                  <a:pt x="4" y="6059"/>
                </a:cubicBezTo>
                <a:cubicBezTo>
                  <a:pt x="1" y="6047"/>
                  <a:pt x="0" y="6034"/>
                  <a:pt x="0" y="6021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2"/>
          <a:stretch/>
        </p:blipFill>
        <p:spPr>
          <a:xfrm>
            <a:off x="6410160" y="1683000"/>
            <a:ext cx="5314680" cy="2234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"/>
          <p:cNvSpPr/>
          <p:nvPr/>
        </p:nvSpPr>
        <p:spPr>
          <a:xfrm>
            <a:off x="6405480" y="4157640"/>
            <a:ext cx="5324760" cy="2238480"/>
          </a:xfrm>
          <a:custGeom>
            <a:avLst/>
            <a:gdLst/>
            <a:ahLst/>
            <a:rect l="0" t="0" r="r" b="b"/>
            <a:pathLst>
              <a:path fill="none" w="14791" h="6218">
                <a:moveTo>
                  <a:pt x="0" y="6020"/>
                </a:moveTo>
                <a:lnTo>
                  <a:pt x="0" y="198"/>
                </a:lnTo>
                <a:cubicBezTo>
                  <a:pt x="0" y="185"/>
                  <a:pt x="1" y="172"/>
                  <a:pt x="4" y="159"/>
                </a:cubicBezTo>
                <a:cubicBezTo>
                  <a:pt x="6" y="147"/>
                  <a:pt x="10" y="134"/>
                  <a:pt x="15" y="122"/>
                </a:cubicBezTo>
                <a:cubicBezTo>
                  <a:pt x="20" y="110"/>
                  <a:pt x="26" y="99"/>
                  <a:pt x="33" y="88"/>
                </a:cubicBezTo>
                <a:cubicBezTo>
                  <a:pt x="40" y="77"/>
                  <a:pt x="49" y="67"/>
                  <a:pt x="58" y="58"/>
                </a:cubicBezTo>
                <a:cubicBezTo>
                  <a:pt x="67" y="48"/>
                  <a:pt x="77" y="40"/>
                  <a:pt x="88" y="33"/>
                </a:cubicBezTo>
                <a:cubicBezTo>
                  <a:pt x="99" y="26"/>
                  <a:pt x="110" y="20"/>
                  <a:pt x="122" y="15"/>
                </a:cubicBezTo>
                <a:cubicBezTo>
                  <a:pt x="134" y="10"/>
                  <a:pt x="147" y="6"/>
                  <a:pt x="159" y="3"/>
                </a:cubicBezTo>
                <a:cubicBezTo>
                  <a:pt x="172" y="1"/>
                  <a:pt x="185" y="0"/>
                  <a:pt x="198" y="0"/>
                </a:cubicBezTo>
                <a:lnTo>
                  <a:pt x="14592" y="0"/>
                </a:lnTo>
                <a:cubicBezTo>
                  <a:pt x="14606" y="0"/>
                  <a:pt x="14618" y="1"/>
                  <a:pt x="14631" y="3"/>
                </a:cubicBezTo>
                <a:cubicBezTo>
                  <a:pt x="14644" y="6"/>
                  <a:pt x="14656" y="10"/>
                  <a:pt x="14668" y="15"/>
                </a:cubicBezTo>
                <a:cubicBezTo>
                  <a:pt x="14680" y="20"/>
                  <a:pt x="14692" y="26"/>
                  <a:pt x="14703" y="33"/>
                </a:cubicBezTo>
                <a:cubicBezTo>
                  <a:pt x="14714" y="40"/>
                  <a:pt x="14724" y="48"/>
                  <a:pt x="14733" y="58"/>
                </a:cubicBezTo>
                <a:cubicBezTo>
                  <a:pt x="14742" y="67"/>
                  <a:pt x="14750" y="77"/>
                  <a:pt x="14757" y="88"/>
                </a:cubicBezTo>
                <a:cubicBezTo>
                  <a:pt x="14765" y="99"/>
                  <a:pt x="14771" y="110"/>
                  <a:pt x="14776" y="122"/>
                </a:cubicBezTo>
                <a:cubicBezTo>
                  <a:pt x="14781" y="134"/>
                  <a:pt x="14785" y="147"/>
                  <a:pt x="14787" y="159"/>
                </a:cubicBezTo>
                <a:cubicBezTo>
                  <a:pt x="14790" y="172"/>
                  <a:pt x="14791" y="185"/>
                  <a:pt x="14791" y="198"/>
                </a:cubicBezTo>
                <a:lnTo>
                  <a:pt x="14791" y="6020"/>
                </a:lnTo>
                <a:cubicBezTo>
                  <a:pt x="14791" y="6033"/>
                  <a:pt x="14790" y="6046"/>
                  <a:pt x="14787" y="6059"/>
                </a:cubicBezTo>
                <a:cubicBezTo>
                  <a:pt x="14785" y="6071"/>
                  <a:pt x="14781" y="6084"/>
                  <a:pt x="14776" y="6096"/>
                </a:cubicBezTo>
                <a:cubicBezTo>
                  <a:pt x="14771" y="6108"/>
                  <a:pt x="14765" y="6119"/>
                  <a:pt x="14757" y="6130"/>
                </a:cubicBezTo>
                <a:cubicBezTo>
                  <a:pt x="14750" y="6141"/>
                  <a:pt x="14742" y="6151"/>
                  <a:pt x="14733" y="6160"/>
                </a:cubicBezTo>
                <a:cubicBezTo>
                  <a:pt x="14724" y="6169"/>
                  <a:pt x="14714" y="6178"/>
                  <a:pt x="14703" y="6185"/>
                </a:cubicBezTo>
                <a:cubicBezTo>
                  <a:pt x="14692" y="6192"/>
                  <a:pt x="14680" y="6198"/>
                  <a:pt x="14668" y="6203"/>
                </a:cubicBezTo>
                <a:cubicBezTo>
                  <a:pt x="14656" y="6208"/>
                  <a:pt x="14644" y="6212"/>
                  <a:pt x="14631" y="6214"/>
                </a:cubicBezTo>
                <a:cubicBezTo>
                  <a:pt x="14618" y="6217"/>
                  <a:pt x="14606" y="6218"/>
                  <a:pt x="14592" y="6218"/>
                </a:cubicBezTo>
                <a:lnTo>
                  <a:pt x="198" y="6218"/>
                </a:lnTo>
                <a:cubicBezTo>
                  <a:pt x="185" y="6218"/>
                  <a:pt x="172" y="6217"/>
                  <a:pt x="159" y="6214"/>
                </a:cubicBezTo>
                <a:cubicBezTo>
                  <a:pt x="147" y="6212"/>
                  <a:pt x="134" y="6208"/>
                  <a:pt x="122" y="6203"/>
                </a:cubicBezTo>
                <a:cubicBezTo>
                  <a:pt x="110" y="6198"/>
                  <a:pt x="99" y="6192"/>
                  <a:pt x="88" y="6185"/>
                </a:cubicBezTo>
                <a:cubicBezTo>
                  <a:pt x="77" y="6178"/>
                  <a:pt x="67" y="6169"/>
                  <a:pt x="58" y="6160"/>
                </a:cubicBezTo>
                <a:cubicBezTo>
                  <a:pt x="49" y="6151"/>
                  <a:pt x="40" y="6141"/>
                  <a:pt x="33" y="6130"/>
                </a:cubicBezTo>
                <a:cubicBezTo>
                  <a:pt x="26" y="6119"/>
                  <a:pt x="20" y="6108"/>
                  <a:pt x="15" y="6096"/>
                </a:cubicBezTo>
                <a:cubicBezTo>
                  <a:pt x="10" y="6084"/>
                  <a:pt x="6" y="6071"/>
                  <a:pt x="4" y="6059"/>
                </a:cubicBezTo>
                <a:cubicBezTo>
                  <a:pt x="1" y="6046"/>
                  <a:pt x="0" y="6033"/>
                  <a:pt x="0" y="6020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3"/>
          <a:stretch/>
        </p:blipFill>
        <p:spPr>
          <a:xfrm>
            <a:off x="6410160" y="4159440"/>
            <a:ext cx="5314680" cy="223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" descr=""/>
          <p:cNvPicPr/>
          <p:nvPr/>
        </p:nvPicPr>
        <p:blipFill>
          <a:blip r:embed="rId4"/>
          <a:stretch/>
        </p:blipFill>
        <p:spPr>
          <a:xfrm>
            <a:off x="457200" y="118116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"/>
          <p:cNvSpPr txBox="1"/>
          <p:nvPr/>
        </p:nvSpPr>
        <p:spPr>
          <a:xfrm>
            <a:off x="3301560" y="5971320"/>
            <a:ext cx="5715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≤0.1Ω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4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" descr=""/>
          <p:cNvPicPr/>
          <p:nvPr/>
        </p:nvPicPr>
        <p:blipFill>
          <a:blip r:embed="rId2"/>
          <a:stretch/>
        </p:blipFill>
        <p:spPr>
          <a:xfrm>
            <a:off x="456120" y="-2880"/>
            <a:ext cx="11279520" cy="686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1" name=""/>
          <p:cNvSpPr txBox="1"/>
          <p:nvPr/>
        </p:nvSpPr>
        <p:spPr>
          <a:xfrm>
            <a:off x="609480" y="903600"/>
            <a:ext cx="372999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测试项目设计（二）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"/>
          <p:cNvSpPr txBox="1"/>
          <p:nvPr/>
        </p:nvSpPr>
        <p:spPr>
          <a:xfrm>
            <a:off x="609480" y="1988280"/>
            <a:ext cx="17602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环境适应性测试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"/>
          <p:cNvSpPr txBox="1"/>
          <p:nvPr/>
        </p:nvSpPr>
        <p:spPr>
          <a:xfrm>
            <a:off x="685800" y="252540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■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"/>
          <p:cNvSpPr txBox="1"/>
          <p:nvPr/>
        </p:nvSpPr>
        <p:spPr>
          <a:xfrm>
            <a:off x="869040" y="2499840"/>
            <a:ext cx="138303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高低温测试：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"/>
          <p:cNvSpPr txBox="1"/>
          <p:nvPr/>
        </p:nvSpPr>
        <p:spPr>
          <a:xfrm>
            <a:off x="2012040" y="2504160"/>
            <a:ext cx="3429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-10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"/>
          <p:cNvSpPr txBox="1"/>
          <p:nvPr/>
        </p:nvSpPr>
        <p:spPr>
          <a:xfrm>
            <a:off x="2287440" y="2499840"/>
            <a:ext cx="2145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℃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"/>
          <p:cNvSpPr txBox="1"/>
          <p:nvPr/>
        </p:nvSpPr>
        <p:spPr>
          <a:xfrm>
            <a:off x="2477880" y="2504160"/>
            <a:ext cx="3429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/40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8" name=""/>
          <p:cNvSpPr txBox="1"/>
          <p:nvPr/>
        </p:nvSpPr>
        <p:spPr>
          <a:xfrm>
            <a:off x="2742840" y="2499840"/>
            <a:ext cx="533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℃放置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"/>
          <p:cNvSpPr txBox="1"/>
          <p:nvPr/>
        </p:nvSpPr>
        <p:spPr>
          <a:xfrm>
            <a:off x="3314160" y="2504160"/>
            <a:ext cx="2286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4h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"/>
          <p:cNvSpPr txBox="1"/>
          <p:nvPr/>
        </p:nvSpPr>
        <p:spPr>
          <a:xfrm>
            <a:off x="3526200" y="2499840"/>
            <a:ext cx="10477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后功能正常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"/>
          <p:cNvSpPr txBox="1"/>
          <p:nvPr/>
        </p:nvSpPr>
        <p:spPr>
          <a:xfrm>
            <a:off x="685800" y="294444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■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"/>
          <p:cNvSpPr txBox="1"/>
          <p:nvPr/>
        </p:nvSpPr>
        <p:spPr>
          <a:xfrm>
            <a:off x="869040" y="2918880"/>
            <a:ext cx="952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潮湿测试：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"/>
          <p:cNvSpPr txBox="1"/>
          <p:nvPr/>
        </p:nvSpPr>
        <p:spPr>
          <a:xfrm>
            <a:off x="1821600" y="2923200"/>
            <a:ext cx="92196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93%RH/40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"/>
          <p:cNvSpPr txBox="1"/>
          <p:nvPr/>
        </p:nvSpPr>
        <p:spPr>
          <a:xfrm>
            <a:off x="2742840" y="2918880"/>
            <a:ext cx="533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℃放置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"/>
          <p:cNvSpPr txBox="1"/>
          <p:nvPr/>
        </p:nvSpPr>
        <p:spPr>
          <a:xfrm>
            <a:off x="3314520" y="2923200"/>
            <a:ext cx="3429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48h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"/>
          <p:cNvSpPr txBox="1"/>
          <p:nvPr/>
        </p:nvSpPr>
        <p:spPr>
          <a:xfrm>
            <a:off x="3632400" y="2918880"/>
            <a:ext cx="952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，绝缘电阻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"/>
          <p:cNvSpPr txBox="1"/>
          <p:nvPr/>
        </p:nvSpPr>
        <p:spPr>
          <a:xfrm>
            <a:off x="4584600" y="2923200"/>
            <a:ext cx="5122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≥2MΩ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"/>
          <p:cNvSpPr txBox="1"/>
          <p:nvPr/>
        </p:nvSpPr>
        <p:spPr>
          <a:xfrm>
            <a:off x="685800" y="33634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■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"/>
          <p:cNvSpPr txBox="1"/>
          <p:nvPr/>
        </p:nvSpPr>
        <p:spPr>
          <a:xfrm>
            <a:off x="869040" y="3337920"/>
            <a:ext cx="2095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电机温升：额定负载下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"/>
          <p:cNvSpPr txBox="1"/>
          <p:nvPr/>
        </p:nvSpPr>
        <p:spPr>
          <a:xfrm>
            <a:off x="2774160" y="3342240"/>
            <a:ext cx="4572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≤80K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"/>
          <p:cNvSpPr txBox="1"/>
          <p:nvPr/>
        </p:nvSpPr>
        <p:spPr>
          <a:xfrm>
            <a:off x="685800" y="37828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■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"/>
          <p:cNvSpPr txBox="1"/>
          <p:nvPr/>
        </p:nvSpPr>
        <p:spPr>
          <a:xfrm>
            <a:off x="869040" y="3761280"/>
            <a:ext cx="2286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IP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"/>
          <p:cNvSpPr txBox="1"/>
          <p:nvPr/>
        </p:nvSpPr>
        <p:spPr>
          <a:xfrm>
            <a:off x="1049040" y="3756960"/>
            <a:ext cx="533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防护：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"/>
          <p:cNvSpPr txBox="1"/>
          <p:nvPr/>
        </p:nvSpPr>
        <p:spPr>
          <a:xfrm>
            <a:off x="1620720" y="3761280"/>
            <a:ext cx="4572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IPX4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5" name=""/>
          <p:cNvSpPr txBox="1"/>
          <p:nvPr/>
        </p:nvSpPr>
        <p:spPr>
          <a:xfrm>
            <a:off x="2033640" y="3756960"/>
            <a:ext cx="18440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防溅水及防尘测试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"/>
          <p:cNvSpPr txBox="1"/>
          <p:nvPr/>
        </p:nvSpPr>
        <p:spPr>
          <a:xfrm>
            <a:off x="609480" y="4369320"/>
            <a:ext cx="22631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f59e0b"/>
                </a:solidFill>
                <a:effectLst/>
                <a:uFillTx/>
                <a:latin typeface="Noto Sans SC"/>
                <a:ea typeface="Noto Sans SC"/>
              </a:rPr>
              <a:t>功能与性能参数检测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"/>
          <p:cNvSpPr txBox="1"/>
          <p:nvPr/>
        </p:nvSpPr>
        <p:spPr>
          <a:xfrm>
            <a:off x="685800" y="490680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 i="0">
                <a:solidFill>
                  <a:srgbClr val="f59e0b"/>
                </a:solidFill>
                <a:effectLst/>
                <a:uFillTx/>
                <a:latin typeface="Noto Sans SC"/>
                <a:ea typeface="Noto Sans SC"/>
              </a:rPr>
              <a:t>■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"/>
          <p:cNvSpPr txBox="1"/>
          <p:nvPr/>
        </p:nvSpPr>
        <p:spPr>
          <a:xfrm>
            <a:off x="869040" y="4880880"/>
            <a:ext cx="4191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转速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"/>
          <p:cNvSpPr txBox="1"/>
          <p:nvPr/>
        </p:nvSpPr>
        <p:spPr>
          <a:xfrm>
            <a:off x="1250280" y="488520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/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"/>
          <p:cNvSpPr txBox="1"/>
          <p:nvPr/>
        </p:nvSpPr>
        <p:spPr>
          <a:xfrm>
            <a:off x="1303200" y="488088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扭矩精度：偏差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"/>
          <p:cNvSpPr txBox="1"/>
          <p:nvPr/>
        </p:nvSpPr>
        <p:spPr>
          <a:xfrm>
            <a:off x="2636640" y="4885200"/>
            <a:ext cx="48672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±10%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"/>
          <p:cNvSpPr txBox="1"/>
          <p:nvPr/>
        </p:nvSpPr>
        <p:spPr>
          <a:xfrm>
            <a:off x="685800" y="532584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 i="0">
                <a:solidFill>
                  <a:srgbClr val="f59e0b"/>
                </a:solidFill>
                <a:effectLst/>
                <a:uFillTx/>
                <a:latin typeface="Noto Sans SC"/>
                <a:ea typeface="Noto Sans SC"/>
              </a:rPr>
              <a:t>■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"/>
          <p:cNvSpPr txBox="1"/>
          <p:nvPr/>
        </p:nvSpPr>
        <p:spPr>
          <a:xfrm>
            <a:off x="869040" y="529992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开关耐久性：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"/>
          <p:cNvSpPr txBox="1"/>
          <p:nvPr/>
        </p:nvSpPr>
        <p:spPr>
          <a:xfrm>
            <a:off x="2012040" y="5304600"/>
            <a:ext cx="2286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≥5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"/>
          <p:cNvSpPr txBox="1"/>
          <p:nvPr/>
        </p:nvSpPr>
        <p:spPr>
          <a:xfrm>
            <a:off x="2222640" y="529992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万次通断无故障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"/>
          <p:cNvSpPr txBox="1"/>
          <p:nvPr/>
        </p:nvSpPr>
        <p:spPr>
          <a:xfrm>
            <a:off x="685800" y="57448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 i="0">
                <a:solidFill>
                  <a:srgbClr val="f59e0b"/>
                </a:solidFill>
                <a:effectLst/>
                <a:uFillTx/>
                <a:latin typeface="Noto Sans SC"/>
                <a:ea typeface="Noto Sans SC"/>
              </a:rPr>
              <a:t>■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"/>
          <p:cNvSpPr txBox="1"/>
          <p:nvPr/>
        </p:nvSpPr>
        <p:spPr>
          <a:xfrm>
            <a:off x="869040" y="5719320"/>
            <a:ext cx="18859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电池性能：充电时间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"/>
          <p:cNvSpPr txBox="1"/>
          <p:nvPr/>
        </p:nvSpPr>
        <p:spPr>
          <a:xfrm>
            <a:off x="2583720" y="5723640"/>
            <a:ext cx="3429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≤3h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"/>
          <p:cNvSpPr txBox="1"/>
          <p:nvPr/>
        </p:nvSpPr>
        <p:spPr>
          <a:xfrm>
            <a:off x="2900160" y="5719320"/>
            <a:ext cx="533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、续航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0" name=""/>
          <p:cNvSpPr txBox="1"/>
          <p:nvPr/>
        </p:nvSpPr>
        <p:spPr>
          <a:xfrm>
            <a:off x="3471480" y="572364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≥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"/>
          <p:cNvSpPr txBox="1"/>
          <p:nvPr/>
        </p:nvSpPr>
        <p:spPr>
          <a:xfrm>
            <a:off x="3576240" y="5719320"/>
            <a:ext cx="4191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标称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"/>
          <p:cNvSpPr/>
          <p:nvPr/>
        </p:nvSpPr>
        <p:spPr>
          <a:xfrm>
            <a:off x="8191440" y="0"/>
            <a:ext cx="4000680" cy="6858000"/>
          </a:xfrm>
          <a:custGeom>
            <a:avLst/>
            <a:gdLst/>
            <a:ahLst/>
            <a:rect l="0" t="0" r="r" b="b"/>
            <a:pathLst>
              <a:path w="11113" h="19050">
                <a:moveTo>
                  <a:pt x="0" y="0"/>
                </a:moveTo>
                <a:lnTo>
                  <a:pt x="11113" y="0"/>
                </a:lnTo>
                <a:lnTo>
                  <a:pt x="11113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"/>
          <p:cNvSpPr/>
          <p:nvPr/>
        </p:nvSpPr>
        <p:spPr>
          <a:xfrm>
            <a:off x="8191440" y="0"/>
            <a:ext cx="9720" cy="6858000"/>
          </a:xfrm>
          <a:custGeom>
            <a:avLst/>
            <a:gdLst/>
            <a:ahLst/>
            <a:rect l="0" t="0" r="r" b="b"/>
            <a:pathLst>
              <a:path w="27" h="19050">
                <a:moveTo>
                  <a:pt x="0" y="0"/>
                </a:moveTo>
                <a:lnTo>
                  <a:pt x="27" y="0"/>
                </a:lnTo>
                <a:lnTo>
                  <a:pt x="2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4a556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94" name="" descr=""/>
          <p:cNvPicPr/>
          <p:nvPr/>
        </p:nvPicPr>
        <p:blipFill>
          <a:blip r:embed="rId3"/>
          <a:stretch/>
        </p:blipFill>
        <p:spPr>
          <a:xfrm>
            <a:off x="609480" y="160020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"/>
          <p:cNvSpPr/>
          <p:nvPr/>
        </p:nvSpPr>
        <p:spPr>
          <a:xfrm>
            <a:off x="8410320" y="1638000"/>
            <a:ext cx="3582000" cy="3582000"/>
          </a:xfrm>
          <a:custGeom>
            <a:avLst/>
            <a:gdLst/>
            <a:ahLst/>
            <a:rect l="0" t="0" r="r" b="b"/>
            <a:pathLst>
              <a:path fill="none" w="9950" h="9950">
                <a:moveTo>
                  <a:pt x="0" y="4975"/>
                </a:moveTo>
                <a:cubicBezTo>
                  <a:pt x="0" y="4894"/>
                  <a:pt x="2" y="4813"/>
                  <a:pt x="6" y="4731"/>
                </a:cubicBezTo>
                <a:cubicBezTo>
                  <a:pt x="10" y="4650"/>
                  <a:pt x="16" y="4569"/>
                  <a:pt x="24" y="4488"/>
                </a:cubicBezTo>
                <a:cubicBezTo>
                  <a:pt x="32" y="4407"/>
                  <a:pt x="42" y="4326"/>
                  <a:pt x="54" y="4246"/>
                </a:cubicBezTo>
                <a:cubicBezTo>
                  <a:pt x="66" y="4165"/>
                  <a:pt x="80" y="4085"/>
                  <a:pt x="96" y="4005"/>
                </a:cubicBezTo>
                <a:cubicBezTo>
                  <a:pt x="112" y="3925"/>
                  <a:pt x="129" y="3846"/>
                  <a:pt x="149" y="3767"/>
                </a:cubicBezTo>
                <a:cubicBezTo>
                  <a:pt x="169" y="3688"/>
                  <a:pt x="191" y="3609"/>
                  <a:pt x="214" y="3532"/>
                </a:cubicBezTo>
                <a:cubicBezTo>
                  <a:pt x="238" y="3454"/>
                  <a:pt x="264" y="3376"/>
                  <a:pt x="291" y="3300"/>
                </a:cubicBezTo>
                <a:cubicBezTo>
                  <a:pt x="318" y="3223"/>
                  <a:pt x="348" y="3147"/>
                  <a:pt x="379" y="3072"/>
                </a:cubicBezTo>
                <a:cubicBezTo>
                  <a:pt x="410" y="2997"/>
                  <a:pt x="443" y="2922"/>
                  <a:pt x="478" y="2849"/>
                </a:cubicBezTo>
                <a:cubicBezTo>
                  <a:pt x="513" y="2775"/>
                  <a:pt x="549" y="2702"/>
                  <a:pt x="588" y="2631"/>
                </a:cubicBezTo>
                <a:cubicBezTo>
                  <a:pt x="626" y="2559"/>
                  <a:pt x="666" y="2488"/>
                  <a:pt x="708" y="2418"/>
                </a:cubicBezTo>
                <a:cubicBezTo>
                  <a:pt x="750" y="2348"/>
                  <a:pt x="793" y="2280"/>
                  <a:pt x="839" y="2212"/>
                </a:cubicBezTo>
                <a:cubicBezTo>
                  <a:pt x="884" y="2144"/>
                  <a:pt x="931" y="2078"/>
                  <a:pt x="979" y="2012"/>
                </a:cubicBezTo>
                <a:cubicBezTo>
                  <a:pt x="1028" y="1947"/>
                  <a:pt x="1078" y="1883"/>
                  <a:pt x="1129" y="1820"/>
                </a:cubicBezTo>
                <a:cubicBezTo>
                  <a:pt x="1181" y="1757"/>
                  <a:pt x="1234" y="1695"/>
                  <a:pt x="1289" y="1635"/>
                </a:cubicBezTo>
                <a:cubicBezTo>
                  <a:pt x="1343" y="1575"/>
                  <a:pt x="1400" y="1516"/>
                  <a:pt x="1457" y="1458"/>
                </a:cubicBezTo>
                <a:cubicBezTo>
                  <a:pt x="1516" y="1401"/>
                  <a:pt x="1575" y="1345"/>
                  <a:pt x="1635" y="1290"/>
                </a:cubicBezTo>
                <a:cubicBezTo>
                  <a:pt x="1695" y="1235"/>
                  <a:pt x="1757" y="1182"/>
                  <a:pt x="1820" y="1130"/>
                </a:cubicBezTo>
                <a:cubicBezTo>
                  <a:pt x="1883" y="1079"/>
                  <a:pt x="1947" y="1029"/>
                  <a:pt x="2012" y="980"/>
                </a:cubicBezTo>
                <a:cubicBezTo>
                  <a:pt x="2078" y="932"/>
                  <a:pt x="2144" y="885"/>
                  <a:pt x="2212" y="840"/>
                </a:cubicBezTo>
                <a:cubicBezTo>
                  <a:pt x="2280" y="794"/>
                  <a:pt x="2348" y="751"/>
                  <a:pt x="2418" y="709"/>
                </a:cubicBezTo>
                <a:cubicBezTo>
                  <a:pt x="2488" y="667"/>
                  <a:pt x="2559" y="627"/>
                  <a:pt x="2631" y="589"/>
                </a:cubicBezTo>
                <a:cubicBezTo>
                  <a:pt x="2702" y="550"/>
                  <a:pt x="2775" y="514"/>
                  <a:pt x="2849" y="479"/>
                </a:cubicBezTo>
                <a:cubicBezTo>
                  <a:pt x="2922" y="444"/>
                  <a:pt x="2997" y="410"/>
                  <a:pt x="3072" y="379"/>
                </a:cubicBezTo>
                <a:cubicBezTo>
                  <a:pt x="3147" y="348"/>
                  <a:pt x="3223" y="319"/>
                  <a:pt x="3300" y="291"/>
                </a:cubicBezTo>
                <a:cubicBezTo>
                  <a:pt x="3376" y="264"/>
                  <a:pt x="3454" y="238"/>
                  <a:pt x="3531" y="215"/>
                </a:cubicBezTo>
                <a:cubicBezTo>
                  <a:pt x="3609" y="191"/>
                  <a:pt x="3688" y="169"/>
                  <a:pt x="3767" y="149"/>
                </a:cubicBezTo>
                <a:cubicBezTo>
                  <a:pt x="3846" y="130"/>
                  <a:pt x="3925" y="112"/>
                  <a:pt x="4005" y="96"/>
                </a:cubicBezTo>
                <a:cubicBezTo>
                  <a:pt x="4085" y="80"/>
                  <a:pt x="4165" y="66"/>
                  <a:pt x="4246" y="54"/>
                </a:cubicBezTo>
                <a:cubicBezTo>
                  <a:pt x="4326" y="42"/>
                  <a:pt x="4407" y="32"/>
                  <a:pt x="4488" y="24"/>
                </a:cubicBezTo>
                <a:cubicBezTo>
                  <a:pt x="4569" y="16"/>
                  <a:pt x="4650" y="10"/>
                  <a:pt x="4731" y="6"/>
                </a:cubicBezTo>
                <a:cubicBezTo>
                  <a:pt x="4813" y="2"/>
                  <a:pt x="4894" y="0"/>
                  <a:pt x="4975" y="0"/>
                </a:cubicBezTo>
                <a:cubicBezTo>
                  <a:pt x="5057" y="0"/>
                  <a:pt x="5138" y="2"/>
                  <a:pt x="5219" y="6"/>
                </a:cubicBezTo>
                <a:cubicBezTo>
                  <a:pt x="5301" y="10"/>
                  <a:pt x="5382" y="16"/>
                  <a:pt x="5463" y="24"/>
                </a:cubicBezTo>
                <a:cubicBezTo>
                  <a:pt x="5544" y="32"/>
                  <a:pt x="5625" y="42"/>
                  <a:pt x="5705" y="54"/>
                </a:cubicBezTo>
                <a:cubicBezTo>
                  <a:pt x="5786" y="66"/>
                  <a:pt x="5866" y="80"/>
                  <a:pt x="5946" y="96"/>
                </a:cubicBezTo>
                <a:cubicBezTo>
                  <a:pt x="6026" y="112"/>
                  <a:pt x="6105" y="130"/>
                  <a:pt x="6184" y="149"/>
                </a:cubicBezTo>
                <a:cubicBezTo>
                  <a:pt x="6263" y="169"/>
                  <a:pt x="6341" y="191"/>
                  <a:pt x="6419" y="215"/>
                </a:cubicBezTo>
                <a:cubicBezTo>
                  <a:pt x="6497" y="238"/>
                  <a:pt x="6574" y="264"/>
                  <a:pt x="6651" y="291"/>
                </a:cubicBezTo>
                <a:cubicBezTo>
                  <a:pt x="6728" y="319"/>
                  <a:pt x="6804" y="348"/>
                  <a:pt x="6879" y="379"/>
                </a:cubicBezTo>
                <a:cubicBezTo>
                  <a:pt x="6954" y="410"/>
                  <a:pt x="7029" y="444"/>
                  <a:pt x="7102" y="479"/>
                </a:cubicBezTo>
                <a:cubicBezTo>
                  <a:pt x="7176" y="514"/>
                  <a:pt x="7248" y="550"/>
                  <a:pt x="7320" y="589"/>
                </a:cubicBezTo>
                <a:cubicBezTo>
                  <a:pt x="7392" y="627"/>
                  <a:pt x="7463" y="667"/>
                  <a:pt x="7533" y="709"/>
                </a:cubicBezTo>
                <a:cubicBezTo>
                  <a:pt x="7602" y="751"/>
                  <a:pt x="7671" y="794"/>
                  <a:pt x="7739" y="840"/>
                </a:cubicBezTo>
                <a:cubicBezTo>
                  <a:pt x="7807" y="885"/>
                  <a:pt x="7873" y="932"/>
                  <a:pt x="7938" y="980"/>
                </a:cubicBezTo>
                <a:cubicBezTo>
                  <a:pt x="8004" y="1029"/>
                  <a:pt x="8068" y="1079"/>
                  <a:pt x="8131" y="1130"/>
                </a:cubicBezTo>
                <a:cubicBezTo>
                  <a:pt x="8194" y="1182"/>
                  <a:pt x="8256" y="1235"/>
                  <a:pt x="8316" y="1290"/>
                </a:cubicBezTo>
                <a:cubicBezTo>
                  <a:pt x="8376" y="1345"/>
                  <a:pt x="8435" y="1401"/>
                  <a:pt x="8493" y="1458"/>
                </a:cubicBezTo>
                <a:cubicBezTo>
                  <a:pt x="8550" y="1516"/>
                  <a:pt x="8606" y="1575"/>
                  <a:pt x="8661" y="1635"/>
                </a:cubicBezTo>
                <a:cubicBezTo>
                  <a:pt x="8716" y="1695"/>
                  <a:pt x="8769" y="1757"/>
                  <a:pt x="8820" y="1820"/>
                </a:cubicBezTo>
                <a:cubicBezTo>
                  <a:pt x="8872" y="1883"/>
                  <a:pt x="8922" y="1947"/>
                  <a:pt x="8971" y="2012"/>
                </a:cubicBezTo>
                <a:cubicBezTo>
                  <a:pt x="9019" y="2078"/>
                  <a:pt x="9066" y="2144"/>
                  <a:pt x="9111" y="2212"/>
                </a:cubicBezTo>
                <a:cubicBezTo>
                  <a:pt x="9156" y="2280"/>
                  <a:pt x="9200" y="2348"/>
                  <a:pt x="9242" y="2418"/>
                </a:cubicBezTo>
                <a:cubicBezTo>
                  <a:pt x="9284" y="2488"/>
                  <a:pt x="9324" y="2559"/>
                  <a:pt x="9362" y="2631"/>
                </a:cubicBezTo>
                <a:cubicBezTo>
                  <a:pt x="9401" y="2702"/>
                  <a:pt x="9437" y="2775"/>
                  <a:pt x="9472" y="2849"/>
                </a:cubicBezTo>
                <a:cubicBezTo>
                  <a:pt x="9507" y="2922"/>
                  <a:pt x="9540" y="2997"/>
                  <a:pt x="9571" y="3072"/>
                </a:cubicBezTo>
                <a:cubicBezTo>
                  <a:pt x="9602" y="3147"/>
                  <a:pt x="9631" y="3223"/>
                  <a:pt x="9659" y="3300"/>
                </a:cubicBezTo>
                <a:cubicBezTo>
                  <a:pt x="9686" y="3376"/>
                  <a:pt x="9712" y="3454"/>
                  <a:pt x="9735" y="3532"/>
                </a:cubicBezTo>
                <a:cubicBezTo>
                  <a:pt x="9759" y="3609"/>
                  <a:pt x="9781" y="3688"/>
                  <a:pt x="9800" y="3767"/>
                </a:cubicBezTo>
                <a:cubicBezTo>
                  <a:pt x="9820" y="3846"/>
                  <a:pt x="9838" y="3925"/>
                  <a:pt x="9854" y="4005"/>
                </a:cubicBezTo>
                <a:cubicBezTo>
                  <a:pt x="9870" y="4085"/>
                  <a:pt x="9884" y="4165"/>
                  <a:pt x="9896" y="4246"/>
                </a:cubicBezTo>
                <a:cubicBezTo>
                  <a:pt x="9908" y="4326"/>
                  <a:pt x="9918" y="4407"/>
                  <a:pt x="9926" y="4488"/>
                </a:cubicBezTo>
                <a:cubicBezTo>
                  <a:pt x="9934" y="4569"/>
                  <a:pt x="9940" y="4650"/>
                  <a:pt x="9944" y="4731"/>
                </a:cubicBezTo>
                <a:cubicBezTo>
                  <a:pt x="9948" y="4813"/>
                  <a:pt x="9950" y="4894"/>
                  <a:pt x="9950" y="4975"/>
                </a:cubicBezTo>
                <a:cubicBezTo>
                  <a:pt x="9950" y="5057"/>
                  <a:pt x="9948" y="5138"/>
                  <a:pt x="9944" y="5220"/>
                </a:cubicBezTo>
                <a:cubicBezTo>
                  <a:pt x="9940" y="5301"/>
                  <a:pt x="9934" y="5382"/>
                  <a:pt x="9926" y="5463"/>
                </a:cubicBezTo>
                <a:cubicBezTo>
                  <a:pt x="9918" y="5544"/>
                  <a:pt x="9908" y="5625"/>
                  <a:pt x="9896" y="5705"/>
                </a:cubicBezTo>
                <a:cubicBezTo>
                  <a:pt x="9884" y="5786"/>
                  <a:pt x="9870" y="5866"/>
                  <a:pt x="9854" y="5946"/>
                </a:cubicBezTo>
                <a:cubicBezTo>
                  <a:pt x="9838" y="6026"/>
                  <a:pt x="9820" y="6105"/>
                  <a:pt x="9800" y="6184"/>
                </a:cubicBezTo>
                <a:cubicBezTo>
                  <a:pt x="9781" y="6263"/>
                  <a:pt x="9759" y="6342"/>
                  <a:pt x="9735" y="6419"/>
                </a:cubicBezTo>
                <a:cubicBezTo>
                  <a:pt x="9712" y="6497"/>
                  <a:pt x="9686" y="6575"/>
                  <a:pt x="9659" y="6651"/>
                </a:cubicBezTo>
                <a:cubicBezTo>
                  <a:pt x="9631" y="6728"/>
                  <a:pt x="9602" y="6804"/>
                  <a:pt x="9571" y="6879"/>
                </a:cubicBezTo>
                <a:cubicBezTo>
                  <a:pt x="9540" y="6954"/>
                  <a:pt x="9507" y="7029"/>
                  <a:pt x="9472" y="7102"/>
                </a:cubicBezTo>
                <a:cubicBezTo>
                  <a:pt x="9437" y="7176"/>
                  <a:pt x="9401" y="7249"/>
                  <a:pt x="9362" y="7320"/>
                </a:cubicBezTo>
                <a:cubicBezTo>
                  <a:pt x="9324" y="7392"/>
                  <a:pt x="9284" y="7463"/>
                  <a:pt x="9242" y="7533"/>
                </a:cubicBezTo>
                <a:cubicBezTo>
                  <a:pt x="9200" y="7603"/>
                  <a:pt x="9156" y="7671"/>
                  <a:pt x="9111" y="7739"/>
                </a:cubicBezTo>
                <a:cubicBezTo>
                  <a:pt x="9066" y="7807"/>
                  <a:pt x="9019" y="7873"/>
                  <a:pt x="8971" y="7939"/>
                </a:cubicBezTo>
                <a:cubicBezTo>
                  <a:pt x="8922" y="8004"/>
                  <a:pt x="8872" y="8068"/>
                  <a:pt x="8820" y="8131"/>
                </a:cubicBezTo>
                <a:cubicBezTo>
                  <a:pt x="8769" y="8194"/>
                  <a:pt x="8716" y="8256"/>
                  <a:pt x="8661" y="8316"/>
                </a:cubicBezTo>
                <a:cubicBezTo>
                  <a:pt x="8606" y="8376"/>
                  <a:pt x="8550" y="8435"/>
                  <a:pt x="8493" y="8493"/>
                </a:cubicBezTo>
                <a:cubicBezTo>
                  <a:pt x="8435" y="8550"/>
                  <a:pt x="8376" y="8606"/>
                  <a:pt x="8316" y="8661"/>
                </a:cubicBezTo>
                <a:cubicBezTo>
                  <a:pt x="8256" y="8716"/>
                  <a:pt x="8194" y="8769"/>
                  <a:pt x="8131" y="8821"/>
                </a:cubicBezTo>
                <a:cubicBezTo>
                  <a:pt x="8068" y="8872"/>
                  <a:pt x="8004" y="8922"/>
                  <a:pt x="7938" y="8971"/>
                </a:cubicBezTo>
                <a:cubicBezTo>
                  <a:pt x="7873" y="9019"/>
                  <a:pt x="7807" y="9066"/>
                  <a:pt x="7739" y="9111"/>
                </a:cubicBezTo>
                <a:cubicBezTo>
                  <a:pt x="7671" y="9157"/>
                  <a:pt x="7602" y="9200"/>
                  <a:pt x="7533" y="9242"/>
                </a:cubicBezTo>
                <a:cubicBezTo>
                  <a:pt x="7463" y="9284"/>
                  <a:pt x="7392" y="9324"/>
                  <a:pt x="7320" y="9362"/>
                </a:cubicBezTo>
                <a:cubicBezTo>
                  <a:pt x="7248" y="9401"/>
                  <a:pt x="7176" y="9437"/>
                  <a:pt x="7102" y="9472"/>
                </a:cubicBezTo>
                <a:cubicBezTo>
                  <a:pt x="7029" y="9507"/>
                  <a:pt x="6954" y="9540"/>
                  <a:pt x="6879" y="9571"/>
                </a:cubicBezTo>
                <a:cubicBezTo>
                  <a:pt x="6804" y="9602"/>
                  <a:pt x="6728" y="9631"/>
                  <a:pt x="6651" y="9659"/>
                </a:cubicBezTo>
                <a:cubicBezTo>
                  <a:pt x="6574" y="9686"/>
                  <a:pt x="6497" y="9712"/>
                  <a:pt x="6419" y="9735"/>
                </a:cubicBezTo>
                <a:cubicBezTo>
                  <a:pt x="6341" y="9759"/>
                  <a:pt x="6263" y="9781"/>
                  <a:pt x="6184" y="9801"/>
                </a:cubicBezTo>
                <a:cubicBezTo>
                  <a:pt x="6105" y="9820"/>
                  <a:pt x="6026" y="9838"/>
                  <a:pt x="5946" y="9854"/>
                </a:cubicBezTo>
                <a:cubicBezTo>
                  <a:pt x="5866" y="9870"/>
                  <a:pt x="5786" y="9884"/>
                  <a:pt x="5705" y="9896"/>
                </a:cubicBezTo>
                <a:cubicBezTo>
                  <a:pt x="5625" y="9908"/>
                  <a:pt x="5544" y="9918"/>
                  <a:pt x="5463" y="9926"/>
                </a:cubicBezTo>
                <a:cubicBezTo>
                  <a:pt x="5382" y="9934"/>
                  <a:pt x="5301" y="9940"/>
                  <a:pt x="5219" y="9944"/>
                </a:cubicBezTo>
                <a:cubicBezTo>
                  <a:pt x="5138" y="9948"/>
                  <a:pt x="5057" y="9950"/>
                  <a:pt x="4975" y="9950"/>
                </a:cubicBezTo>
                <a:cubicBezTo>
                  <a:pt x="4894" y="9950"/>
                  <a:pt x="4813" y="9948"/>
                  <a:pt x="4731" y="9944"/>
                </a:cubicBezTo>
                <a:cubicBezTo>
                  <a:pt x="4650" y="9940"/>
                  <a:pt x="4569" y="9934"/>
                  <a:pt x="4488" y="9926"/>
                </a:cubicBezTo>
                <a:cubicBezTo>
                  <a:pt x="4407" y="9918"/>
                  <a:pt x="4326" y="9908"/>
                  <a:pt x="4246" y="9896"/>
                </a:cubicBezTo>
                <a:cubicBezTo>
                  <a:pt x="4165" y="9884"/>
                  <a:pt x="4085" y="9870"/>
                  <a:pt x="4005" y="9854"/>
                </a:cubicBezTo>
                <a:cubicBezTo>
                  <a:pt x="3925" y="9838"/>
                  <a:pt x="3846" y="9820"/>
                  <a:pt x="3767" y="9801"/>
                </a:cubicBezTo>
                <a:cubicBezTo>
                  <a:pt x="3688" y="9781"/>
                  <a:pt x="3609" y="9759"/>
                  <a:pt x="3531" y="9735"/>
                </a:cubicBezTo>
                <a:cubicBezTo>
                  <a:pt x="3454" y="9712"/>
                  <a:pt x="3376" y="9686"/>
                  <a:pt x="3300" y="9659"/>
                </a:cubicBezTo>
                <a:cubicBezTo>
                  <a:pt x="3223" y="9631"/>
                  <a:pt x="3147" y="9602"/>
                  <a:pt x="3072" y="9571"/>
                </a:cubicBezTo>
                <a:cubicBezTo>
                  <a:pt x="2997" y="9540"/>
                  <a:pt x="2922" y="9507"/>
                  <a:pt x="2849" y="9472"/>
                </a:cubicBezTo>
                <a:cubicBezTo>
                  <a:pt x="2775" y="9437"/>
                  <a:pt x="2702" y="9401"/>
                  <a:pt x="2631" y="9362"/>
                </a:cubicBezTo>
                <a:cubicBezTo>
                  <a:pt x="2559" y="9324"/>
                  <a:pt x="2488" y="9284"/>
                  <a:pt x="2418" y="9242"/>
                </a:cubicBezTo>
                <a:cubicBezTo>
                  <a:pt x="2348" y="9200"/>
                  <a:pt x="2280" y="9157"/>
                  <a:pt x="2212" y="9111"/>
                </a:cubicBezTo>
                <a:cubicBezTo>
                  <a:pt x="2144" y="9066"/>
                  <a:pt x="2078" y="9019"/>
                  <a:pt x="2012" y="8971"/>
                </a:cubicBezTo>
                <a:cubicBezTo>
                  <a:pt x="1947" y="8922"/>
                  <a:pt x="1883" y="8872"/>
                  <a:pt x="1820" y="8821"/>
                </a:cubicBezTo>
                <a:cubicBezTo>
                  <a:pt x="1757" y="8769"/>
                  <a:pt x="1695" y="8716"/>
                  <a:pt x="1635" y="8661"/>
                </a:cubicBezTo>
                <a:cubicBezTo>
                  <a:pt x="1575" y="8606"/>
                  <a:pt x="1516" y="8550"/>
                  <a:pt x="1457" y="8493"/>
                </a:cubicBezTo>
                <a:cubicBezTo>
                  <a:pt x="1400" y="8435"/>
                  <a:pt x="1343" y="8376"/>
                  <a:pt x="1289" y="8316"/>
                </a:cubicBezTo>
                <a:cubicBezTo>
                  <a:pt x="1234" y="8256"/>
                  <a:pt x="1181" y="8194"/>
                  <a:pt x="1129" y="8131"/>
                </a:cubicBezTo>
                <a:cubicBezTo>
                  <a:pt x="1078" y="8068"/>
                  <a:pt x="1028" y="8004"/>
                  <a:pt x="979" y="7939"/>
                </a:cubicBezTo>
                <a:cubicBezTo>
                  <a:pt x="931" y="7873"/>
                  <a:pt x="884" y="7807"/>
                  <a:pt x="839" y="7739"/>
                </a:cubicBezTo>
                <a:cubicBezTo>
                  <a:pt x="793" y="7671"/>
                  <a:pt x="750" y="7603"/>
                  <a:pt x="708" y="7533"/>
                </a:cubicBezTo>
                <a:cubicBezTo>
                  <a:pt x="666" y="7463"/>
                  <a:pt x="626" y="7392"/>
                  <a:pt x="588" y="7320"/>
                </a:cubicBezTo>
                <a:cubicBezTo>
                  <a:pt x="549" y="7249"/>
                  <a:pt x="513" y="7176"/>
                  <a:pt x="478" y="7102"/>
                </a:cubicBezTo>
                <a:cubicBezTo>
                  <a:pt x="443" y="7029"/>
                  <a:pt x="410" y="6954"/>
                  <a:pt x="379" y="6879"/>
                </a:cubicBezTo>
                <a:cubicBezTo>
                  <a:pt x="348" y="6804"/>
                  <a:pt x="318" y="6728"/>
                  <a:pt x="291" y="6651"/>
                </a:cubicBezTo>
                <a:cubicBezTo>
                  <a:pt x="264" y="6575"/>
                  <a:pt x="238" y="6497"/>
                  <a:pt x="214" y="6419"/>
                </a:cubicBezTo>
                <a:cubicBezTo>
                  <a:pt x="191" y="6342"/>
                  <a:pt x="169" y="6263"/>
                  <a:pt x="149" y="6184"/>
                </a:cubicBezTo>
                <a:cubicBezTo>
                  <a:pt x="129" y="6105"/>
                  <a:pt x="112" y="6026"/>
                  <a:pt x="96" y="5946"/>
                </a:cubicBezTo>
                <a:cubicBezTo>
                  <a:pt x="80" y="5866"/>
                  <a:pt x="66" y="5786"/>
                  <a:pt x="54" y="5705"/>
                </a:cubicBezTo>
                <a:cubicBezTo>
                  <a:pt x="42" y="5625"/>
                  <a:pt x="32" y="5544"/>
                  <a:pt x="24" y="5463"/>
                </a:cubicBezTo>
                <a:cubicBezTo>
                  <a:pt x="16" y="5382"/>
                  <a:pt x="10" y="5301"/>
                  <a:pt x="6" y="5220"/>
                </a:cubicBezTo>
                <a:cubicBezTo>
                  <a:pt x="2" y="5138"/>
                  <a:pt x="0" y="5057"/>
                  <a:pt x="0" y="4975"/>
                </a:cubicBezTo>
              </a:path>
            </a:pathLst>
          </a:custGeom>
          <a:ln w="37800">
            <a:solidFill>
              <a:srgbClr val="38bdf8"/>
            </a:solidFill>
            <a:miter/>
          </a:ln>
        </p:spPr>
        <p:txBody>
          <a:bodyPr lIns="18720" rIns="18720" tIns="18720" bIns="1872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96" name="" descr=""/>
          <p:cNvPicPr/>
          <p:nvPr/>
        </p:nvPicPr>
        <p:blipFill>
          <a:blip r:embed="rId4"/>
          <a:stretch/>
        </p:blipFill>
        <p:spPr>
          <a:xfrm>
            <a:off x="8425800" y="1657440"/>
            <a:ext cx="3551040" cy="3542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7" name=""/>
          <p:cNvSpPr/>
          <p:nvPr/>
        </p:nvSpPr>
        <p:spPr>
          <a:xfrm>
            <a:off x="8400960" y="1628640"/>
            <a:ext cx="3600720" cy="3600720"/>
          </a:xfrm>
          <a:custGeom>
            <a:avLst/>
            <a:gdLst/>
            <a:ahLst/>
            <a:rect l="0" t="0" r="r" b="b"/>
            <a:pathLst>
              <a:path fill="none" w="10002" h="10002">
                <a:moveTo>
                  <a:pt x="0" y="5001"/>
                </a:moveTo>
                <a:cubicBezTo>
                  <a:pt x="0" y="4920"/>
                  <a:pt x="2" y="4838"/>
                  <a:pt x="6" y="4756"/>
                </a:cubicBezTo>
                <a:cubicBezTo>
                  <a:pt x="10" y="4674"/>
                  <a:pt x="16" y="4593"/>
                  <a:pt x="24" y="4511"/>
                </a:cubicBezTo>
                <a:cubicBezTo>
                  <a:pt x="32" y="4430"/>
                  <a:pt x="42" y="4349"/>
                  <a:pt x="54" y="4268"/>
                </a:cubicBezTo>
                <a:cubicBezTo>
                  <a:pt x="66" y="4187"/>
                  <a:pt x="80" y="4106"/>
                  <a:pt x="96" y="4026"/>
                </a:cubicBezTo>
                <a:cubicBezTo>
                  <a:pt x="112" y="3946"/>
                  <a:pt x="130" y="3866"/>
                  <a:pt x="150" y="3786"/>
                </a:cubicBezTo>
                <a:cubicBezTo>
                  <a:pt x="169" y="3707"/>
                  <a:pt x="191" y="3628"/>
                  <a:pt x="215" y="3550"/>
                </a:cubicBezTo>
                <a:cubicBezTo>
                  <a:pt x="239" y="3472"/>
                  <a:pt x="264" y="3394"/>
                  <a:pt x="292" y="3317"/>
                </a:cubicBezTo>
                <a:cubicBezTo>
                  <a:pt x="320" y="3240"/>
                  <a:pt x="349" y="3163"/>
                  <a:pt x="380" y="3088"/>
                </a:cubicBezTo>
                <a:cubicBezTo>
                  <a:pt x="412" y="3012"/>
                  <a:pt x="445" y="2937"/>
                  <a:pt x="480" y="2863"/>
                </a:cubicBezTo>
                <a:cubicBezTo>
                  <a:pt x="515" y="2789"/>
                  <a:pt x="552" y="2716"/>
                  <a:pt x="590" y="2644"/>
                </a:cubicBezTo>
                <a:cubicBezTo>
                  <a:pt x="629" y="2572"/>
                  <a:pt x="669" y="2501"/>
                  <a:pt x="711" y="2431"/>
                </a:cubicBezTo>
                <a:cubicBezTo>
                  <a:pt x="753" y="2360"/>
                  <a:pt x="797" y="2291"/>
                  <a:pt x="843" y="2223"/>
                </a:cubicBezTo>
                <a:cubicBezTo>
                  <a:pt x="888" y="2155"/>
                  <a:pt x="935" y="2088"/>
                  <a:pt x="984" y="2023"/>
                </a:cubicBezTo>
                <a:cubicBezTo>
                  <a:pt x="1033" y="1957"/>
                  <a:pt x="1083" y="1892"/>
                  <a:pt x="1135" y="1829"/>
                </a:cubicBezTo>
                <a:cubicBezTo>
                  <a:pt x="1187" y="1766"/>
                  <a:pt x="1240" y="1704"/>
                  <a:pt x="1295" y="1643"/>
                </a:cubicBezTo>
                <a:cubicBezTo>
                  <a:pt x="1350" y="1583"/>
                  <a:pt x="1407" y="1523"/>
                  <a:pt x="1464" y="1466"/>
                </a:cubicBezTo>
                <a:cubicBezTo>
                  <a:pt x="1522" y="1408"/>
                  <a:pt x="1582" y="1351"/>
                  <a:pt x="1642" y="1296"/>
                </a:cubicBezTo>
                <a:cubicBezTo>
                  <a:pt x="1704" y="1241"/>
                  <a:pt x="1766" y="1188"/>
                  <a:pt x="1829" y="1136"/>
                </a:cubicBezTo>
                <a:cubicBezTo>
                  <a:pt x="1892" y="1084"/>
                  <a:pt x="1957" y="1034"/>
                  <a:pt x="2023" y="985"/>
                </a:cubicBezTo>
                <a:cubicBezTo>
                  <a:pt x="2088" y="936"/>
                  <a:pt x="2155" y="889"/>
                  <a:pt x="2223" y="844"/>
                </a:cubicBezTo>
                <a:cubicBezTo>
                  <a:pt x="2291" y="798"/>
                  <a:pt x="2360" y="754"/>
                  <a:pt x="2431" y="712"/>
                </a:cubicBezTo>
                <a:cubicBezTo>
                  <a:pt x="2501" y="670"/>
                  <a:pt x="2572" y="630"/>
                  <a:pt x="2644" y="591"/>
                </a:cubicBezTo>
                <a:cubicBezTo>
                  <a:pt x="2716" y="553"/>
                  <a:pt x="2789" y="516"/>
                  <a:pt x="2863" y="481"/>
                </a:cubicBezTo>
                <a:cubicBezTo>
                  <a:pt x="2937" y="445"/>
                  <a:pt x="3012" y="412"/>
                  <a:pt x="3088" y="381"/>
                </a:cubicBezTo>
                <a:cubicBezTo>
                  <a:pt x="3163" y="349"/>
                  <a:pt x="3240" y="320"/>
                  <a:pt x="3317" y="292"/>
                </a:cubicBezTo>
                <a:cubicBezTo>
                  <a:pt x="3394" y="265"/>
                  <a:pt x="3471" y="239"/>
                  <a:pt x="3550" y="215"/>
                </a:cubicBezTo>
                <a:cubicBezTo>
                  <a:pt x="3628" y="191"/>
                  <a:pt x="3707" y="170"/>
                  <a:pt x="3786" y="150"/>
                </a:cubicBezTo>
                <a:cubicBezTo>
                  <a:pt x="3866" y="130"/>
                  <a:pt x="3946" y="112"/>
                  <a:pt x="4026" y="96"/>
                </a:cubicBezTo>
                <a:cubicBezTo>
                  <a:pt x="4106" y="80"/>
                  <a:pt x="4187" y="66"/>
                  <a:pt x="4268" y="54"/>
                </a:cubicBezTo>
                <a:cubicBezTo>
                  <a:pt x="4349" y="42"/>
                  <a:pt x="4430" y="32"/>
                  <a:pt x="4511" y="24"/>
                </a:cubicBezTo>
                <a:cubicBezTo>
                  <a:pt x="4593" y="16"/>
                  <a:pt x="4674" y="10"/>
                  <a:pt x="4756" y="6"/>
                </a:cubicBezTo>
                <a:cubicBezTo>
                  <a:pt x="4838" y="2"/>
                  <a:pt x="4920" y="0"/>
                  <a:pt x="5001" y="0"/>
                </a:cubicBezTo>
                <a:cubicBezTo>
                  <a:pt x="5083" y="0"/>
                  <a:pt x="5165" y="2"/>
                  <a:pt x="5247" y="6"/>
                </a:cubicBezTo>
                <a:cubicBezTo>
                  <a:pt x="5328" y="10"/>
                  <a:pt x="5410" y="16"/>
                  <a:pt x="5492" y="24"/>
                </a:cubicBezTo>
                <a:cubicBezTo>
                  <a:pt x="5573" y="32"/>
                  <a:pt x="5654" y="42"/>
                  <a:pt x="5735" y="54"/>
                </a:cubicBezTo>
                <a:cubicBezTo>
                  <a:pt x="5816" y="66"/>
                  <a:pt x="5897" y="80"/>
                  <a:pt x="5977" y="96"/>
                </a:cubicBezTo>
                <a:cubicBezTo>
                  <a:pt x="6057" y="112"/>
                  <a:pt x="6137" y="130"/>
                  <a:pt x="6216" y="150"/>
                </a:cubicBezTo>
                <a:cubicBezTo>
                  <a:pt x="6296" y="170"/>
                  <a:pt x="6375" y="191"/>
                  <a:pt x="6453" y="215"/>
                </a:cubicBezTo>
                <a:cubicBezTo>
                  <a:pt x="6531" y="239"/>
                  <a:pt x="6609" y="265"/>
                  <a:pt x="6686" y="292"/>
                </a:cubicBezTo>
                <a:cubicBezTo>
                  <a:pt x="6763" y="320"/>
                  <a:pt x="6839" y="349"/>
                  <a:pt x="6915" y="381"/>
                </a:cubicBezTo>
                <a:cubicBezTo>
                  <a:pt x="6991" y="412"/>
                  <a:pt x="7065" y="445"/>
                  <a:pt x="7139" y="481"/>
                </a:cubicBezTo>
                <a:cubicBezTo>
                  <a:pt x="7213" y="516"/>
                  <a:pt x="7286" y="553"/>
                  <a:pt x="7359" y="591"/>
                </a:cubicBezTo>
                <a:cubicBezTo>
                  <a:pt x="7431" y="630"/>
                  <a:pt x="7502" y="670"/>
                  <a:pt x="7572" y="712"/>
                </a:cubicBezTo>
                <a:cubicBezTo>
                  <a:pt x="7642" y="754"/>
                  <a:pt x="7712" y="798"/>
                  <a:pt x="7780" y="844"/>
                </a:cubicBezTo>
                <a:cubicBezTo>
                  <a:pt x="7848" y="889"/>
                  <a:pt x="7915" y="936"/>
                  <a:pt x="7980" y="985"/>
                </a:cubicBezTo>
                <a:cubicBezTo>
                  <a:pt x="8046" y="1034"/>
                  <a:pt x="8110" y="1084"/>
                  <a:pt x="8174" y="1136"/>
                </a:cubicBezTo>
                <a:cubicBezTo>
                  <a:pt x="8237" y="1188"/>
                  <a:pt x="8299" y="1241"/>
                  <a:pt x="8360" y="1296"/>
                </a:cubicBezTo>
                <a:cubicBezTo>
                  <a:pt x="8420" y="1351"/>
                  <a:pt x="8479" y="1408"/>
                  <a:pt x="8537" y="1466"/>
                </a:cubicBezTo>
                <a:cubicBezTo>
                  <a:pt x="8595" y="1523"/>
                  <a:pt x="8652" y="1583"/>
                  <a:pt x="8707" y="1643"/>
                </a:cubicBezTo>
                <a:cubicBezTo>
                  <a:pt x="8762" y="1704"/>
                  <a:pt x="8815" y="1766"/>
                  <a:pt x="8867" y="1829"/>
                </a:cubicBezTo>
                <a:cubicBezTo>
                  <a:pt x="8919" y="1892"/>
                  <a:pt x="8969" y="1957"/>
                  <a:pt x="9018" y="2023"/>
                </a:cubicBezTo>
                <a:cubicBezTo>
                  <a:pt x="9067" y="2088"/>
                  <a:pt x="9114" y="2155"/>
                  <a:pt x="9159" y="2223"/>
                </a:cubicBezTo>
                <a:cubicBezTo>
                  <a:pt x="9205" y="2291"/>
                  <a:pt x="9248" y="2360"/>
                  <a:pt x="9291" y="2431"/>
                </a:cubicBezTo>
                <a:cubicBezTo>
                  <a:pt x="9333" y="2501"/>
                  <a:pt x="9373" y="2572"/>
                  <a:pt x="9412" y="2644"/>
                </a:cubicBezTo>
                <a:cubicBezTo>
                  <a:pt x="9450" y="2716"/>
                  <a:pt x="9487" y="2789"/>
                  <a:pt x="9522" y="2863"/>
                </a:cubicBezTo>
                <a:cubicBezTo>
                  <a:pt x="9557" y="2937"/>
                  <a:pt x="9590" y="3012"/>
                  <a:pt x="9621" y="3088"/>
                </a:cubicBezTo>
                <a:cubicBezTo>
                  <a:pt x="9653" y="3163"/>
                  <a:pt x="9682" y="3240"/>
                  <a:pt x="9710" y="3317"/>
                </a:cubicBezTo>
                <a:cubicBezTo>
                  <a:pt x="9737" y="3394"/>
                  <a:pt x="9763" y="3472"/>
                  <a:pt x="9787" y="3550"/>
                </a:cubicBezTo>
                <a:cubicBezTo>
                  <a:pt x="9810" y="3628"/>
                  <a:pt x="9832" y="3707"/>
                  <a:pt x="9852" y="3786"/>
                </a:cubicBezTo>
                <a:cubicBezTo>
                  <a:pt x="9872" y="3866"/>
                  <a:pt x="9890" y="3946"/>
                  <a:pt x="9906" y="4026"/>
                </a:cubicBezTo>
                <a:cubicBezTo>
                  <a:pt x="9922" y="4106"/>
                  <a:pt x="9936" y="4187"/>
                  <a:pt x="9948" y="4268"/>
                </a:cubicBezTo>
                <a:cubicBezTo>
                  <a:pt x="9960" y="4349"/>
                  <a:pt x="9970" y="4430"/>
                  <a:pt x="9978" y="4511"/>
                </a:cubicBezTo>
                <a:cubicBezTo>
                  <a:pt x="9986" y="4593"/>
                  <a:pt x="9992" y="4674"/>
                  <a:pt x="9996" y="4756"/>
                </a:cubicBezTo>
                <a:cubicBezTo>
                  <a:pt x="10000" y="4838"/>
                  <a:pt x="10002" y="4920"/>
                  <a:pt x="10002" y="5001"/>
                </a:cubicBezTo>
                <a:cubicBezTo>
                  <a:pt x="10002" y="5083"/>
                  <a:pt x="10000" y="5165"/>
                  <a:pt x="9996" y="5247"/>
                </a:cubicBezTo>
                <a:cubicBezTo>
                  <a:pt x="9992" y="5329"/>
                  <a:pt x="9986" y="5410"/>
                  <a:pt x="9978" y="5492"/>
                </a:cubicBezTo>
                <a:cubicBezTo>
                  <a:pt x="9970" y="5573"/>
                  <a:pt x="9960" y="5654"/>
                  <a:pt x="9948" y="5735"/>
                </a:cubicBezTo>
                <a:cubicBezTo>
                  <a:pt x="9936" y="5816"/>
                  <a:pt x="9922" y="5897"/>
                  <a:pt x="9906" y="5977"/>
                </a:cubicBezTo>
                <a:cubicBezTo>
                  <a:pt x="9890" y="6057"/>
                  <a:pt x="9872" y="6137"/>
                  <a:pt x="9852" y="6217"/>
                </a:cubicBezTo>
                <a:cubicBezTo>
                  <a:pt x="9832" y="6296"/>
                  <a:pt x="9810" y="6375"/>
                  <a:pt x="9787" y="6453"/>
                </a:cubicBezTo>
                <a:cubicBezTo>
                  <a:pt x="9763" y="6531"/>
                  <a:pt x="9737" y="6609"/>
                  <a:pt x="9710" y="6686"/>
                </a:cubicBezTo>
                <a:cubicBezTo>
                  <a:pt x="9682" y="6763"/>
                  <a:pt x="9653" y="6840"/>
                  <a:pt x="9621" y="6915"/>
                </a:cubicBezTo>
                <a:cubicBezTo>
                  <a:pt x="9590" y="6991"/>
                  <a:pt x="9557" y="7066"/>
                  <a:pt x="9522" y="7140"/>
                </a:cubicBezTo>
                <a:cubicBezTo>
                  <a:pt x="9487" y="7214"/>
                  <a:pt x="9450" y="7287"/>
                  <a:pt x="9412" y="7359"/>
                </a:cubicBezTo>
                <a:cubicBezTo>
                  <a:pt x="9373" y="7431"/>
                  <a:pt x="9333" y="7502"/>
                  <a:pt x="9291" y="7572"/>
                </a:cubicBezTo>
                <a:cubicBezTo>
                  <a:pt x="9248" y="7643"/>
                  <a:pt x="9205" y="7712"/>
                  <a:pt x="9159" y="7780"/>
                </a:cubicBezTo>
                <a:cubicBezTo>
                  <a:pt x="9114" y="7848"/>
                  <a:pt x="9067" y="7915"/>
                  <a:pt x="9018" y="7980"/>
                </a:cubicBezTo>
                <a:cubicBezTo>
                  <a:pt x="8969" y="8046"/>
                  <a:pt x="8919" y="8111"/>
                  <a:pt x="8867" y="8174"/>
                </a:cubicBezTo>
                <a:cubicBezTo>
                  <a:pt x="8815" y="8237"/>
                  <a:pt x="8762" y="8299"/>
                  <a:pt x="8707" y="8360"/>
                </a:cubicBezTo>
                <a:cubicBezTo>
                  <a:pt x="8652" y="8420"/>
                  <a:pt x="8595" y="8480"/>
                  <a:pt x="8537" y="8537"/>
                </a:cubicBezTo>
                <a:cubicBezTo>
                  <a:pt x="8479" y="8595"/>
                  <a:pt x="8420" y="8652"/>
                  <a:pt x="8360" y="8707"/>
                </a:cubicBezTo>
                <a:cubicBezTo>
                  <a:pt x="8299" y="8762"/>
                  <a:pt x="8237" y="8815"/>
                  <a:pt x="8174" y="8867"/>
                </a:cubicBezTo>
                <a:cubicBezTo>
                  <a:pt x="8110" y="8919"/>
                  <a:pt x="8046" y="8969"/>
                  <a:pt x="7980" y="9018"/>
                </a:cubicBezTo>
                <a:cubicBezTo>
                  <a:pt x="7915" y="9067"/>
                  <a:pt x="7848" y="9114"/>
                  <a:pt x="7780" y="9159"/>
                </a:cubicBezTo>
                <a:cubicBezTo>
                  <a:pt x="7712" y="9205"/>
                  <a:pt x="7642" y="9249"/>
                  <a:pt x="7572" y="9291"/>
                </a:cubicBezTo>
                <a:cubicBezTo>
                  <a:pt x="7502" y="9333"/>
                  <a:pt x="7431" y="9373"/>
                  <a:pt x="7359" y="9412"/>
                </a:cubicBezTo>
                <a:cubicBezTo>
                  <a:pt x="7286" y="9450"/>
                  <a:pt x="7213" y="9487"/>
                  <a:pt x="7139" y="9522"/>
                </a:cubicBezTo>
                <a:cubicBezTo>
                  <a:pt x="7065" y="9557"/>
                  <a:pt x="6991" y="9590"/>
                  <a:pt x="6915" y="9621"/>
                </a:cubicBezTo>
                <a:cubicBezTo>
                  <a:pt x="6839" y="9653"/>
                  <a:pt x="6763" y="9682"/>
                  <a:pt x="6686" y="9710"/>
                </a:cubicBezTo>
                <a:cubicBezTo>
                  <a:pt x="6609" y="9737"/>
                  <a:pt x="6531" y="9763"/>
                  <a:pt x="6453" y="9787"/>
                </a:cubicBezTo>
                <a:cubicBezTo>
                  <a:pt x="6375" y="9811"/>
                  <a:pt x="6296" y="9832"/>
                  <a:pt x="6216" y="9852"/>
                </a:cubicBezTo>
                <a:cubicBezTo>
                  <a:pt x="6137" y="9872"/>
                  <a:pt x="6057" y="9890"/>
                  <a:pt x="5977" y="9906"/>
                </a:cubicBezTo>
                <a:cubicBezTo>
                  <a:pt x="5897" y="9922"/>
                  <a:pt x="5816" y="9936"/>
                  <a:pt x="5735" y="9948"/>
                </a:cubicBezTo>
                <a:cubicBezTo>
                  <a:pt x="5654" y="9960"/>
                  <a:pt x="5573" y="9970"/>
                  <a:pt x="5492" y="9978"/>
                </a:cubicBezTo>
                <a:cubicBezTo>
                  <a:pt x="5410" y="9986"/>
                  <a:pt x="5328" y="9992"/>
                  <a:pt x="5247" y="9996"/>
                </a:cubicBezTo>
                <a:cubicBezTo>
                  <a:pt x="5165" y="10000"/>
                  <a:pt x="5083" y="10002"/>
                  <a:pt x="5001" y="10002"/>
                </a:cubicBezTo>
                <a:cubicBezTo>
                  <a:pt x="4920" y="10002"/>
                  <a:pt x="4838" y="10000"/>
                  <a:pt x="4756" y="9996"/>
                </a:cubicBezTo>
                <a:cubicBezTo>
                  <a:pt x="4674" y="9992"/>
                  <a:pt x="4593" y="9986"/>
                  <a:pt x="4511" y="9978"/>
                </a:cubicBezTo>
                <a:cubicBezTo>
                  <a:pt x="4430" y="9970"/>
                  <a:pt x="4349" y="9960"/>
                  <a:pt x="4268" y="9948"/>
                </a:cubicBezTo>
                <a:cubicBezTo>
                  <a:pt x="4187" y="9936"/>
                  <a:pt x="4106" y="9922"/>
                  <a:pt x="4026" y="9906"/>
                </a:cubicBezTo>
                <a:cubicBezTo>
                  <a:pt x="3946" y="9890"/>
                  <a:pt x="3866" y="9872"/>
                  <a:pt x="3786" y="9852"/>
                </a:cubicBezTo>
                <a:cubicBezTo>
                  <a:pt x="3707" y="9832"/>
                  <a:pt x="3628" y="9811"/>
                  <a:pt x="3550" y="9787"/>
                </a:cubicBezTo>
                <a:cubicBezTo>
                  <a:pt x="3471" y="9763"/>
                  <a:pt x="3394" y="9737"/>
                  <a:pt x="3317" y="9710"/>
                </a:cubicBezTo>
                <a:cubicBezTo>
                  <a:pt x="3240" y="9682"/>
                  <a:pt x="3163" y="9653"/>
                  <a:pt x="3088" y="9621"/>
                </a:cubicBezTo>
                <a:cubicBezTo>
                  <a:pt x="3012" y="9590"/>
                  <a:pt x="2937" y="9557"/>
                  <a:pt x="2863" y="9522"/>
                </a:cubicBezTo>
                <a:cubicBezTo>
                  <a:pt x="2789" y="9487"/>
                  <a:pt x="2716" y="9450"/>
                  <a:pt x="2644" y="9412"/>
                </a:cubicBezTo>
                <a:cubicBezTo>
                  <a:pt x="2572" y="9373"/>
                  <a:pt x="2501" y="9333"/>
                  <a:pt x="2431" y="9291"/>
                </a:cubicBezTo>
                <a:cubicBezTo>
                  <a:pt x="2360" y="9249"/>
                  <a:pt x="2291" y="9205"/>
                  <a:pt x="2223" y="9159"/>
                </a:cubicBezTo>
                <a:cubicBezTo>
                  <a:pt x="2155" y="9114"/>
                  <a:pt x="2088" y="9067"/>
                  <a:pt x="2023" y="9018"/>
                </a:cubicBezTo>
                <a:cubicBezTo>
                  <a:pt x="1957" y="8969"/>
                  <a:pt x="1892" y="8919"/>
                  <a:pt x="1829" y="8867"/>
                </a:cubicBezTo>
                <a:cubicBezTo>
                  <a:pt x="1766" y="8815"/>
                  <a:pt x="1704" y="8762"/>
                  <a:pt x="1642" y="8707"/>
                </a:cubicBezTo>
                <a:cubicBezTo>
                  <a:pt x="1582" y="8652"/>
                  <a:pt x="1522" y="8595"/>
                  <a:pt x="1464" y="8537"/>
                </a:cubicBezTo>
                <a:cubicBezTo>
                  <a:pt x="1407" y="8480"/>
                  <a:pt x="1350" y="8420"/>
                  <a:pt x="1295" y="8360"/>
                </a:cubicBezTo>
                <a:cubicBezTo>
                  <a:pt x="1240" y="8299"/>
                  <a:pt x="1187" y="8237"/>
                  <a:pt x="1135" y="8174"/>
                </a:cubicBezTo>
                <a:cubicBezTo>
                  <a:pt x="1083" y="8111"/>
                  <a:pt x="1033" y="8046"/>
                  <a:pt x="984" y="7980"/>
                </a:cubicBezTo>
                <a:cubicBezTo>
                  <a:pt x="935" y="7915"/>
                  <a:pt x="888" y="7848"/>
                  <a:pt x="843" y="7780"/>
                </a:cubicBezTo>
                <a:cubicBezTo>
                  <a:pt x="797" y="7712"/>
                  <a:pt x="753" y="7643"/>
                  <a:pt x="711" y="7572"/>
                </a:cubicBezTo>
                <a:cubicBezTo>
                  <a:pt x="669" y="7502"/>
                  <a:pt x="629" y="7431"/>
                  <a:pt x="590" y="7359"/>
                </a:cubicBezTo>
                <a:cubicBezTo>
                  <a:pt x="552" y="7287"/>
                  <a:pt x="515" y="7214"/>
                  <a:pt x="480" y="7140"/>
                </a:cubicBezTo>
                <a:cubicBezTo>
                  <a:pt x="445" y="7066"/>
                  <a:pt x="412" y="6991"/>
                  <a:pt x="380" y="6915"/>
                </a:cubicBezTo>
                <a:cubicBezTo>
                  <a:pt x="349" y="6840"/>
                  <a:pt x="320" y="6763"/>
                  <a:pt x="292" y="6686"/>
                </a:cubicBezTo>
                <a:cubicBezTo>
                  <a:pt x="264" y="6609"/>
                  <a:pt x="239" y="6531"/>
                  <a:pt x="215" y="6453"/>
                </a:cubicBezTo>
                <a:cubicBezTo>
                  <a:pt x="191" y="6375"/>
                  <a:pt x="169" y="6296"/>
                  <a:pt x="150" y="6217"/>
                </a:cubicBezTo>
                <a:cubicBezTo>
                  <a:pt x="130" y="6137"/>
                  <a:pt x="112" y="6057"/>
                  <a:pt x="96" y="5977"/>
                </a:cubicBezTo>
                <a:cubicBezTo>
                  <a:pt x="80" y="5897"/>
                  <a:pt x="66" y="5816"/>
                  <a:pt x="54" y="5735"/>
                </a:cubicBezTo>
                <a:cubicBezTo>
                  <a:pt x="42" y="5654"/>
                  <a:pt x="32" y="5573"/>
                  <a:pt x="24" y="5492"/>
                </a:cubicBezTo>
                <a:cubicBezTo>
                  <a:pt x="16" y="5410"/>
                  <a:pt x="10" y="5329"/>
                  <a:pt x="6" y="5247"/>
                </a:cubicBezTo>
                <a:cubicBezTo>
                  <a:pt x="2" y="5165"/>
                  <a:pt x="0" y="5083"/>
                  <a:pt x="0" y="5001"/>
                </a:cubicBezTo>
              </a:path>
            </a:pathLst>
          </a:custGeom>
          <a:ln w="18720">
            <a:solidFill>
              <a:srgbClr val="38bdf8"/>
            </a:solidFill>
            <a:miter/>
          </a:ln>
        </p:spPr>
        <p:txBody>
          <a:bodyPr lIns="9360" rIns="9360" tIns="9360" bIns="936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"/>
          <p:cNvSpPr txBox="1"/>
          <p:nvPr/>
        </p:nvSpPr>
        <p:spPr>
          <a:xfrm>
            <a:off x="3957120" y="5723640"/>
            <a:ext cx="38196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90%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200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1" name="" descr=""/>
          <p:cNvPicPr/>
          <p:nvPr/>
        </p:nvPicPr>
        <p:blipFill>
          <a:blip r:embed="rId2"/>
          <a:stretch/>
        </p:blipFill>
        <p:spPr>
          <a:xfrm>
            <a:off x="456120" y="-2880"/>
            <a:ext cx="11279520" cy="686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2" name=""/>
          <p:cNvSpPr/>
          <p:nvPr/>
        </p:nvSpPr>
        <p:spPr>
          <a:xfrm>
            <a:off x="461880" y="1604880"/>
            <a:ext cx="7353720" cy="2981520"/>
          </a:xfrm>
          <a:custGeom>
            <a:avLst/>
            <a:gdLst/>
            <a:ahLst/>
            <a:rect l="0" t="0" r="r" b="b"/>
            <a:pathLst>
              <a:path fill="none" w="20427" h="8282">
                <a:moveTo>
                  <a:pt x="0" y="7978"/>
                </a:moveTo>
                <a:lnTo>
                  <a:pt x="0" y="304"/>
                </a:lnTo>
                <a:cubicBezTo>
                  <a:pt x="0" y="284"/>
                  <a:pt x="2" y="264"/>
                  <a:pt x="6" y="245"/>
                </a:cubicBezTo>
                <a:cubicBezTo>
                  <a:pt x="9" y="225"/>
                  <a:pt x="15" y="206"/>
                  <a:pt x="23" y="188"/>
                </a:cubicBezTo>
                <a:cubicBezTo>
                  <a:pt x="31" y="169"/>
                  <a:pt x="40" y="152"/>
                  <a:pt x="51" y="135"/>
                </a:cubicBezTo>
                <a:cubicBezTo>
                  <a:pt x="62" y="118"/>
                  <a:pt x="75" y="103"/>
                  <a:pt x="89" y="89"/>
                </a:cubicBezTo>
                <a:cubicBezTo>
                  <a:pt x="103" y="75"/>
                  <a:pt x="118" y="62"/>
                  <a:pt x="135" y="51"/>
                </a:cubicBezTo>
                <a:cubicBezTo>
                  <a:pt x="152" y="40"/>
                  <a:pt x="169" y="31"/>
                  <a:pt x="188" y="23"/>
                </a:cubicBezTo>
                <a:cubicBezTo>
                  <a:pt x="206" y="15"/>
                  <a:pt x="225" y="9"/>
                  <a:pt x="245" y="6"/>
                </a:cubicBezTo>
                <a:cubicBezTo>
                  <a:pt x="264" y="2"/>
                  <a:pt x="284" y="0"/>
                  <a:pt x="304" y="0"/>
                </a:cubicBezTo>
                <a:lnTo>
                  <a:pt x="20122" y="0"/>
                </a:lnTo>
                <a:cubicBezTo>
                  <a:pt x="20142" y="0"/>
                  <a:pt x="20162" y="2"/>
                  <a:pt x="20182" y="6"/>
                </a:cubicBezTo>
                <a:cubicBezTo>
                  <a:pt x="20201" y="9"/>
                  <a:pt x="20220" y="15"/>
                  <a:pt x="20239" y="23"/>
                </a:cubicBezTo>
                <a:cubicBezTo>
                  <a:pt x="20257" y="31"/>
                  <a:pt x="20275" y="40"/>
                  <a:pt x="20291" y="51"/>
                </a:cubicBezTo>
                <a:cubicBezTo>
                  <a:pt x="20308" y="62"/>
                  <a:pt x="20323" y="75"/>
                  <a:pt x="20337" y="89"/>
                </a:cubicBezTo>
                <a:cubicBezTo>
                  <a:pt x="20352" y="103"/>
                  <a:pt x="20364" y="118"/>
                  <a:pt x="20375" y="135"/>
                </a:cubicBezTo>
                <a:cubicBezTo>
                  <a:pt x="20386" y="152"/>
                  <a:pt x="20396" y="169"/>
                  <a:pt x="20403" y="188"/>
                </a:cubicBezTo>
                <a:cubicBezTo>
                  <a:pt x="20411" y="206"/>
                  <a:pt x="20417" y="225"/>
                  <a:pt x="20421" y="245"/>
                </a:cubicBezTo>
                <a:cubicBezTo>
                  <a:pt x="20425" y="264"/>
                  <a:pt x="20427" y="284"/>
                  <a:pt x="20427" y="304"/>
                </a:cubicBezTo>
                <a:lnTo>
                  <a:pt x="20427" y="7978"/>
                </a:lnTo>
                <a:cubicBezTo>
                  <a:pt x="20427" y="7998"/>
                  <a:pt x="20425" y="8018"/>
                  <a:pt x="20421" y="8037"/>
                </a:cubicBezTo>
                <a:cubicBezTo>
                  <a:pt x="20417" y="8057"/>
                  <a:pt x="20411" y="8076"/>
                  <a:pt x="20403" y="8094"/>
                </a:cubicBezTo>
                <a:cubicBezTo>
                  <a:pt x="20396" y="8113"/>
                  <a:pt x="20386" y="8130"/>
                  <a:pt x="20375" y="8147"/>
                </a:cubicBezTo>
                <a:cubicBezTo>
                  <a:pt x="20364" y="8164"/>
                  <a:pt x="20352" y="8179"/>
                  <a:pt x="20337" y="8193"/>
                </a:cubicBezTo>
                <a:cubicBezTo>
                  <a:pt x="20323" y="8207"/>
                  <a:pt x="20308" y="8220"/>
                  <a:pt x="20291" y="8231"/>
                </a:cubicBezTo>
                <a:cubicBezTo>
                  <a:pt x="20275" y="8242"/>
                  <a:pt x="20257" y="8251"/>
                  <a:pt x="20239" y="8259"/>
                </a:cubicBezTo>
                <a:cubicBezTo>
                  <a:pt x="20220" y="8267"/>
                  <a:pt x="20201" y="8272"/>
                  <a:pt x="20182" y="8276"/>
                </a:cubicBezTo>
                <a:cubicBezTo>
                  <a:pt x="20162" y="8280"/>
                  <a:pt x="20142" y="8282"/>
                  <a:pt x="20122" y="8282"/>
                </a:cubicBezTo>
                <a:lnTo>
                  <a:pt x="304" y="8282"/>
                </a:lnTo>
                <a:cubicBezTo>
                  <a:pt x="284" y="8282"/>
                  <a:pt x="264" y="8280"/>
                  <a:pt x="245" y="8276"/>
                </a:cubicBezTo>
                <a:cubicBezTo>
                  <a:pt x="225" y="8272"/>
                  <a:pt x="206" y="8267"/>
                  <a:pt x="188" y="8259"/>
                </a:cubicBezTo>
                <a:cubicBezTo>
                  <a:pt x="169" y="8251"/>
                  <a:pt x="152" y="8242"/>
                  <a:pt x="135" y="8231"/>
                </a:cubicBezTo>
                <a:cubicBezTo>
                  <a:pt x="118" y="8220"/>
                  <a:pt x="103" y="8207"/>
                  <a:pt x="89" y="8193"/>
                </a:cubicBezTo>
                <a:cubicBezTo>
                  <a:pt x="75" y="8179"/>
                  <a:pt x="62" y="8164"/>
                  <a:pt x="51" y="8147"/>
                </a:cubicBezTo>
                <a:cubicBezTo>
                  <a:pt x="40" y="8130"/>
                  <a:pt x="31" y="8113"/>
                  <a:pt x="23" y="8094"/>
                </a:cubicBezTo>
                <a:cubicBezTo>
                  <a:pt x="15" y="8076"/>
                  <a:pt x="9" y="8057"/>
                  <a:pt x="6" y="8037"/>
                </a:cubicBezTo>
                <a:cubicBezTo>
                  <a:pt x="2" y="8018"/>
                  <a:pt x="0" y="7998"/>
                  <a:pt x="0" y="7978"/>
                </a:cubicBezTo>
              </a:path>
            </a:pathLst>
          </a:custGeom>
          <a:ln w="9360">
            <a:solidFill>
              <a:srgbClr val="4a5568"/>
            </a:solidFill>
            <a:miter/>
          </a:ln>
          <a:effectLst>
            <a:outerShdw blurRad="190500" dist="127000" dir="5400000" algn="tl" rotWithShape="0">
              <a:prstClr val="black">
                <a:alpha val="100000"/>
              </a:prstClr>
            </a:outerShdw>
          </a:effectLst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03" name="" descr=""/>
          <p:cNvPicPr/>
          <p:nvPr/>
        </p:nvPicPr>
        <p:blipFill>
          <a:blip r:embed="rId3"/>
          <a:stretch/>
        </p:blipFill>
        <p:spPr>
          <a:xfrm>
            <a:off x="466560" y="1603800"/>
            <a:ext cx="7343280" cy="298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4" name=""/>
          <p:cNvSpPr/>
          <p:nvPr/>
        </p:nvSpPr>
        <p:spPr>
          <a:xfrm>
            <a:off x="7976880" y="1604880"/>
            <a:ext cx="3753360" cy="1410120"/>
          </a:xfrm>
          <a:custGeom>
            <a:avLst/>
            <a:gdLst/>
            <a:ahLst/>
            <a:rect l="0" t="0" r="r" b="b"/>
            <a:pathLst>
              <a:path fill="none" w="10426" h="3917">
                <a:moveTo>
                  <a:pt x="0" y="3612"/>
                </a:moveTo>
                <a:lnTo>
                  <a:pt x="0" y="304"/>
                </a:lnTo>
                <a:cubicBezTo>
                  <a:pt x="0" y="284"/>
                  <a:pt x="2" y="264"/>
                  <a:pt x="6" y="245"/>
                </a:cubicBezTo>
                <a:cubicBezTo>
                  <a:pt x="10" y="225"/>
                  <a:pt x="16" y="206"/>
                  <a:pt x="24" y="188"/>
                </a:cubicBezTo>
                <a:cubicBezTo>
                  <a:pt x="31" y="169"/>
                  <a:pt x="41" y="152"/>
                  <a:pt x="52" y="135"/>
                </a:cubicBezTo>
                <a:cubicBezTo>
                  <a:pt x="63" y="118"/>
                  <a:pt x="75" y="103"/>
                  <a:pt x="89" y="89"/>
                </a:cubicBezTo>
                <a:cubicBezTo>
                  <a:pt x="104" y="75"/>
                  <a:pt x="119" y="62"/>
                  <a:pt x="136" y="51"/>
                </a:cubicBezTo>
                <a:cubicBezTo>
                  <a:pt x="152" y="40"/>
                  <a:pt x="170" y="31"/>
                  <a:pt x="188" y="23"/>
                </a:cubicBezTo>
                <a:cubicBezTo>
                  <a:pt x="207" y="15"/>
                  <a:pt x="226" y="9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10122" y="0"/>
                </a:lnTo>
                <a:cubicBezTo>
                  <a:pt x="10142" y="0"/>
                  <a:pt x="10161" y="2"/>
                  <a:pt x="10181" y="6"/>
                </a:cubicBezTo>
                <a:cubicBezTo>
                  <a:pt x="10201" y="9"/>
                  <a:pt x="10220" y="15"/>
                  <a:pt x="10238" y="23"/>
                </a:cubicBezTo>
                <a:cubicBezTo>
                  <a:pt x="10257" y="31"/>
                  <a:pt x="10274" y="40"/>
                  <a:pt x="10291" y="51"/>
                </a:cubicBezTo>
                <a:cubicBezTo>
                  <a:pt x="10307" y="62"/>
                  <a:pt x="10323" y="75"/>
                  <a:pt x="10337" y="89"/>
                </a:cubicBezTo>
                <a:cubicBezTo>
                  <a:pt x="10351" y="103"/>
                  <a:pt x="10364" y="118"/>
                  <a:pt x="10375" y="135"/>
                </a:cubicBezTo>
                <a:cubicBezTo>
                  <a:pt x="10386" y="152"/>
                  <a:pt x="10395" y="169"/>
                  <a:pt x="10403" y="188"/>
                </a:cubicBezTo>
                <a:cubicBezTo>
                  <a:pt x="10410" y="206"/>
                  <a:pt x="10416" y="225"/>
                  <a:pt x="10420" y="245"/>
                </a:cubicBezTo>
                <a:cubicBezTo>
                  <a:pt x="10424" y="264"/>
                  <a:pt x="10426" y="284"/>
                  <a:pt x="10426" y="304"/>
                </a:cubicBezTo>
                <a:lnTo>
                  <a:pt x="10426" y="3612"/>
                </a:lnTo>
                <a:cubicBezTo>
                  <a:pt x="10426" y="3632"/>
                  <a:pt x="10424" y="3652"/>
                  <a:pt x="10420" y="3672"/>
                </a:cubicBezTo>
                <a:cubicBezTo>
                  <a:pt x="10416" y="3691"/>
                  <a:pt x="10410" y="3710"/>
                  <a:pt x="10403" y="3729"/>
                </a:cubicBezTo>
                <a:cubicBezTo>
                  <a:pt x="10395" y="3747"/>
                  <a:pt x="10386" y="3765"/>
                  <a:pt x="10375" y="3781"/>
                </a:cubicBezTo>
                <a:cubicBezTo>
                  <a:pt x="10364" y="3798"/>
                  <a:pt x="10351" y="3813"/>
                  <a:pt x="10337" y="3827"/>
                </a:cubicBezTo>
                <a:cubicBezTo>
                  <a:pt x="10323" y="3842"/>
                  <a:pt x="10307" y="3854"/>
                  <a:pt x="10291" y="3865"/>
                </a:cubicBezTo>
                <a:cubicBezTo>
                  <a:pt x="10274" y="3876"/>
                  <a:pt x="10257" y="3886"/>
                  <a:pt x="10238" y="3893"/>
                </a:cubicBezTo>
                <a:cubicBezTo>
                  <a:pt x="10220" y="3901"/>
                  <a:pt x="10201" y="3907"/>
                  <a:pt x="10181" y="3911"/>
                </a:cubicBezTo>
                <a:cubicBezTo>
                  <a:pt x="10161" y="3915"/>
                  <a:pt x="10142" y="3917"/>
                  <a:pt x="10122" y="3917"/>
                </a:cubicBezTo>
                <a:lnTo>
                  <a:pt x="305" y="3917"/>
                </a:lnTo>
                <a:cubicBezTo>
                  <a:pt x="285" y="3917"/>
                  <a:pt x="265" y="3915"/>
                  <a:pt x="245" y="3911"/>
                </a:cubicBezTo>
                <a:cubicBezTo>
                  <a:pt x="226" y="3907"/>
                  <a:pt x="207" y="3901"/>
                  <a:pt x="188" y="3893"/>
                </a:cubicBezTo>
                <a:cubicBezTo>
                  <a:pt x="170" y="3886"/>
                  <a:pt x="152" y="3876"/>
                  <a:pt x="136" y="3865"/>
                </a:cubicBezTo>
                <a:cubicBezTo>
                  <a:pt x="119" y="3854"/>
                  <a:pt x="104" y="3842"/>
                  <a:pt x="89" y="3827"/>
                </a:cubicBezTo>
                <a:cubicBezTo>
                  <a:pt x="75" y="3813"/>
                  <a:pt x="63" y="3798"/>
                  <a:pt x="52" y="3781"/>
                </a:cubicBezTo>
                <a:cubicBezTo>
                  <a:pt x="41" y="3765"/>
                  <a:pt x="31" y="3747"/>
                  <a:pt x="24" y="3729"/>
                </a:cubicBezTo>
                <a:cubicBezTo>
                  <a:pt x="16" y="3710"/>
                  <a:pt x="10" y="3691"/>
                  <a:pt x="6" y="3672"/>
                </a:cubicBezTo>
                <a:cubicBezTo>
                  <a:pt x="2" y="3652"/>
                  <a:pt x="0" y="3632"/>
                  <a:pt x="0" y="3612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05" name="" descr=""/>
          <p:cNvPicPr/>
          <p:nvPr/>
        </p:nvPicPr>
        <p:blipFill>
          <a:blip r:embed="rId4"/>
          <a:stretch/>
        </p:blipFill>
        <p:spPr>
          <a:xfrm>
            <a:off x="7981920" y="1607040"/>
            <a:ext cx="3742920" cy="1405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"/>
          <p:cNvSpPr/>
          <p:nvPr/>
        </p:nvSpPr>
        <p:spPr>
          <a:xfrm>
            <a:off x="7976880" y="3176280"/>
            <a:ext cx="3753360" cy="1410120"/>
          </a:xfrm>
          <a:custGeom>
            <a:avLst/>
            <a:gdLst/>
            <a:ahLst/>
            <a:rect l="0" t="0" r="r" b="b"/>
            <a:pathLst>
              <a:path fill="none" w="10426" h="3917">
                <a:moveTo>
                  <a:pt x="0" y="3613"/>
                </a:moveTo>
                <a:lnTo>
                  <a:pt x="0" y="305"/>
                </a:lnTo>
                <a:cubicBezTo>
                  <a:pt x="0" y="285"/>
                  <a:pt x="2" y="265"/>
                  <a:pt x="6" y="245"/>
                </a:cubicBezTo>
                <a:cubicBezTo>
                  <a:pt x="10" y="226"/>
                  <a:pt x="16" y="207"/>
                  <a:pt x="24" y="188"/>
                </a:cubicBezTo>
                <a:cubicBezTo>
                  <a:pt x="31" y="170"/>
                  <a:pt x="41" y="152"/>
                  <a:pt x="52" y="136"/>
                </a:cubicBezTo>
                <a:cubicBezTo>
                  <a:pt x="63" y="119"/>
                  <a:pt x="75" y="104"/>
                  <a:pt x="89" y="89"/>
                </a:cubicBezTo>
                <a:cubicBezTo>
                  <a:pt x="104" y="75"/>
                  <a:pt x="119" y="63"/>
                  <a:pt x="136" y="52"/>
                </a:cubicBezTo>
                <a:cubicBezTo>
                  <a:pt x="152" y="41"/>
                  <a:pt x="170" y="31"/>
                  <a:pt x="188" y="24"/>
                </a:cubicBezTo>
                <a:cubicBezTo>
                  <a:pt x="207" y="16"/>
                  <a:pt x="226" y="10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10122" y="0"/>
                </a:lnTo>
                <a:cubicBezTo>
                  <a:pt x="10142" y="0"/>
                  <a:pt x="10161" y="2"/>
                  <a:pt x="10181" y="6"/>
                </a:cubicBezTo>
                <a:cubicBezTo>
                  <a:pt x="10201" y="10"/>
                  <a:pt x="10220" y="16"/>
                  <a:pt x="10238" y="24"/>
                </a:cubicBezTo>
                <a:cubicBezTo>
                  <a:pt x="10257" y="31"/>
                  <a:pt x="10274" y="41"/>
                  <a:pt x="10291" y="52"/>
                </a:cubicBezTo>
                <a:cubicBezTo>
                  <a:pt x="10307" y="63"/>
                  <a:pt x="10323" y="75"/>
                  <a:pt x="10337" y="89"/>
                </a:cubicBezTo>
                <a:cubicBezTo>
                  <a:pt x="10351" y="104"/>
                  <a:pt x="10364" y="119"/>
                  <a:pt x="10375" y="136"/>
                </a:cubicBezTo>
                <a:cubicBezTo>
                  <a:pt x="10386" y="152"/>
                  <a:pt x="10395" y="170"/>
                  <a:pt x="10403" y="188"/>
                </a:cubicBezTo>
                <a:cubicBezTo>
                  <a:pt x="10410" y="207"/>
                  <a:pt x="10416" y="226"/>
                  <a:pt x="10420" y="245"/>
                </a:cubicBezTo>
                <a:cubicBezTo>
                  <a:pt x="10424" y="265"/>
                  <a:pt x="10426" y="285"/>
                  <a:pt x="10426" y="305"/>
                </a:cubicBezTo>
                <a:lnTo>
                  <a:pt x="10426" y="3613"/>
                </a:lnTo>
                <a:cubicBezTo>
                  <a:pt x="10426" y="3633"/>
                  <a:pt x="10424" y="3653"/>
                  <a:pt x="10420" y="3672"/>
                </a:cubicBezTo>
                <a:cubicBezTo>
                  <a:pt x="10416" y="3692"/>
                  <a:pt x="10410" y="3711"/>
                  <a:pt x="10403" y="3729"/>
                </a:cubicBezTo>
                <a:cubicBezTo>
                  <a:pt x="10395" y="3748"/>
                  <a:pt x="10386" y="3765"/>
                  <a:pt x="10375" y="3782"/>
                </a:cubicBezTo>
                <a:cubicBezTo>
                  <a:pt x="10364" y="3799"/>
                  <a:pt x="10351" y="3814"/>
                  <a:pt x="10337" y="3828"/>
                </a:cubicBezTo>
                <a:cubicBezTo>
                  <a:pt x="10323" y="3842"/>
                  <a:pt x="10307" y="3855"/>
                  <a:pt x="10291" y="3866"/>
                </a:cubicBezTo>
                <a:cubicBezTo>
                  <a:pt x="10274" y="3877"/>
                  <a:pt x="10257" y="3886"/>
                  <a:pt x="10238" y="3894"/>
                </a:cubicBezTo>
                <a:cubicBezTo>
                  <a:pt x="10220" y="3902"/>
                  <a:pt x="10201" y="3907"/>
                  <a:pt x="10181" y="3911"/>
                </a:cubicBezTo>
                <a:cubicBezTo>
                  <a:pt x="10161" y="3915"/>
                  <a:pt x="10142" y="3917"/>
                  <a:pt x="10122" y="3917"/>
                </a:cubicBezTo>
                <a:lnTo>
                  <a:pt x="305" y="3917"/>
                </a:lnTo>
                <a:cubicBezTo>
                  <a:pt x="285" y="3917"/>
                  <a:pt x="265" y="3915"/>
                  <a:pt x="245" y="3911"/>
                </a:cubicBezTo>
                <a:cubicBezTo>
                  <a:pt x="226" y="3907"/>
                  <a:pt x="207" y="3902"/>
                  <a:pt x="188" y="3894"/>
                </a:cubicBezTo>
                <a:cubicBezTo>
                  <a:pt x="170" y="3886"/>
                  <a:pt x="152" y="3877"/>
                  <a:pt x="136" y="3866"/>
                </a:cubicBezTo>
                <a:cubicBezTo>
                  <a:pt x="119" y="3855"/>
                  <a:pt x="104" y="3842"/>
                  <a:pt x="89" y="3828"/>
                </a:cubicBezTo>
                <a:cubicBezTo>
                  <a:pt x="75" y="3814"/>
                  <a:pt x="63" y="3799"/>
                  <a:pt x="52" y="3782"/>
                </a:cubicBezTo>
                <a:cubicBezTo>
                  <a:pt x="41" y="3765"/>
                  <a:pt x="31" y="3748"/>
                  <a:pt x="24" y="3729"/>
                </a:cubicBezTo>
                <a:cubicBezTo>
                  <a:pt x="16" y="3711"/>
                  <a:pt x="10" y="3692"/>
                  <a:pt x="6" y="3672"/>
                </a:cubicBezTo>
                <a:cubicBezTo>
                  <a:pt x="2" y="3653"/>
                  <a:pt x="0" y="3633"/>
                  <a:pt x="0" y="3613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07" name="" descr=""/>
          <p:cNvPicPr/>
          <p:nvPr/>
        </p:nvPicPr>
        <p:blipFill>
          <a:blip r:embed="rId5"/>
          <a:stretch/>
        </p:blipFill>
        <p:spPr>
          <a:xfrm>
            <a:off x="7981920" y="3179880"/>
            <a:ext cx="3742920" cy="1402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8" name=""/>
          <p:cNvSpPr txBox="1"/>
          <p:nvPr/>
        </p:nvSpPr>
        <p:spPr>
          <a:xfrm>
            <a:off x="457200" y="484560"/>
            <a:ext cx="372999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测试项目设计（三）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" name=""/>
          <p:cNvSpPr txBox="1"/>
          <p:nvPr/>
        </p:nvSpPr>
        <p:spPr>
          <a:xfrm>
            <a:off x="457200" y="4864680"/>
            <a:ext cx="27660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电磁兼容性与噪音测试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"/>
          <p:cNvSpPr txBox="1"/>
          <p:nvPr/>
        </p:nvSpPr>
        <p:spPr>
          <a:xfrm>
            <a:off x="457200" y="538056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■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"/>
          <p:cNvSpPr txBox="1"/>
          <p:nvPr/>
        </p:nvSpPr>
        <p:spPr>
          <a:xfrm>
            <a:off x="648720" y="5376240"/>
            <a:ext cx="1613535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电磁干扰测试：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"/>
          <p:cNvSpPr txBox="1"/>
          <p:nvPr/>
        </p:nvSpPr>
        <p:spPr>
          <a:xfrm>
            <a:off x="1982160" y="5380560"/>
            <a:ext cx="9144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CISPR 11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" name=""/>
          <p:cNvSpPr txBox="1"/>
          <p:nvPr/>
        </p:nvSpPr>
        <p:spPr>
          <a:xfrm>
            <a:off x="2829240" y="5376240"/>
            <a:ext cx="533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标准，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"/>
          <p:cNvSpPr txBox="1"/>
          <p:nvPr/>
        </p:nvSpPr>
        <p:spPr>
          <a:xfrm>
            <a:off x="3400560" y="5380560"/>
            <a:ext cx="8001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Class B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"/>
          <p:cNvSpPr txBox="1"/>
          <p:nvPr/>
        </p:nvSpPr>
        <p:spPr>
          <a:xfrm>
            <a:off x="4056840" y="5376240"/>
            <a:ext cx="838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设备要求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" name=""/>
          <p:cNvSpPr txBox="1"/>
          <p:nvPr/>
        </p:nvSpPr>
        <p:spPr>
          <a:xfrm>
            <a:off x="457200" y="576180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■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"/>
          <p:cNvSpPr txBox="1"/>
          <p:nvPr/>
        </p:nvSpPr>
        <p:spPr>
          <a:xfrm>
            <a:off x="648720" y="575712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谐波电流测试：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"/>
          <p:cNvSpPr txBox="1"/>
          <p:nvPr/>
        </p:nvSpPr>
        <p:spPr>
          <a:xfrm>
            <a:off x="1982160" y="5761800"/>
            <a:ext cx="13716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GB/T 17625.1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" name=""/>
          <p:cNvSpPr txBox="1"/>
          <p:nvPr/>
        </p:nvSpPr>
        <p:spPr>
          <a:xfrm>
            <a:off x="3164760" y="5757120"/>
            <a:ext cx="2095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或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"/>
          <p:cNvSpPr txBox="1"/>
          <p:nvPr/>
        </p:nvSpPr>
        <p:spPr>
          <a:xfrm>
            <a:off x="3355200" y="5761800"/>
            <a:ext cx="14859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IEC 61000-3-2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"/>
          <p:cNvSpPr txBox="1"/>
          <p:nvPr/>
        </p:nvSpPr>
        <p:spPr>
          <a:xfrm>
            <a:off x="457200" y="614268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■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"/>
          <p:cNvSpPr txBox="1"/>
          <p:nvPr/>
        </p:nvSpPr>
        <p:spPr>
          <a:xfrm>
            <a:off x="648720" y="6138360"/>
            <a:ext cx="18440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噪音测试：消声室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"/>
          <p:cNvSpPr txBox="1"/>
          <p:nvPr/>
        </p:nvSpPr>
        <p:spPr>
          <a:xfrm>
            <a:off x="2172600" y="6142680"/>
            <a:ext cx="26532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1m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"/>
          <p:cNvSpPr txBox="1"/>
          <p:nvPr/>
        </p:nvSpPr>
        <p:spPr>
          <a:xfrm>
            <a:off x="2437200" y="6138360"/>
            <a:ext cx="2095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处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"/>
          <p:cNvSpPr txBox="1"/>
          <p:nvPr/>
        </p:nvSpPr>
        <p:spPr>
          <a:xfrm>
            <a:off x="2627640" y="6142680"/>
            <a:ext cx="9144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≤85dB(A)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"/>
          <p:cNvSpPr txBox="1"/>
          <p:nvPr/>
        </p:nvSpPr>
        <p:spPr>
          <a:xfrm>
            <a:off x="6248520" y="4864680"/>
            <a:ext cx="1659636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测试执行原则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"/>
          <p:cNvSpPr txBox="1"/>
          <p:nvPr/>
        </p:nvSpPr>
        <p:spPr>
          <a:xfrm>
            <a:off x="6248520" y="538056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f59e0b"/>
                </a:solidFill>
                <a:effectLst/>
                <a:uFillTx/>
                <a:latin typeface="Inter, sans-serif"/>
                <a:ea typeface="Inter, sans-serif"/>
              </a:rPr>
              <a:t>■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"/>
          <p:cNvSpPr txBox="1"/>
          <p:nvPr/>
        </p:nvSpPr>
        <p:spPr>
          <a:xfrm>
            <a:off x="6439680" y="5376240"/>
            <a:ext cx="46101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单个样品依次通过全部测试（除非另有规定）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"/>
          <p:cNvSpPr txBox="1"/>
          <p:nvPr/>
        </p:nvSpPr>
        <p:spPr>
          <a:xfrm>
            <a:off x="6248520" y="576180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f59e0b"/>
                </a:solidFill>
                <a:effectLst/>
                <a:uFillTx/>
                <a:latin typeface="Inter, sans-serif"/>
                <a:ea typeface="Inter, sans-serif"/>
              </a:rPr>
              <a:t>■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"/>
          <p:cNvSpPr txBox="1"/>
          <p:nvPr/>
        </p:nvSpPr>
        <p:spPr>
          <a:xfrm>
            <a:off x="6439680" y="5757120"/>
            <a:ext cx="27660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损坏性测试可使用单独样品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"/>
          <p:cNvSpPr txBox="1"/>
          <p:nvPr/>
        </p:nvSpPr>
        <p:spPr>
          <a:xfrm>
            <a:off x="6248520" y="614268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f59e0b"/>
                </a:solidFill>
                <a:effectLst/>
                <a:uFillTx/>
                <a:latin typeface="Inter, sans-serif"/>
                <a:ea typeface="Inter, sans-serif"/>
              </a:rPr>
              <a:t>■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32" name="" descr=""/>
          <p:cNvPicPr/>
          <p:nvPr/>
        </p:nvPicPr>
        <p:blipFill>
          <a:blip r:embed="rId6"/>
          <a:stretch/>
        </p:blipFill>
        <p:spPr>
          <a:xfrm>
            <a:off x="457200" y="118116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3" name=""/>
          <p:cNvSpPr txBox="1"/>
          <p:nvPr/>
        </p:nvSpPr>
        <p:spPr>
          <a:xfrm>
            <a:off x="6439680" y="6138360"/>
            <a:ext cx="31432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多配置产品需额外样品针对性测试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235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6" name="" descr=""/>
          <p:cNvPicPr/>
          <p:nvPr/>
        </p:nvPicPr>
        <p:blipFill>
          <a:blip r:embed="rId2"/>
          <a:stretch/>
        </p:blipFill>
        <p:spPr>
          <a:xfrm>
            <a:off x="456120" y="-2880"/>
            <a:ext cx="11279520" cy="686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"/>
          <p:cNvSpPr txBox="1"/>
          <p:nvPr/>
        </p:nvSpPr>
        <p:spPr>
          <a:xfrm>
            <a:off x="457200" y="484560"/>
            <a:ext cx="276606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测试资源配置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"/>
          <p:cNvSpPr/>
          <p:nvPr/>
        </p:nvSpPr>
        <p:spPr>
          <a:xfrm>
            <a:off x="456840" y="2323800"/>
            <a:ext cx="57600" cy="57600"/>
          </a:xfrm>
          <a:custGeom>
            <a:avLst/>
            <a:gdLst/>
            <a:ahLst/>
            <a:rect l="0" t="0" r="r" b="b"/>
            <a:pathLst>
              <a:path w="160" h="160">
                <a:moveTo>
                  <a:pt x="160" y="80"/>
                </a:moveTo>
                <a:cubicBezTo>
                  <a:pt x="160" y="90"/>
                  <a:pt x="158" y="100"/>
                  <a:pt x="154" y="111"/>
                </a:cubicBezTo>
                <a:cubicBezTo>
                  <a:pt x="150" y="121"/>
                  <a:pt x="144" y="129"/>
                  <a:pt x="137" y="137"/>
                </a:cubicBezTo>
                <a:cubicBezTo>
                  <a:pt x="130" y="144"/>
                  <a:pt x="121" y="150"/>
                  <a:pt x="111" y="154"/>
                </a:cubicBezTo>
                <a:cubicBezTo>
                  <a:pt x="102" y="158"/>
                  <a:pt x="91" y="160"/>
                  <a:pt x="81" y="160"/>
                </a:cubicBezTo>
                <a:cubicBezTo>
                  <a:pt x="69" y="160"/>
                  <a:pt x="59" y="158"/>
                  <a:pt x="49" y="154"/>
                </a:cubicBezTo>
                <a:cubicBezTo>
                  <a:pt x="40" y="150"/>
                  <a:pt x="31" y="144"/>
                  <a:pt x="24" y="137"/>
                </a:cubicBezTo>
                <a:cubicBezTo>
                  <a:pt x="16" y="129"/>
                  <a:pt x="11" y="121"/>
                  <a:pt x="7" y="111"/>
                </a:cubicBezTo>
                <a:cubicBezTo>
                  <a:pt x="3" y="100"/>
                  <a:pt x="0" y="90"/>
                  <a:pt x="0" y="80"/>
                </a:cubicBezTo>
                <a:cubicBezTo>
                  <a:pt x="0" y="69"/>
                  <a:pt x="3" y="59"/>
                  <a:pt x="7" y="49"/>
                </a:cubicBezTo>
                <a:cubicBezTo>
                  <a:pt x="11" y="40"/>
                  <a:pt x="16" y="31"/>
                  <a:pt x="24" y="24"/>
                </a:cubicBezTo>
                <a:cubicBezTo>
                  <a:pt x="31" y="16"/>
                  <a:pt x="40" y="10"/>
                  <a:pt x="49" y="6"/>
                </a:cubicBezTo>
                <a:cubicBezTo>
                  <a:pt x="59" y="2"/>
                  <a:pt x="69" y="0"/>
                  <a:pt x="81" y="0"/>
                </a:cubicBezTo>
                <a:cubicBezTo>
                  <a:pt x="91" y="0"/>
                  <a:pt x="102" y="2"/>
                  <a:pt x="111" y="6"/>
                </a:cubicBezTo>
                <a:cubicBezTo>
                  <a:pt x="121" y="10"/>
                  <a:pt x="130" y="16"/>
                  <a:pt x="137" y="24"/>
                </a:cubicBezTo>
                <a:cubicBezTo>
                  <a:pt x="144" y="31"/>
                  <a:pt x="150" y="40"/>
                  <a:pt x="154" y="49"/>
                </a:cubicBezTo>
                <a:cubicBezTo>
                  <a:pt x="158" y="59"/>
                  <a:pt x="160" y="69"/>
                  <a:pt x="160" y="80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"/>
          <p:cNvSpPr txBox="1"/>
          <p:nvPr/>
        </p:nvSpPr>
        <p:spPr>
          <a:xfrm>
            <a:off x="457200" y="1721520"/>
            <a:ext cx="10058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设备配置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0" name=""/>
          <p:cNvSpPr txBox="1"/>
          <p:nvPr/>
        </p:nvSpPr>
        <p:spPr>
          <a:xfrm>
            <a:off x="714240" y="2233080"/>
            <a:ext cx="5448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核心设备：示波器、电动工具测试台、电池测试仪、扭矩测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1" name=""/>
          <p:cNvSpPr/>
          <p:nvPr/>
        </p:nvSpPr>
        <p:spPr>
          <a:xfrm>
            <a:off x="456840" y="3009600"/>
            <a:ext cx="57600" cy="57600"/>
          </a:xfrm>
          <a:custGeom>
            <a:avLst/>
            <a:gdLst/>
            <a:ahLst/>
            <a:rect l="0" t="0" r="r" b="b"/>
            <a:pathLst>
              <a:path w="160" h="160">
                <a:moveTo>
                  <a:pt x="160" y="80"/>
                </a:moveTo>
                <a:cubicBezTo>
                  <a:pt x="160" y="90"/>
                  <a:pt x="158" y="101"/>
                  <a:pt x="154" y="111"/>
                </a:cubicBezTo>
                <a:cubicBezTo>
                  <a:pt x="150" y="121"/>
                  <a:pt x="144" y="129"/>
                  <a:pt x="137" y="137"/>
                </a:cubicBezTo>
                <a:cubicBezTo>
                  <a:pt x="130" y="144"/>
                  <a:pt x="121" y="150"/>
                  <a:pt x="111" y="154"/>
                </a:cubicBezTo>
                <a:cubicBezTo>
                  <a:pt x="102" y="158"/>
                  <a:pt x="91" y="160"/>
                  <a:pt x="81" y="160"/>
                </a:cubicBezTo>
                <a:cubicBezTo>
                  <a:pt x="69" y="160"/>
                  <a:pt x="59" y="158"/>
                  <a:pt x="49" y="154"/>
                </a:cubicBezTo>
                <a:cubicBezTo>
                  <a:pt x="40" y="150"/>
                  <a:pt x="31" y="144"/>
                  <a:pt x="24" y="137"/>
                </a:cubicBezTo>
                <a:cubicBezTo>
                  <a:pt x="16" y="129"/>
                  <a:pt x="11" y="121"/>
                  <a:pt x="7" y="111"/>
                </a:cubicBezTo>
                <a:cubicBezTo>
                  <a:pt x="3" y="101"/>
                  <a:pt x="0" y="90"/>
                  <a:pt x="0" y="80"/>
                </a:cubicBezTo>
                <a:cubicBezTo>
                  <a:pt x="0" y="69"/>
                  <a:pt x="3" y="59"/>
                  <a:pt x="7" y="49"/>
                </a:cubicBezTo>
                <a:cubicBezTo>
                  <a:pt x="11" y="40"/>
                  <a:pt x="16" y="31"/>
                  <a:pt x="24" y="24"/>
                </a:cubicBezTo>
                <a:cubicBezTo>
                  <a:pt x="31" y="16"/>
                  <a:pt x="40" y="10"/>
                  <a:pt x="49" y="6"/>
                </a:cubicBezTo>
                <a:cubicBezTo>
                  <a:pt x="59" y="2"/>
                  <a:pt x="69" y="0"/>
                  <a:pt x="81" y="0"/>
                </a:cubicBezTo>
                <a:cubicBezTo>
                  <a:pt x="91" y="0"/>
                  <a:pt x="102" y="2"/>
                  <a:pt x="111" y="6"/>
                </a:cubicBezTo>
                <a:cubicBezTo>
                  <a:pt x="121" y="10"/>
                  <a:pt x="130" y="16"/>
                  <a:pt x="137" y="24"/>
                </a:cubicBezTo>
                <a:cubicBezTo>
                  <a:pt x="144" y="31"/>
                  <a:pt x="150" y="40"/>
                  <a:pt x="154" y="49"/>
                </a:cubicBezTo>
                <a:cubicBezTo>
                  <a:pt x="158" y="59"/>
                  <a:pt x="160" y="69"/>
                  <a:pt x="160" y="80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"/>
          <p:cNvSpPr txBox="1"/>
          <p:nvPr/>
        </p:nvSpPr>
        <p:spPr>
          <a:xfrm>
            <a:off x="457200" y="2538000"/>
            <a:ext cx="6286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试仪等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"/>
          <p:cNvSpPr txBox="1"/>
          <p:nvPr/>
        </p:nvSpPr>
        <p:spPr>
          <a:xfrm>
            <a:off x="714240" y="2918880"/>
            <a:ext cx="1676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校准要求：每半年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"/>
          <p:cNvSpPr txBox="1"/>
          <p:nvPr/>
        </p:nvSpPr>
        <p:spPr>
          <a:xfrm>
            <a:off x="2238480" y="292320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/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"/>
          <p:cNvSpPr txBox="1"/>
          <p:nvPr/>
        </p:nvSpPr>
        <p:spPr>
          <a:xfrm>
            <a:off x="2291400" y="2918880"/>
            <a:ext cx="4191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季度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"/>
          <p:cNvSpPr txBox="1"/>
          <p:nvPr/>
        </p:nvSpPr>
        <p:spPr>
          <a:xfrm>
            <a:off x="2672280" y="292320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/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"/>
          <p:cNvSpPr txBox="1"/>
          <p:nvPr/>
        </p:nvSpPr>
        <p:spPr>
          <a:xfrm>
            <a:off x="2725200" y="2918880"/>
            <a:ext cx="1905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年校准（依设备类型）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8" name=""/>
          <p:cNvSpPr/>
          <p:nvPr/>
        </p:nvSpPr>
        <p:spPr>
          <a:xfrm>
            <a:off x="456840" y="4066920"/>
            <a:ext cx="57600" cy="57600"/>
          </a:xfrm>
          <a:custGeom>
            <a:avLst/>
            <a:gdLst/>
            <a:ahLst/>
            <a:rect l="0" t="0" r="r" b="b"/>
            <a:pathLst>
              <a:path w="160" h="160">
                <a:moveTo>
                  <a:pt x="160" y="80"/>
                </a:moveTo>
                <a:cubicBezTo>
                  <a:pt x="160" y="90"/>
                  <a:pt x="158" y="100"/>
                  <a:pt x="154" y="110"/>
                </a:cubicBezTo>
                <a:cubicBezTo>
                  <a:pt x="150" y="120"/>
                  <a:pt x="144" y="128"/>
                  <a:pt x="137" y="136"/>
                </a:cubicBezTo>
                <a:cubicBezTo>
                  <a:pt x="130" y="143"/>
                  <a:pt x="121" y="149"/>
                  <a:pt x="111" y="153"/>
                </a:cubicBezTo>
                <a:cubicBezTo>
                  <a:pt x="102" y="157"/>
                  <a:pt x="91" y="160"/>
                  <a:pt x="81" y="160"/>
                </a:cubicBezTo>
                <a:cubicBezTo>
                  <a:pt x="69" y="160"/>
                  <a:pt x="59" y="157"/>
                  <a:pt x="49" y="153"/>
                </a:cubicBezTo>
                <a:cubicBezTo>
                  <a:pt x="40" y="149"/>
                  <a:pt x="31" y="143"/>
                  <a:pt x="24" y="136"/>
                </a:cubicBezTo>
                <a:cubicBezTo>
                  <a:pt x="16" y="128"/>
                  <a:pt x="11" y="120"/>
                  <a:pt x="7" y="110"/>
                </a:cubicBezTo>
                <a:cubicBezTo>
                  <a:pt x="3" y="100"/>
                  <a:pt x="0" y="90"/>
                  <a:pt x="0" y="80"/>
                </a:cubicBezTo>
                <a:cubicBezTo>
                  <a:pt x="0" y="69"/>
                  <a:pt x="3" y="59"/>
                  <a:pt x="7" y="49"/>
                </a:cubicBezTo>
                <a:cubicBezTo>
                  <a:pt x="11" y="39"/>
                  <a:pt x="16" y="31"/>
                  <a:pt x="24" y="23"/>
                </a:cubicBezTo>
                <a:cubicBezTo>
                  <a:pt x="31" y="16"/>
                  <a:pt x="40" y="10"/>
                  <a:pt x="49" y="6"/>
                </a:cubicBezTo>
                <a:cubicBezTo>
                  <a:pt x="59" y="2"/>
                  <a:pt x="69" y="0"/>
                  <a:pt x="81" y="0"/>
                </a:cubicBezTo>
                <a:cubicBezTo>
                  <a:pt x="91" y="0"/>
                  <a:pt x="102" y="2"/>
                  <a:pt x="111" y="6"/>
                </a:cubicBezTo>
                <a:cubicBezTo>
                  <a:pt x="121" y="10"/>
                  <a:pt x="130" y="16"/>
                  <a:pt x="137" y="23"/>
                </a:cubicBezTo>
                <a:cubicBezTo>
                  <a:pt x="144" y="31"/>
                  <a:pt x="150" y="39"/>
                  <a:pt x="154" y="49"/>
                </a:cubicBezTo>
                <a:cubicBezTo>
                  <a:pt x="158" y="59"/>
                  <a:pt x="160" y="69"/>
                  <a:pt x="160" y="80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9" name=""/>
          <p:cNvSpPr txBox="1"/>
          <p:nvPr/>
        </p:nvSpPr>
        <p:spPr>
          <a:xfrm>
            <a:off x="457200" y="3454920"/>
            <a:ext cx="10058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人员配置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0" name=""/>
          <p:cNvSpPr txBox="1"/>
          <p:nvPr/>
        </p:nvSpPr>
        <p:spPr>
          <a:xfrm>
            <a:off x="714240" y="397620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测试工程师：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1" name=""/>
          <p:cNvSpPr txBox="1"/>
          <p:nvPr/>
        </p:nvSpPr>
        <p:spPr>
          <a:xfrm>
            <a:off x="1857240" y="3980520"/>
            <a:ext cx="10287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IEC 60745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"/>
          <p:cNvSpPr/>
          <p:nvPr/>
        </p:nvSpPr>
        <p:spPr>
          <a:xfrm>
            <a:off x="456840" y="4448160"/>
            <a:ext cx="57600" cy="57240"/>
          </a:xfrm>
          <a:custGeom>
            <a:avLst/>
            <a:gdLst/>
            <a:ahLst/>
            <a:rect l="0" t="0" r="r" b="b"/>
            <a:pathLst>
              <a:path w="160" h="159">
                <a:moveTo>
                  <a:pt x="160" y="80"/>
                </a:moveTo>
                <a:cubicBezTo>
                  <a:pt x="160" y="90"/>
                  <a:pt x="158" y="101"/>
                  <a:pt x="154" y="110"/>
                </a:cubicBezTo>
                <a:cubicBezTo>
                  <a:pt x="150" y="120"/>
                  <a:pt x="144" y="129"/>
                  <a:pt x="137" y="136"/>
                </a:cubicBezTo>
                <a:cubicBezTo>
                  <a:pt x="130" y="143"/>
                  <a:pt x="121" y="149"/>
                  <a:pt x="111" y="153"/>
                </a:cubicBezTo>
                <a:cubicBezTo>
                  <a:pt x="102" y="157"/>
                  <a:pt x="91" y="159"/>
                  <a:pt x="81" y="159"/>
                </a:cubicBezTo>
                <a:cubicBezTo>
                  <a:pt x="69" y="159"/>
                  <a:pt x="59" y="157"/>
                  <a:pt x="49" y="153"/>
                </a:cubicBezTo>
                <a:cubicBezTo>
                  <a:pt x="40" y="149"/>
                  <a:pt x="31" y="143"/>
                  <a:pt x="24" y="136"/>
                </a:cubicBezTo>
                <a:cubicBezTo>
                  <a:pt x="16" y="129"/>
                  <a:pt x="11" y="120"/>
                  <a:pt x="7" y="110"/>
                </a:cubicBezTo>
                <a:cubicBezTo>
                  <a:pt x="3" y="101"/>
                  <a:pt x="0" y="90"/>
                  <a:pt x="0" y="80"/>
                </a:cubicBezTo>
                <a:cubicBezTo>
                  <a:pt x="0" y="69"/>
                  <a:pt x="3" y="59"/>
                  <a:pt x="7" y="50"/>
                </a:cubicBezTo>
                <a:cubicBezTo>
                  <a:pt x="11" y="39"/>
                  <a:pt x="16" y="30"/>
                  <a:pt x="24" y="23"/>
                </a:cubicBezTo>
                <a:cubicBezTo>
                  <a:pt x="31" y="15"/>
                  <a:pt x="40" y="10"/>
                  <a:pt x="49" y="6"/>
                </a:cubicBezTo>
                <a:cubicBezTo>
                  <a:pt x="59" y="2"/>
                  <a:pt x="69" y="0"/>
                  <a:pt x="81" y="0"/>
                </a:cubicBezTo>
                <a:cubicBezTo>
                  <a:pt x="91" y="0"/>
                  <a:pt x="102" y="2"/>
                  <a:pt x="111" y="6"/>
                </a:cubicBezTo>
                <a:cubicBezTo>
                  <a:pt x="121" y="10"/>
                  <a:pt x="130" y="15"/>
                  <a:pt x="137" y="23"/>
                </a:cubicBezTo>
                <a:cubicBezTo>
                  <a:pt x="144" y="30"/>
                  <a:pt x="150" y="39"/>
                  <a:pt x="154" y="50"/>
                </a:cubicBezTo>
                <a:cubicBezTo>
                  <a:pt x="158" y="59"/>
                  <a:pt x="160" y="69"/>
                  <a:pt x="160" y="80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3" name=""/>
          <p:cNvSpPr txBox="1"/>
          <p:nvPr/>
        </p:nvSpPr>
        <p:spPr>
          <a:xfrm>
            <a:off x="2757600" y="397620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标准培训资质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4" name=""/>
          <p:cNvSpPr txBox="1"/>
          <p:nvPr/>
        </p:nvSpPr>
        <p:spPr>
          <a:xfrm>
            <a:off x="714240" y="4357080"/>
            <a:ext cx="31432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质量监督员：独立核查测试合规性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5" name=""/>
          <p:cNvSpPr/>
          <p:nvPr/>
        </p:nvSpPr>
        <p:spPr>
          <a:xfrm>
            <a:off x="456840" y="5495760"/>
            <a:ext cx="57600" cy="57600"/>
          </a:xfrm>
          <a:custGeom>
            <a:avLst/>
            <a:gdLst/>
            <a:ahLst/>
            <a:rect l="0" t="0" r="r" b="b"/>
            <a:pathLst>
              <a:path w="160" h="160">
                <a:moveTo>
                  <a:pt x="160" y="79"/>
                </a:moveTo>
                <a:cubicBezTo>
                  <a:pt x="160" y="90"/>
                  <a:pt x="158" y="100"/>
                  <a:pt x="154" y="110"/>
                </a:cubicBezTo>
                <a:cubicBezTo>
                  <a:pt x="150" y="119"/>
                  <a:pt x="144" y="128"/>
                  <a:pt x="137" y="135"/>
                </a:cubicBezTo>
                <a:cubicBezTo>
                  <a:pt x="130" y="144"/>
                  <a:pt x="121" y="150"/>
                  <a:pt x="111" y="154"/>
                </a:cubicBezTo>
                <a:cubicBezTo>
                  <a:pt x="102" y="158"/>
                  <a:pt x="91" y="160"/>
                  <a:pt x="81" y="160"/>
                </a:cubicBezTo>
                <a:cubicBezTo>
                  <a:pt x="69" y="160"/>
                  <a:pt x="59" y="158"/>
                  <a:pt x="49" y="154"/>
                </a:cubicBezTo>
                <a:cubicBezTo>
                  <a:pt x="40" y="150"/>
                  <a:pt x="31" y="144"/>
                  <a:pt x="24" y="135"/>
                </a:cubicBezTo>
                <a:cubicBezTo>
                  <a:pt x="16" y="128"/>
                  <a:pt x="11" y="119"/>
                  <a:pt x="7" y="110"/>
                </a:cubicBezTo>
                <a:cubicBezTo>
                  <a:pt x="3" y="100"/>
                  <a:pt x="0" y="90"/>
                  <a:pt x="0" y="79"/>
                </a:cubicBezTo>
                <a:cubicBezTo>
                  <a:pt x="0" y="69"/>
                  <a:pt x="3" y="59"/>
                  <a:pt x="7" y="49"/>
                </a:cubicBezTo>
                <a:cubicBezTo>
                  <a:pt x="11" y="39"/>
                  <a:pt x="16" y="31"/>
                  <a:pt x="24" y="23"/>
                </a:cubicBezTo>
                <a:cubicBezTo>
                  <a:pt x="31" y="16"/>
                  <a:pt x="40" y="10"/>
                  <a:pt x="49" y="6"/>
                </a:cubicBezTo>
                <a:cubicBezTo>
                  <a:pt x="59" y="2"/>
                  <a:pt x="69" y="0"/>
                  <a:pt x="81" y="0"/>
                </a:cubicBezTo>
                <a:cubicBezTo>
                  <a:pt x="91" y="0"/>
                  <a:pt x="102" y="2"/>
                  <a:pt x="111" y="6"/>
                </a:cubicBezTo>
                <a:cubicBezTo>
                  <a:pt x="121" y="10"/>
                  <a:pt x="130" y="16"/>
                  <a:pt x="137" y="23"/>
                </a:cubicBezTo>
                <a:cubicBezTo>
                  <a:pt x="144" y="31"/>
                  <a:pt x="150" y="39"/>
                  <a:pt x="154" y="49"/>
                </a:cubicBezTo>
                <a:cubicBezTo>
                  <a:pt x="158" y="59"/>
                  <a:pt x="160" y="69"/>
                  <a:pt x="160" y="79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6" name=""/>
          <p:cNvSpPr txBox="1"/>
          <p:nvPr/>
        </p:nvSpPr>
        <p:spPr>
          <a:xfrm>
            <a:off x="457200" y="4893120"/>
            <a:ext cx="10058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测试环境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7" name=""/>
          <p:cNvSpPr txBox="1"/>
          <p:nvPr/>
        </p:nvSpPr>
        <p:spPr>
          <a:xfrm>
            <a:off x="714240" y="5409360"/>
            <a:ext cx="424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EMC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8" name=""/>
          <p:cNvSpPr txBox="1"/>
          <p:nvPr/>
        </p:nvSpPr>
        <p:spPr>
          <a:xfrm>
            <a:off x="1137600" y="5405040"/>
            <a:ext cx="533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暗室：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9" name=""/>
          <p:cNvSpPr txBox="1"/>
          <p:nvPr/>
        </p:nvSpPr>
        <p:spPr>
          <a:xfrm>
            <a:off x="1709280" y="5409360"/>
            <a:ext cx="26532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3m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0" name=""/>
          <p:cNvSpPr txBox="1"/>
          <p:nvPr/>
        </p:nvSpPr>
        <p:spPr>
          <a:xfrm>
            <a:off x="1973880" y="540504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法，接地电阻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1" name=""/>
          <p:cNvSpPr/>
          <p:nvPr/>
        </p:nvSpPr>
        <p:spPr>
          <a:xfrm>
            <a:off x="456840" y="5876640"/>
            <a:ext cx="57600" cy="57600"/>
          </a:xfrm>
          <a:custGeom>
            <a:avLst/>
            <a:gdLst/>
            <a:ahLst/>
            <a:rect l="0" t="0" r="r" b="b"/>
            <a:pathLst>
              <a:path w="160" h="160">
                <a:moveTo>
                  <a:pt x="160" y="81"/>
                </a:moveTo>
                <a:cubicBezTo>
                  <a:pt x="160" y="91"/>
                  <a:pt x="158" y="101"/>
                  <a:pt x="154" y="111"/>
                </a:cubicBezTo>
                <a:cubicBezTo>
                  <a:pt x="150" y="121"/>
                  <a:pt x="144" y="129"/>
                  <a:pt x="137" y="137"/>
                </a:cubicBezTo>
                <a:cubicBezTo>
                  <a:pt x="130" y="144"/>
                  <a:pt x="121" y="150"/>
                  <a:pt x="111" y="154"/>
                </a:cubicBezTo>
                <a:cubicBezTo>
                  <a:pt x="102" y="158"/>
                  <a:pt x="91" y="160"/>
                  <a:pt x="81" y="160"/>
                </a:cubicBezTo>
                <a:cubicBezTo>
                  <a:pt x="69" y="160"/>
                  <a:pt x="59" y="158"/>
                  <a:pt x="49" y="154"/>
                </a:cubicBezTo>
                <a:cubicBezTo>
                  <a:pt x="40" y="150"/>
                  <a:pt x="31" y="144"/>
                  <a:pt x="24" y="137"/>
                </a:cubicBezTo>
                <a:cubicBezTo>
                  <a:pt x="16" y="129"/>
                  <a:pt x="11" y="121"/>
                  <a:pt x="7" y="111"/>
                </a:cubicBezTo>
                <a:cubicBezTo>
                  <a:pt x="3" y="101"/>
                  <a:pt x="0" y="91"/>
                  <a:pt x="0" y="81"/>
                </a:cubicBezTo>
                <a:cubicBezTo>
                  <a:pt x="0" y="70"/>
                  <a:pt x="3" y="60"/>
                  <a:pt x="7" y="50"/>
                </a:cubicBezTo>
                <a:cubicBezTo>
                  <a:pt x="11" y="41"/>
                  <a:pt x="16" y="32"/>
                  <a:pt x="24" y="24"/>
                </a:cubicBezTo>
                <a:cubicBezTo>
                  <a:pt x="31" y="16"/>
                  <a:pt x="40" y="10"/>
                  <a:pt x="49" y="6"/>
                </a:cubicBezTo>
                <a:cubicBezTo>
                  <a:pt x="59" y="2"/>
                  <a:pt x="69" y="0"/>
                  <a:pt x="81" y="0"/>
                </a:cubicBezTo>
                <a:cubicBezTo>
                  <a:pt x="91" y="0"/>
                  <a:pt x="102" y="2"/>
                  <a:pt x="111" y="6"/>
                </a:cubicBezTo>
                <a:cubicBezTo>
                  <a:pt x="121" y="10"/>
                  <a:pt x="130" y="16"/>
                  <a:pt x="137" y="24"/>
                </a:cubicBezTo>
                <a:cubicBezTo>
                  <a:pt x="144" y="32"/>
                  <a:pt x="150" y="41"/>
                  <a:pt x="154" y="50"/>
                </a:cubicBezTo>
                <a:cubicBezTo>
                  <a:pt x="158" y="60"/>
                  <a:pt x="160" y="70"/>
                  <a:pt x="160" y="81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2" name=""/>
          <p:cNvSpPr txBox="1"/>
          <p:nvPr/>
        </p:nvSpPr>
        <p:spPr>
          <a:xfrm>
            <a:off x="3116880" y="5409360"/>
            <a:ext cx="35352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≤1Ω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3" name=""/>
          <p:cNvSpPr/>
          <p:nvPr/>
        </p:nvSpPr>
        <p:spPr>
          <a:xfrm>
            <a:off x="456840" y="6257880"/>
            <a:ext cx="57600" cy="57240"/>
          </a:xfrm>
          <a:custGeom>
            <a:avLst/>
            <a:gdLst/>
            <a:ahLst/>
            <a:rect l="0" t="0" r="r" b="b"/>
            <a:pathLst>
              <a:path w="160" h="159">
                <a:moveTo>
                  <a:pt x="160" y="80"/>
                </a:moveTo>
                <a:cubicBezTo>
                  <a:pt x="160" y="91"/>
                  <a:pt x="158" y="101"/>
                  <a:pt x="154" y="110"/>
                </a:cubicBezTo>
                <a:cubicBezTo>
                  <a:pt x="150" y="120"/>
                  <a:pt x="144" y="129"/>
                  <a:pt x="137" y="136"/>
                </a:cubicBezTo>
                <a:cubicBezTo>
                  <a:pt x="130" y="144"/>
                  <a:pt x="121" y="149"/>
                  <a:pt x="111" y="153"/>
                </a:cubicBezTo>
                <a:cubicBezTo>
                  <a:pt x="102" y="157"/>
                  <a:pt x="91" y="159"/>
                  <a:pt x="81" y="159"/>
                </a:cubicBezTo>
                <a:cubicBezTo>
                  <a:pt x="69" y="159"/>
                  <a:pt x="59" y="157"/>
                  <a:pt x="49" y="153"/>
                </a:cubicBezTo>
                <a:cubicBezTo>
                  <a:pt x="40" y="149"/>
                  <a:pt x="31" y="144"/>
                  <a:pt x="24" y="136"/>
                </a:cubicBezTo>
                <a:cubicBezTo>
                  <a:pt x="16" y="129"/>
                  <a:pt x="11" y="120"/>
                  <a:pt x="7" y="110"/>
                </a:cubicBezTo>
                <a:cubicBezTo>
                  <a:pt x="3" y="101"/>
                  <a:pt x="0" y="91"/>
                  <a:pt x="0" y="80"/>
                </a:cubicBezTo>
                <a:cubicBezTo>
                  <a:pt x="0" y="68"/>
                  <a:pt x="3" y="58"/>
                  <a:pt x="7" y="49"/>
                </a:cubicBezTo>
                <a:cubicBezTo>
                  <a:pt x="11" y="39"/>
                  <a:pt x="16" y="30"/>
                  <a:pt x="24" y="23"/>
                </a:cubicBezTo>
                <a:cubicBezTo>
                  <a:pt x="31" y="15"/>
                  <a:pt x="40" y="10"/>
                  <a:pt x="49" y="6"/>
                </a:cubicBezTo>
                <a:cubicBezTo>
                  <a:pt x="59" y="2"/>
                  <a:pt x="69" y="0"/>
                  <a:pt x="81" y="0"/>
                </a:cubicBezTo>
                <a:cubicBezTo>
                  <a:pt x="91" y="0"/>
                  <a:pt x="102" y="2"/>
                  <a:pt x="111" y="6"/>
                </a:cubicBezTo>
                <a:cubicBezTo>
                  <a:pt x="121" y="10"/>
                  <a:pt x="130" y="15"/>
                  <a:pt x="137" y="23"/>
                </a:cubicBezTo>
                <a:cubicBezTo>
                  <a:pt x="144" y="30"/>
                  <a:pt x="150" y="39"/>
                  <a:pt x="154" y="49"/>
                </a:cubicBezTo>
                <a:cubicBezTo>
                  <a:pt x="158" y="58"/>
                  <a:pt x="160" y="68"/>
                  <a:pt x="160" y="80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4" name=""/>
          <p:cNvSpPr txBox="1"/>
          <p:nvPr/>
        </p:nvSpPr>
        <p:spPr>
          <a:xfrm>
            <a:off x="714240" y="5785920"/>
            <a:ext cx="29337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环境测试区：独立温湿度箱隔间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"/>
          <p:cNvSpPr txBox="1"/>
          <p:nvPr/>
        </p:nvSpPr>
        <p:spPr>
          <a:xfrm>
            <a:off x="714240" y="6166800"/>
            <a:ext cx="31432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通用区域：防静电工作台，温湿度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6" name=""/>
          <p:cNvSpPr txBox="1"/>
          <p:nvPr/>
        </p:nvSpPr>
        <p:spPr>
          <a:xfrm>
            <a:off x="3571920" y="6171120"/>
            <a:ext cx="4572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23±5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7" name=""/>
          <p:cNvSpPr txBox="1"/>
          <p:nvPr/>
        </p:nvSpPr>
        <p:spPr>
          <a:xfrm>
            <a:off x="3994200" y="6166800"/>
            <a:ext cx="2145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℃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8" name=""/>
          <p:cNvSpPr/>
          <p:nvPr/>
        </p:nvSpPr>
        <p:spPr>
          <a:xfrm>
            <a:off x="6252840" y="1680840"/>
            <a:ext cx="5477400" cy="2200680"/>
          </a:xfrm>
          <a:custGeom>
            <a:avLst/>
            <a:gdLst/>
            <a:ahLst/>
            <a:rect l="0" t="0" r="r" b="b"/>
            <a:pathLst>
              <a:path w="15215" h="6113">
                <a:moveTo>
                  <a:pt x="0" y="5809"/>
                </a:moveTo>
                <a:lnTo>
                  <a:pt x="0" y="305"/>
                </a:lnTo>
                <a:cubicBezTo>
                  <a:pt x="0" y="285"/>
                  <a:pt x="2" y="265"/>
                  <a:pt x="6" y="245"/>
                </a:cubicBezTo>
                <a:cubicBezTo>
                  <a:pt x="10" y="226"/>
                  <a:pt x="16" y="207"/>
                  <a:pt x="24" y="188"/>
                </a:cubicBezTo>
                <a:cubicBezTo>
                  <a:pt x="31" y="170"/>
                  <a:pt x="41" y="152"/>
                  <a:pt x="52" y="136"/>
                </a:cubicBezTo>
                <a:cubicBezTo>
                  <a:pt x="63" y="119"/>
                  <a:pt x="75" y="104"/>
                  <a:pt x="90" y="90"/>
                </a:cubicBezTo>
                <a:cubicBezTo>
                  <a:pt x="104" y="75"/>
                  <a:pt x="119" y="63"/>
                  <a:pt x="136" y="52"/>
                </a:cubicBezTo>
                <a:cubicBezTo>
                  <a:pt x="152" y="41"/>
                  <a:pt x="170" y="31"/>
                  <a:pt x="188" y="24"/>
                </a:cubicBezTo>
                <a:cubicBezTo>
                  <a:pt x="207" y="16"/>
                  <a:pt x="226" y="10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14911" y="0"/>
                </a:lnTo>
                <a:cubicBezTo>
                  <a:pt x="14931" y="0"/>
                  <a:pt x="14950" y="2"/>
                  <a:pt x="14970" y="6"/>
                </a:cubicBezTo>
                <a:cubicBezTo>
                  <a:pt x="14990" y="10"/>
                  <a:pt x="15009" y="16"/>
                  <a:pt x="15027" y="24"/>
                </a:cubicBezTo>
                <a:cubicBezTo>
                  <a:pt x="15046" y="31"/>
                  <a:pt x="15063" y="41"/>
                  <a:pt x="15080" y="52"/>
                </a:cubicBezTo>
                <a:cubicBezTo>
                  <a:pt x="15096" y="63"/>
                  <a:pt x="15112" y="75"/>
                  <a:pt x="15126" y="90"/>
                </a:cubicBezTo>
                <a:cubicBezTo>
                  <a:pt x="15140" y="104"/>
                  <a:pt x="15153" y="119"/>
                  <a:pt x="15164" y="136"/>
                </a:cubicBezTo>
                <a:cubicBezTo>
                  <a:pt x="15175" y="152"/>
                  <a:pt x="15184" y="170"/>
                  <a:pt x="15192" y="188"/>
                </a:cubicBezTo>
                <a:cubicBezTo>
                  <a:pt x="15199" y="207"/>
                  <a:pt x="15205" y="226"/>
                  <a:pt x="15209" y="245"/>
                </a:cubicBezTo>
                <a:cubicBezTo>
                  <a:pt x="15213" y="265"/>
                  <a:pt x="15215" y="285"/>
                  <a:pt x="15215" y="305"/>
                </a:cubicBezTo>
                <a:lnTo>
                  <a:pt x="15215" y="5809"/>
                </a:lnTo>
                <a:cubicBezTo>
                  <a:pt x="15215" y="5829"/>
                  <a:pt x="15213" y="5849"/>
                  <a:pt x="15209" y="5868"/>
                </a:cubicBezTo>
                <a:cubicBezTo>
                  <a:pt x="15205" y="5888"/>
                  <a:pt x="15199" y="5907"/>
                  <a:pt x="15192" y="5925"/>
                </a:cubicBezTo>
                <a:cubicBezTo>
                  <a:pt x="15184" y="5944"/>
                  <a:pt x="15175" y="5961"/>
                  <a:pt x="15164" y="5978"/>
                </a:cubicBezTo>
                <a:cubicBezTo>
                  <a:pt x="15153" y="5995"/>
                  <a:pt x="15140" y="6010"/>
                  <a:pt x="15126" y="6024"/>
                </a:cubicBezTo>
                <a:cubicBezTo>
                  <a:pt x="15112" y="6038"/>
                  <a:pt x="15096" y="6051"/>
                  <a:pt x="15080" y="6062"/>
                </a:cubicBezTo>
                <a:cubicBezTo>
                  <a:pt x="15063" y="6073"/>
                  <a:pt x="15046" y="6082"/>
                  <a:pt x="15027" y="6090"/>
                </a:cubicBezTo>
                <a:cubicBezTo>
                  <a:pt x="15009" y="6098"/>
                  <a:pt x="14990" y="6104"/>
                  <a:pt x="14970" y="6107"/>
                </a:cubicBezTo>
                <a:cubicBezTo>
                  <a:pt x="14950" y="6111"/>
                  <a:pt x="14931" y="6113"/>
                  <a:pt x="14911" y="6113"/>
                </a:cubicBezTo>
                <a:lnTo>
                  <a:pt x="305" y="6113"/>
                </a:lnTo>
                <a:cubicBezTo>
                  <a:pt x="285" y="6113"/>
                  <a:pt x="265" y="6111"/>
                  <a:pt x="245" y="6107"/>
                </a:cubicBezTo>
                <a:cubicBezTo>
                  <a:pt x="226" y="6104"/>
                  <a:pt x="207" y="6098"/>
                  <a:pt x="188" y="6090"/>
                </a:cubicBezTo>
                <a:cubicBezTo>
                  <a:pt x="170" y="6082"/>
                  <a:pt x="152" y="6073"/>
                  <a:pt x="136" y="6062"/>
                </a:cubicBezTo>
                <a:cubicBezTo>
                  <a:pt x="119" y="6051"/>
                  <a:pt x="104" y="6038"/>
                  <a:pt x="90" y="6024"/>
                </a:cubicBezTo>
                <a:cubicBezTo>
                  <a:pt x="75" y="6010"/>
                  <a:pt x="63" y="5995"/>
                  <a:pt x="52" y="5978"/>
                </a:cubicBezTo>
                <a:cubicBezTo>
                  <a:pt x="41" y="5961"/>
                  <a:pt x="31" y="5944"/>
                  <a:pt x="24" y="5925"/>
                </a:cubicBezTo>
                <a:cubicBezTo>
                  <a:pt x="16" y="5907"/>
                  <a:pt x="10" y="5888"/>
                  <a:pt x="6" y="5868"/>
                </a:cubicBezTo>
                <a:cubicBezTo>
                  <a:pt x="2" y="5849"/>
                  <a:pt x="0" y="5829"/>
                  <a:pt x="0" y="5809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9" name=""/>
          <p:cNvSpPr/>
          <p:nvPr/>
        </p:nvSpPr>
        <p:spPr>
          <a:xfrm>
            <a:off x="6252840" y="1680840"/>
            <a:ext cx="5477400" cy="2200680"/>
          </a:xfrm>
          <a:custGeom>
            <a:avLst/>
            <a:gdLst/>
            <a:ahLst/>
            <a:rect l="0" t="0" r="r" b="b"/>
            <a:pathLst>
              <a:path fill="none" w="15215" h="6113">
                <a:moveTo>
                  <a:pt x="0" y="5809"/>
                </a:moveTo>
                <a:lnTo>
                  <a:pt x="0" y="305"/>
                </a:lnTo>
                <a:cubicBezTo>
                  <a:pt x="0" y="285"/>
                  <a:pt x="2" y="265"/>
                  <a:pt x="6" y="245"/>
                </a:cubicBezTo>
                <a:cubicBezTo>
                  <a:pt x="10" y="226"/>
                  <a:pt x="16" y="207"/>
                  <a:pt x="24" y="188"/>
                </a:cubicBezTo>
                <a:cubicBezTo>
                  <a:pt x="31" y="170"/>
                  <a:pt x="41" y="152"/>
                  <a:pt x="52" y="136"/>
                </a:cubicBezTo>
                <a:cubicBezTo>
                  <a:pt x="63" y="119"/>
                  <a:pt x="75" y="104"/>
                  <a:pt x="90" y="90"/>
                </a:cubicBezTo>
                <a:cubicBezTo>
                  <a:pt x="104" y="75"/>
                  <a:pt x="119" y="63"/>
                  <a:pt x="136" y="52"/>
                </a:cubicBezTo>
                <a:cubicBezTo>
                  <a:pt x="152" y="41"/>
                  <a:pt x="170" y="31"/>
                  <a:pt x="188" y="24"/>
                </a:cubicBezTo>
                <a:cubicBezTo>
                  <a:pt x="207" y="16"/>
                  <a:pt x="226" y="10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14911" y="0"/>
                </a:lnTo>
                <a:cubicBezTo>
                  <a:pt x="14931" y="0"/>
                  <a:pt x="14950" y="2"/>
                  <a:pt x="14970" y="6"/>
                </a:cubicBezTo>
                <a:cubicBezTo>
                  <a:pt x="14990" y="10"/>
                  <a:pt x="15009" y="16"/>
                  <a:pt x="15027" y="24"/>
                </a:cubicBezTo>
                <a:cubicBezTo>
                  <a:pt x="15046" y="31"/>
                  <a:pt x="15063" y="41"/>
                  <a:pt x="15080" y="52"/>
                </a:cubicBezTo>
                <a:cubicBezTo>
                  <a:pt x="15096" y="63"/>
                  <a:pt x="15112" y="75"/>
                  <a:pt x="15126" y="90"/>
                </a:cubicBezTo>
                <a:cubicBezTo>
                  <a:pt x="15140" y="104"/>
                  <a:pt x="15153" y="119"/>
                  <a:pt x="15164" y="136"/>
                </a:cubicBezTo>
                <a:cubicBezTo>
                  <a:pt x="15175" y="152"/>
                  <a:pt x="15184" y="170"/>
                  <a:pt x="15192" y="188"/>
                </a:cubicBezTo>
                <a:cubicBezTo>
                  <a:pt x="15199" y="207"/>
                  <a:pt x="15205" y="226"/>
                  <a:pt x="15209" y="245"/>
                </a:cubicBezTo>
                <a:cubicBezTo>
                  <a:pt x="15213" y="265"/>
                  <a:pt x="15215" y="285"/>
                  <a:pt x="15215" y="305"/>
                </a:cubicBezTo>
                <a:lnTo>
                  <a:pt x="15215" y="5809"/>
                </a:lnTo>
                <a:cubicBezTo>
                  <a:pt x="15215" y="5829"/>
                  <a:pt x="15213" y="5849"/>
                  <a:pt x="15209" y="5868"/>
                </a:cubicBezTo>
                <a:cubicBezTo>
                  <a:pt x="15205" y="5888"/>
                  <a:pt x="15199" y="5907"/>
                  <a:pt x="15192" y="5925"/>
                </a:cubicBezTo>
                <a:cubicBezTo>
                  <a:pt x="15184" y="5944"/>
                  <a:pt x="15175" y="5961"/>
                  <a:pt x="15164" y="5978"/>
                </a:cubicBezTo>
                <a:cubicBezTo>
                  <a:pt x="15153" y="5995"/>
                  <a:pt x="15140" y="6010"/>
                  <a:pt x="15126" y="6024"/>
                </a:cubicBezTo>
                <a:cubicBezTo>
                  <a:pt x="15112" y="6038"/>
                  <a:pt x="15096" y="6051"/>
                  <a:pt x="15080" y="6062"/>
                </a:cubicBezTo>
                <a:cubicBezTo>
                  <a:pt x="15063" y="6073"/>
                  <a:pt x="15046" y="6082"/>
                  <a:pt x="15027" y="6090"/>
                </a:cubicBezTo>
                <a:cubicBezTo>
                  <a:pt x="15009" y="6098"/>
                  <a:pt x="14990" y="6104"/>
                  <a:pt x="14970" y="6107"/>
                </a:cubicBezTo>
                <a:cubicBezTo>
                  <a:pt x="14950" y="6111"/>
                  <a:pt x="14931" y="6113"/>
                  <a:pt x="14911" y="6113"/>
                </a:cubicBezTo>
                <a:lnTo>
                  <a:pt x="305" y="6113"/>
                </a:lnTo>
                <a:cubicBezTo>
                  <a:pt x="285" y="6113"/>
                  <a:pt x="265" y="6111"/>
                  <a:pt x="245" y="6107"/>
                </a:cubicBezTo>
                <a:cubicBezTo>
                  <a:pt x="226" y="6104"/>
                  <a:pt x="207" y="6098"/>
                  <a:pt x="188" y="6090"/>
                </a:cubicBezTo>
                <a:cubicBezTo>
                  <a:pt x="170" y="6082"/>
                  <a:pt x="152" y="6073"/>
                  <a:pt x="136" y="6062"/>
                </a:cubicBezTo>
                <a:cubicBezTo>
                  <a:pt x="119" y="6051"/>
                  <a:pt x="104" y="6038"/>
                  <a:pt x="90" y="6024"/>
                </a:cubicBezTo>
                <a:cubicBezTo>
                  <a:pt x="75" y="6010"/>
                  <a:pt x="63" y="5995"/>
                  <a:pt x="52" y="5978"/>
                </a:cubicBezTo>
                <a:cubicBezTo>
                  <a:pt x="41" y="5961"/>
                  <a:pt x="31" y="5944"/>
                  <a:pt x="24" y="5925"/>
                </a:cubicBezTo>
                <a:cubicBezTo>
                  <a:pt x="16" y="5907"/>
                  <a:pt x="10" y="5888"/>
                  <a:pt x="6" y="5868"/>
                </a:cubicBezTo>
                <a:cubicBezTo>
                  <a:pt x="2" y="5849"/>
                  <a:pt x="0" y="5829"/>
                  <a:pt x="0" y="5809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0" name=""/>
          <p:cNvSpPr txBox="1"/>
          <p:nvPr/>
        </p:nvSpPr>
        <p:spPr>
          <a:xfrm>
            <a:off x="4184640" y="6171120"/>
            <a:ext cx="9144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/45%-65%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1" name=""/>
          <p:cNvSpPr txBox="1"/>
          <p:nvPr/>
        </p:nvSpPr>
        <p:spPr>
          <a:xfrm>
            <a:off x="6486480" y="1959480"/>
            <a:ext cx="10058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预算分配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2" name=""/>
          <p:cNvSpPr txBox="1"/>
          <p:nvPr/>
        </p:nvSpPr>
        <p:spPr>
          <a:xfrm>
            <a:off x="6486480" y="2354040"/>
            <a:ext cx="33528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设备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3" name=""/>
          <p:cNvSpPr txBox="1"/>
          <p:nvPr/>
        </p:nvSpPr>
        <p:spPr>
          <a:xfrm>
            <a:off x="6791400" y="2357640"/>
            <a:ext cx="30564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60%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4" name=""/>
          <p:cNvSpPr txBox="1"/>
          <p:nvPr/>
        </p:nvSpPr>
        <p:spPr>
          <a:xfrm>
            <a:off x="7096320" y="2354040"/>
            <a:ext cx="42672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、人力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5" name=""/>
          <p:cNvSpPr txBox="1"/>
          <p:nvPr/>
        </p:nvSpPr>
        <p:spPr>
          <a:xfrm>
            <a:off x="7553520" y="2357640"/>
            <a:ext cx="30564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25%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6" name=""/>
          <p:cNvSpPr txBox="1"/>
          <p:nvPr/>
        </p:nvSpPr>
        <p:spPr>
          <a:xfrm>
            <a:off x="7858440" y="2354040"/>
            <a:ext cx="42672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、耗材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7" name=""/>
          <p:cNvSpPr txBox="1"/>
          <p:nvPr/>
        </p:nvSpPr>
        <p:spPr>
          <a:xfrm>
            <a:off x="8315640" y="2357640"/>
            <a:ext cx="30564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10%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8" name=""/>
          <p:cNvSpPr txBox="1"/>
          <p:nvPr/>
        </p:nvSpPr>
        <p:spPr>
          <a:xfrm>
            <a:off x="8620920" y="2354040"/>
            <a:ext cx="42672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、应急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9" name=""/>
          <p:cNvSpPr/>
          <p:nvPr/>
        </p:nvSpPr>
        <p:spPr>
          <a:xfrm>
            <a:off x="6252840" y="4119480"/>
            <a:ext cx="2657880" cy="1057680"/>
          </a:xfrm>
          <a:custGeom>
            <a:avLst/>
            <a:gdLst/>
            <a:ahLst/>
            <a:rect l="0" t="0" r="r" b="b"/>
            <a:pathLst>
              <a:path fill="none" w="7383" h="2938">
                <a:moveTo>
                  <a:pt x="0" y="2633"/>
                </a:moveTo>
                <a:lnTo>
                  <a:pt x="0" y="304"/>
                </a:lnTo>
                <a:cubicBezTo>
                  <a:pt x="0" y="284"/>
                  <a:pt x="2" y="264"/>
                  <a:pt x="6" y="245"/>
                </a:cubicBezTo>
                <a:cubicBezTo>
                  <a:pt x="10" y="225"/>
                  <a:pt x="16" y="206"/>
                  <a:pt x="24" y="188"/>
                </a:cubicBezTo>
                <a:cubicBezTo>
                  <a:pt x="31" y="169"/>
                  <a:pt x="41" y="152"/>
                  <a:pt x="52" y="135"/>
                </a:cubicBezTo>
                <a:cubicBezTo>
                  <a:pt x="63" y="118"/>
                  <a:pt x="75" y="103"/>
                  <a:pt x="90" y="89"/>
                </a:cubicBezTo>
                <a:cubicBezTo>
                  <a:pt x="104" y="75"/>
                  <a:pt x="119" y="62"/>
                  <a:pt x="136" y="51"/>
                </a:cubicBezTo>
                <a:cubicBezTo>
                  <a:pt x="152" y="40"/>
                  <a:pt x="170" y="31"/>
                  <a:pt x="188" y="23"/>
                </a:cubicBezTo>
                <a:cubicBezTo>
                  <a:pt x="207" y="15"/>
                  <a:pt x="226" y="9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7079" y="0"/>
                </a:lnTo>
                <a:cubicBezTo>
                  <a:pt x="7099" y="0"/>
                  <a:pt x="7119" y="2"/>
                  <a:pt x="7138" y="6"/>
                </a:cubicBezTo>
                <a:cubicBezTo>
                  <a:pt x="7158" y="9"/>
                  <a:pt x="7177" y="15"/>
                  <a:pt x="7195" y="23"/>
                </a:cubicBezTo>
                <a:cubicBezTo>
                  <a:pt x="7214" y="31"/>
                  <a:pt x="7231" y="40"/>
                  <a:pt x="7248" y="51"/>
                </a:cubicBezTo>
                <a:cubicBezTo>
                  <a:pt x="7265" y="62"/>
                  <a:pt x="7280" y="75"/>
                  <a:pt x="7294" y="89"/>
                </a:cubicBezTo>
                <a:cubicBezTo>
                  <a:pt x="7308" y="103"/>
                  <a:pt x="7321" y="118"/>
                  <a:pt x="7332" y="135"/>
                </a:cubicBezTo>
                <a:cubicBezTo>
                  <a:pt x="7343" y="152"/>
                  <a:pt x="7352" y="169"/>
                  <a:pt x="7360" y="188"/>
                </a:cubicBezTo>
                <a:cubicBezTo>
                  <a:pt x="7368" y="206"/>
                  <a:pt x="7374" y="225"/>
                  <a:pt x="7377" y="245"/>
                </a:cubicBezTo>
                <a:cubicBezTo>
                  <a:pt x="7381" y="264"/>
                  <a:pt x="7383" y="284"/>
                  <a:pt x="7383" y="304"/>
                </a:cubicBezTo>
                <a:lnTo>
                  <a:pt x="7383" y="2633"/>
                </a:lnTo>
                <a:cubicBezTo>
                  <a:pt x="7383" y="2653"/>
                  <a:pt x="7381" y="2673"/>
                  <a:pt x="7377" y="2693"/>
                </a:cubicBezTo>
                <a:cubicBezTo>
                  <a:pt x="7374" y="2712"/>
                  <a:pt x="7368" y="2731"/>
                  <a:pt x="7360" y="2750"/>
                </a:cubicBezTo>
                <a:cubicBezTo>
                  <a:pt x="7352" y="2768"/>
                  <a:pt x="7343" y="2786"/>
                  <a:pt x="7332" y="2802"/>
                </a:cubicBezTo>
                <a:cubicBezTo>
                  <a:pt x="7321" y="2819"/>
                  <a:pt x="7308" y="2834"/>
                  <a:pt x="7294" y="2848"/>
                </a:cubicBezTo>
                <a:cubicBezTo>
                  <a:pt x="7280" y="2863"/>
                  <a:pt x="7265" y="2875"/>
                  <a:pt x="7248" y="2886"/>
                </a:cubicBezTo>
                <a:cubicBezTo>
                  <a:pt x="7231" y="2897"/>
                  <a:pt x="7214" y="2907"/>
                  <a:pt x="7195" y="2914"/>
                </a:cubicBezTo>
                <a:cubicBezTo>
                  <a:pt x="7177" y="2922"/>
                  <a:pt x="7158" y="2928"/>
                  <a:pt x="7138" y="2932"/>
                </a:cubicBezTo>
                <a:cubicBezTo>
                  <a:pt x="7119" y="2936"/>
                  <a:pt x="7099" y="2938"/>
                  <a:pt x="7079" y="2938"/>
                </a:cubicBezTo>
                <a:lnTo>
                  <a:pt x="305" y="2938"/>
                </a:lnTo>
                <a:cubicBezTo>
                  <a:pt x="285" y="2938"/>
                  <a:pt x="265" y="2936"/>
                  <a:pt x="245" y="2932"/>
                </a:cubicBezTo>
                <a:cubicBezTo>
                  <a:pt x="226" y="2928"/>
                  <a:pt x="207" y="2922"/>
                  <a:pt x="188" y="2914"/>
                </a:cubicBezTo>
                <a:cubicBezTo>
                  <a:pt x="170" y="2907"/>
                  <a:pt x="152" y="2897"/>
                  <a:pt x="136" y="2886"/>
                </a:cubicBezTo>
                <a:cubicBezTo>
                  <a:pt x="119" y="2875"/>
                  <a:pt x="104" y="2863"/>
                  <a:pt x="90" y="2848"/>
                </a:cubicBezTo>
                <a:cubicBezTo>
                  <a:pt x="75" y="2834"/>
                  <a:pt x="63" y="2819"/>
                  <a:pt x="52" y="2802"/>
                </a:cubicBezTo>
                <a:cubicBezTo>
                  <a:pt x="41" y="2786"/>
                  <a:pt x="31" y="2768"/>
                  <a:pt x="24" y="2750"/>
                </a:cubicBezTo>
                <a:cubicBezTo>
                  <a:pt x="16" y="2731"/>
                  <a:pt x="10" y="2712"/>
                  <a:pt x="6" y="2693"/>
                </a:cubicBezTo>
                <a:cubicBezTo>
                  <a:pt x="2" y="2673"/>
                  <a:pt x="0" y="2653"/>
                  <a:pt x="0" y="2633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80" name="" descr=""/>
          <p:cNvPicPr/>
          <p:nvPr/>
        </p:nvPicPr>
        <p:blipFill>
          <a:blip r:embed="rId3"/>
          <a:stretch/>
        </p:blipFill>
        <p:spPr>
          <a:xfrm>
            <a:off x="6257880" y="4122000"/>
            <a:ext cx="2647440" cy="10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1" name=""/>
          <p:cNvSpPr/>
          <p:nvPr/>
        </p:nvSpPr>
        <p:spPr>
          <a:xfrm>
            <a:off x="9072360" y="4119480"/>
            <a:ext cx="2657880" cy="1057680"/>
          </a:xfrm>
          <a:custGeom>
            <a:avLst/>
            <a:gdLst/>
            <a:ahLst/>
            <a:rect l="0" t="0" r="r" b="b"/>
            <a:pathLst>
              <a:path fill="none" w="7383" h="2938">
                <a:moveTo>
                  <a:pt x="0" y="2633"/>
                </a:moveTo>
                <a:lnTo>
                  <a:pt x="0" y="304"/>
                </a:lnTo>
                <a:cubicBezTo>
                  <a:pt x="0" y="284"/>
                  <a:pt x="2" y="264"/>
                  <a:pt x="6" y="245"/>
                </a:cubicBezTo>
                <a:cubicBezTo>
                  <a:pt x="10" y="225"/>
                  <a:pt x="16" y="206"/>
                  <a:pt x="23" y="188"/>
                </a:cubicBezTo>
                <a:cubicBezTo>
                  <a:pt x="31" y="169"/>
                  <a:pt x="40" y="152"/>
                  <a:pt x="51" y="135"/>
                </a:cubicBezTo>
                <a:cubicBezTo>
                  <a:pt x="62" y="118"/>
                  <a:pt x="75" y="103"/>
                  <a:pt x="89" y="89"/>
                </a:cubicBezTo>
                <a:cubicBezTo>
                  <a:pt x="103" y="75"/>
                  <a:pt x="119" y="62"/>
                  <a:pt x="135" y="51"/>
                </a:cubicBezTo>
                <a:cubicBezTo>
                  <a:pt x="152" y="40"/>
                  <a:pt x="169" y="31"/>
                  <a:pt x="188" y="23"/>
                </a:cubicBezTo>
                <a:cubicBezTo>
                  <a:pt x="206" y="15"/>
                  <a:pt x="225" y="9"/>
                  <a:pt x="245" y="6"/>
                </a:cubicBezTo>
                <a:cubicBezTo>
                  <a:pt x="265" y="2"/>
                  <a:pt x="284" y="0"/>
                  <a:pt x="304" y="0"/>
                </a:cubicBezTo>
                <a:lnTo>
                  <a:pt x="7079" y="0"/>
                </a:lnTo>
                <a:cubicBezTo>
                  <a:pt x="7099" y="0"/>
                  <a:pt x="7118" y="2"/>
                  <a:pt x="7138" y="6"/>
                </a:cubicBezTo>
                <a:cubicBezTo>
                  <a:pt x="7158" y="9"/>
                  <a:pt x="7177" y="15"/>
                  <a:pt x="7195" y="23"/>
                </a:cubicBezTo>
                <a:cubicBezTo>
                  <a:pt x="7214" y="31"/>
                  <a:pt x="7231" y="40"/>
                  <a:pt x="7248" y="51"/>
                </a:cubicBezTo>
                <a:cubicBezTo>
                  <a:pt x="7264" y="62"/>
                  <a:pt x="7280" y="75"/>
                  <a:pt x="7294" y="89"/>
                </a:cubicBezTo>
                <a:cubicBezTo>
                  <a:pt x="7308" y="103"/>
                  <a:pt x="7321" y="118"/>
                  <a:pt x="7332" y="135"/>
                </a:cubicBezTo>
                <a:cubicBezTo>
                  <a:pt x="7343" y="152"/>
                  <a:pt x="7352" y="169"/>
                  <a:pt x="7360" y="188"/>
                </a:cubicBezTo>
                <a:cubicBezTo>
                  <a:pt x="7367" y="206"/>
                  <a:pt x="7373" y="225"/>
                  <a:pt x="7377" y="245"/>
                </a:cubicBezTo>
                <a:cubicBezTo>
                  <a:pt x="7381" y="264"/>
                  <a:pt x="7383" y="284"/>
                  <a:pt x="7383" y="304"/>
                </a:cubicBezTo>
                <a:lnTo>
                  <a:pt x="7383" y="2633"/>
                </a:lnTo>
                <a:cubicBezTo>
                  <a:pt x="7383" y="2653"/>
                  <a:pt x="7381" y="2673"/>
                  <a:pt x="7377" y="2693"/>
                </a:cubicBezTo>
                <a:cubicBezTo>
                  <a:pt x="7373" y="2712"/>
                  <a:pt x="7367" y="2731"/>
                  <a:pt x="7360" y="2750"/>
                </a:cubicBezTo>
                <a:cubicBezTo>
                  <a:pt x="7352" y="2768"/>
                  <a:pt x="7343" y="2786"/>
                  <a:pt x="7332" y="2802"/>
                </a:cubicBezTo>
                <a:cubicBezTo>
                  <a:pt x="7321" y="2819"/>
                  <a:pt x="7308" y="2834"/>
                  <a:pt x="7294" y="2848"/>
                </a:cubicBezTo>
                <a:cubicBezTo>
                  <a:pt x="7280" y="2863"/>
                  <a:pt x="7264" y="2875"/>
                  <a:pt x="7248" y="2886"/>
                </a:cubicBezTo>
                <a:cubicBezTo>
                  <a:pt x="7231" y="2897"/>
                  <a:pt x="7214" y="2907"/>
                  <a:pt x="7195" y="2914"/>
                </a:cubicBezTo>
                <a:cubicBezTo>
                  <a:pt x="7177" y="2922"/>
                  <a:pt x="7158" y="2928"/>
                  <a:pt x="7138" y="2932"/>
                </a:cubicBezTo>
                <a:cubicBezTo>
                  <a:pt x="7118" y="2936"/>
                  <a:pt x="7099" y="2938"/>
                  <a:pt x="7079" y="2938"/>
                </a:cubicBezTo>
                <a:lnTo>
                  <a:pt x="304" y="2938"/>
                </a:lnTo>
                <a:cubicBezTo>
                  <a:pt x="284" y="2938"/>
                  <a:pt x="265" y="2936"/>
                  <a:pt x="245" y="2932"/>
                </a:cubicBezTo>
                <a:cubicBezTo>
                  <a:pt x="225" y="2928"/>
                  <a:pt x="206" y="2922"/>
                  <a:pt x="188" y="2914"/>
                </a:cubicBezTo>
                <a:cubicBezTo>
                  <a:pt x="169" y="2907"/>
                  <a:pt x="152" y="2897"/>
                  <a:pt x="135" y="2886"/>
                </a:cubicBezTo>
                <a:cubicBezTo>
                  <a:pt x="119" y="2875"/>
                  <a:pt x="103" y="2863"/>
                  <a:pt x="89" y="2848"/>
                </a:cubicBezTo>
                <a:cubicBezTo>
                  <a:pt x="75" y="2834"/>
                  <a:pt x="62" y="2819"/>
                  <a:pt x="51" y="2802"/>
                </a:cubicBezTo>
                <a:cubicBezTo>
                  <a:pt x="40" y="2786"/>
                  <a:pt x="31" y="2768"/>
                  <a:pt x="23" y="2750"/>
                </a:cubicBezTo>
                <a:cubicBezTo>
                  <a:pt x="16" y="2731"/>
                  <a:pt x="10" y="2712"/>
                  <a:pt x="6" y="2693"/>
                </a:cubicBezTo>
                <a:cubicBezTo>
                  <a:pt x="2" y="2673"/>
                  <a:pt x="0" y="2653"/>
                  <a:pt x="0" y="2633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82" name="" descr=""/>
          <p:cNvPicPr/>
          <p:nvPr/>
        </p:nvPicPr>
        <p:blipFill>
          <a:blip r:embed="rId4"/>
          <a:stretch/>
        </p:blipFill>
        <p:spPr>
          <a:xfrm>
            <a:off x="9077400" y="4121640"/>
            <a:ext cx="2647440" cy="1053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3" name=""/>
          <p:cNvSpPr/>
          <p:nvPr/>
        </p:nvSpPr>
        <p:spPr>
          <a:xfrm>
            <a:off x="6252840" y="5338440"/>
            <a:ext cx="2657880" cy="1057680"/>
          </a:xfrm>
          <a:custGeom>
            <a:avLst/>
            <a:gdLst/>
            <a:ahLst/>
            <a:rect l="0" t="0" r="r" b="b"/>
            <a:pathLst>
              <a:path fill="none" w="7383" h="2938">
                <a:moveTo>
                  <a:pt x="0" y="2634"/>
                </a:moveTo>
                <a:lnTo>
                  <a:pt x="0" y="305"/>
                </a:lnTo>
                <a:cubicBezTo>
                  <a:pt x="0" y="285"/>
                  <a:pt x="2" y="265"/>
                  <a:pt x="6" y="245"/>
                </a:cubicBezTo>
                <a:cubicBezTo>
                  <a:pt x="10" y="226"/>
                  <a:pt x="16" y="207"/>
                  <a:pt x="24" y="188"/>
                </a:cubicBezTo>
                <a:cubicBezTo>
                  <a:pt x="31" y="170"/>
                  <a:pt x="41" y="152"/>
                  <a:pt x="52" y="136"/>
                </a:cubicBezTo>
                <a:cubicBezTo>
                  <a:pt x="63" y="119"/>
                  <a:pt x="75" y="104"/>
                  <a:pt x="90" y="90"/>
                </a:cubicBezTo>
                <a:cubicBezTo>
                  <a:pt x="104" y="75"/>
                  <a:pt x="119" y="63"/>
                  <a:pt x="136" y="52"/>
                </a:cubicBezTo>
                <a:cubicBezTo>
                  <a:pt x="152" y="41"/>
                  <a:pt x="170" y="31"/>
                  <a:pt x="188" y="24"/>
                </a:cubicBezTo>
                <a:cubicBezTo>
                  <a:pt x="207" y="16"/>
                  <a:pt x="226" y="10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7079" y="0"/>
                </a:lnTo>
                <a:cubicBezTo>
                  <a:pt x="7099" y="0"/>
                  <a:pt x="7119" y="2"/>
                  <a:pt x="7138" y="6"/>
                </a:cubicBezTo>
                <a:cubicBezTo>
                  <a:pt x="7158" y="10"/>
                  <a:pt x="7177" y="16"/>
                  <a:pt x="7195" y="24"/>
                </a:cubicBezTo>
                <a:cubicBezTo>
                  <a:pt x="7214" y="31"/>
                  <a:pt x="7231" y="41"/>
                  <a:pt x="7248" y="52"/>
                </a:cubicBezTo>
                <a:cubicBezTo>
                  <a:pt x="7265" y="63"/>
                  <a:pt x="7280" y="75"/>
                  <a:pt x="7294" y="90"/>
                </a:cubicBezTo>
                <a:cubicBezTo>
                  <a:pt x="7308" y="104"/>
                  <a:pt x="7321" y="119"/>
                  <a:pt x="7332" y="136"/>
                </a:cubicBezTo>
                <a:cubicBezTo>
                  <a:pt x="7343" y="152"/>
                  <a:pt x="7352" y="170"/>
                  <a:pt x="7360" y="188"/>
                </a:cubicBezTo>
                <a:cubicBezTo>
                  <a:pt x="7368" y="207"/>
                  <a:pt x="7374" y="226"/>
                  <a:pt x="7377" y="245"/>
                </a:cubicBezTo>
                <a:cubicBezTo>
                  <a:pt x="7381" y="265"/>
                  <a:pt x="7383" y="285"/>
                  <a:pt x="7383" y="305"/>
                </a:cubicBezTo>
                <a:lnTo>
                  <a:pt x="7383" y="2634"/>
                </a:lnTo>
                <a:cubicBezTo>
                  <a:pt x="7383" y="2654"/>
                  <a:pt x="7381" y="2674"/>
                  <a:pt x="7377" y="2693"/>
                </a:cubicBezTo>
                <a:cubicBezTo>
                  <a:pt x="7374" y="2713"/>
                  <a:pt x="7368" y="2732"/>
                  <a:pt x="7360" y="2750"/>
                </a:cubicBezTo>
                <a:cubicBezTo>
                  <a:pt x="7352" y="2769"/>
                  <a:pt x="7343" y="2786"/>
                  <a:pt x="7332" y="2803"/>
                </a:cubicBezTo>
                <a:cubicBezTo>
                  <a:pt x="7321" y="2820"/>
                  <a:pt x="7308" y="2835"/>
                  <a:pt x="7294" y="2849"/>
                </a:cubicBezTo>
                <a:cubicBezTo>
                  <a:pt x="7280" y="2863"/>
                  <a:pt x="7265" y="2876"/>
                  <a:pt x="7248" y="2887"/>
                </a:cubicBezTo>
                <a:cubicBezTo>
                  <a:pt x="7231" y="2898"/>
                  <a:pt x="7214" y="2907"/>
                  <a:pt x="7195" y="2915"/>
                </a:cubicBezTo>
                <a:cubicBezTo>
                  <a:pt x="7177" y="2923"/>
                  <a:pt x="7158" y="2929"/>
                  <a:pt x="7138" y="2932"/>
                </a:cubicBezTo>
                <a:cubicBezTo>
                  <a:pt x="7119" y="2936"/>
                  <a:pt x="7099" y="2938"/>
                  <a:pt x="7079" y="2938"/>
                </a:cubicBezTo>
                <a:lnTo>
                  <a:pt x="305" y="2938"/>
                </a:lnTo>
                <a:cubicBezTo>
                  <a:pt x="285" y="2938"/>
                  <a:pt x="265" y="2936"/>
                  <a:pt x="245" y="2932"/>
                </a:cubicBezTo>
                <a:cubicBezTo>
                  <a:pt x="226" y="2929"/>
                  <a:pt x="207" y="2923"/>
                  <a:pt x="188" y="2915"/>
                </a:cubicBezTo>
                <a:cubicBezTo>
                  <a:pt x="170" y="2907"/>
                  <a:pt x="152" y="2898"/>
                  <a:pt x="136" y="2887"/>
                </a:cubicBezTo>
                <a:cubicBezTo>
                  <a:pt x="119" y="2876"/>
                  <a:pt x="104" y="2863"/>
                  <a:pt x="90" y="2849"/>
                </a:cubicBezTo>
                <a:cubicBezTo>
                  <a:pt x="75" y="2835"/>
                  <a:pt x="63" y="2820"/>
                  <a:pt x="52" y="2803"/>
                </a:cubicBezTo>
                <a:cubicBezTo>
                  <a:pt x="41" y="2786"/>
                  <a:pt x="31" y="2769"/>
                  <a:pt x="24" y="2750"/>
                </a:cubicBezTo>
                <a:cubicBezTo>
                  <a:pt x="16" y="2732"/>
                  <a:pt x="10" y="2713"/>
                  <a:pt x="6" y="2693"/>
                </a:cubicBezTo>
                <a:cubicBezTo>
                  <a:pt x="2" y="2674"/>
                  <a:pt x="0" y="2654"/>
                  <a:pt x="0" y="2634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84" name="" descr=""/>
          <p:cNvPicPr/>
          <p:nvPr/>
        </p:nvPicPr>
        <p:blipFill>
          <a:blip r:embed="rId5"/>
          <a:stretch/>
        </p:blipFill>
        <p:spPr>
          <a:xfrm>
            <a:off x="6257880" y="5340960"/>
            <a:ext cx="2647440" cy="10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5" name=""/>
          <p:cNvSpPr/>
          <p:nvPr/>
        </p:nvSpPr>
        <p:spPr>
          <a:xfrm>
            <a:off x="9072360" y="5338440"/>
            <a:ext cx="2657880" cy="1057680"/>
          </a:xfrm>
          <a:custGeom>
            <a:avLst/>
            <a:gdLst/>
            <a:ahLst/>
            <a:rect l="0" t="0" r="r" b="b"/>
            <a:pathLst>
              <a:path fill="none" w="7383" h="2938">
                <a:moveTo>
                  <a:pt x="0" y="2634"/>
                </a:moveTo>
                <a:lnTo>
                  <a:pt x="0" y="305"/>
                </a:lnTo>
                <a:cubicBezTo>
                  <a:pt x="0" y="285"/>
                  <a:pt x="2" y="265"/>
                  <a:pt x="6" y="245"/>
                </a:cubicBezTo>
                <a:cubicBezTo>
                  <a:pt x="10" y="226"/>
                  <a:pt x="16" y="207"/>
                  <a:pt x="23" y="188"/>
                </a:cubicBezTo>
                <a:cubicBezTo>
                  <a:pt x="31" y="170"/>
                  <a:pt x="40" y="152"/>
                  <a:pt x="51" y="136"/>
                </a:cubicBezTo>
                <a:cubicBezTo>
                  <a:pt x="62" y="119"/>
                  <a:pt x="75" y="104"/>
                  <a:pt x="89" y="90"/>
                </a:cubicBezTo>
                <a:cubicBezTo>
                  <a:pt x="103" y="75"/>
                  <a:pt x="119" y="63"/>
                  <a:pt x="135" y="52"/>
                </a:cubicBezTo>
                <a:cubicBezTo>
                  <a:pt x="152" y="41"/>
                  <a:pt x="169" y="31"/>
                  <a:pt x="188" y="24"/>
                </a:cubicBezTo>
                <a:cubicBezTo>
                  <a:pt x="206" y="16"/>
                  <a:pt x="225" y="10"/>
                  <a:pt x="245" y="6"/>
                </a:cubicBezTo>
                <a:cubicBezTo>
                  <a:pt x="265" y="2"/>
                  <a:pt x="284" y="0"/>
                  <a:pt x="304" y="0"/>
                </a:cubicBezTo>
                <a:lnTo>
                  <a:pt x="7079" y="0"/>
                </a:lnTo>
                <a:cubicBezTo>
                  <a:pt x="7099" y="0"/>
                  <a:pt x="7118" y="2"/>
                  <a:pt x="7138" y="6"/>
                </a:cubicBezTo>
                <a:cubicBezTo>
                  <a:pt x="7158" y="10"/>
                  <a:pt x="7177" y="16"/>
                  <a:pt x="7195" y="24"/>
                </a:cubicBezTo>
                <a:cubicBezTo>
                  <a:pt x="7214" y="31"/>
                  <a:pt x="7231" y="41"/>
                  <a:pt x="7248" y="52"/>
                </a:cubicBezTo>
                <a:cubicBezTo>
                  <a:pt x="7264" y="63"/>
                  <a:pt x="7280" y="75"/>
                  <a:pt x="7294" y="90"/>
                </a:cubicBezTo>
                <a:cubicBezTo>
                  <a:pt x="7308" y="104"/>
                  <a:pt x="7321" y="119"/>
                  <a:pt x="7332" y="136"/>
                </a:cubicBezTo>
                <a:cubicBezTo>
                  <a:pt x="7343" y="152"/>
                  <a:pt x="7352" y="170"/>
                  <a:pt x="7360" y="188"/>
                </a:cubicBezTo>
                <a:cubicBezTo>
                  <a:pt x="7367" y="207"/>
                  <a:pt x="7373" y="226"/>
                  <a:pt x="7377" y="245"/>
                </a:cubicBezTo>
                <a:cubicBezTo>
                  <a:pt x="7381" y="265"/>
                  <a:pt x="7383" y="285"/>
                  <a:pt x="7383" y="305"/>
                </a:cubicBezTo>
                <a:lnTo>
                  <a:pt x="7383" y="2634"/>
                </a:lnTo>
                <a:cubicBezTo>
                  <a:pt x="7383" y="2654"/>
                  <a:pt x="7381" y="2674"/>
                  <a:pt x="7377" y="2693"/>
                </a:cubicBezTo>
                <a:cubicBezTo>
                  <a:pt x="7373" y="2713"/>
                  <a:pt x="7367" y="2732"/>
                  <a:pt x="7360" y="2750"/>
                </a:cubicBezTo>
                <a:cubicBezTo>
                  <a:pt x="7352" y="2769"/>
                  <a:pt x="7343" y="2786"/>
                  <a:pt x="7332" y="2803"/>
                </a:cubicBezTo>
                <a:cubicBezTo>
                  <a:pt x="7321" y="2820"/>
                  <a:pt x="7308" y="2835"/>
                  <a:pt x="7294" y="2849"/>
                </a:cubicBezTo>
                <a:cubicBezTo>
                  <a:pt x="7280" y="2863"/>
                  <a:pt x="7264" y="2876"/>
                  <a:pt x="7248" y="2887"/>
                </a:cubicBezTo>
                <a:cubicBezTo>
                  <a:pt x="7231" y="2898"/>
                  <a:pt x="7214" y="2907"/>
                  <a:pt x="7195" y="2915"/>
                </a:cubicBezTo>
                <a:cubicBezTo>
                  <a:pt x="7177" y="2923"/>
                  <a:pt x="7158" y="2929"/>
                  <a:pt x="7138" y="2932"/>
                </a:cubicBezTo>
                <a:cubicBezTo>
                  <a:pt x="7118" y="2936"/>
                  <a:pt x="7099" y="2938"/>
                  <a:pt x="7079" y="2938"/>
                </a:cubicBezTo>
                <a:lnTo>
                  <a:pt x="304" y="2938"/>
                </a:lnTo>
                <a:cubicBezTo>
                  <a:pt x="284" y="2938"/>
                  <a:pt x="265" y="2936"/>
                  <a:pt x="245" y="2932"/>
                </a:cubicBezTo>
                <a:cubicBezTo>
                  <a:pt x="225" y="2929"/>
                  <a:pt x="206" y="2923"/>
                  <a:pt x="188" y="2915"/>
                </a:cubicBezTo>
                <a:cubicBezTo>
                  <a:pt x="169" y="2907"/>
                  <a:pt x="152" y="2898"/>
                  <a:pt x="135" y="2887"/>
                </a:cubicBezTo>
                <a:cubicBezTo>
                  <a:pt x="119" y="2876"/>
                  <a:pt x="103" y="2863"/>
                  <a:pt x="89" y="2849"/>
                </a:cubicBezTo>
                <a:cubicBezTo>
                  <a:pt x="75" y="2835"/>
                  <a:pt x="62" y="2820"/>
                  <a:pt x="51" y="2803"/>
                </a:cubicBezTo>
                <a:cubicBezTo>
                  <a:pt x="40" y="2786"/>
                  <a:pt x="31" y="2769"/>
                  <a:pt x="23" y="2750"/>
                </a:cubicBezTo>
                <a:cubicBezTo>
                  <a:pt x="16" y="2732"/>
                  <a:pt x="10" y="2713"/>
                  <a:pt x="6" y="2693"/>
                </a:cubicBezTo>
                <a:cubicBezTo>
                  <a:pt x="2" y="2674"/>
                  <a:pt x="0" y="2654"/>
                  <a:pt x="0" y="2634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86" name="" descr=""/>
          <p:cNvPicPr/>
          <p:nvPr/>
        </p:nvPicPr>
        <p:blipFill>
          <a:blip r:embed="rId6"/>
          <a:stretch/>
        </p:blipFill>
        <p:spPr>
          <a:xfrm>
            <a:off x="9077400" y="5340960"/>
            <a:ext cx="2647440" cy="10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7" name="" descr=""/>
          <p:cNvPicPr/>
          <p:nvPr/>
        </p:nvPicPr>
        <p:blipFill>
          <a:blip r:embed="rId7"/>
          <a:stretch/>
        </p:blipFill>
        <p:spPr>
          <a:xfrm>
            <a:off x="457200" y="118116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8" name="" descr=""/>
          <p:cNvPicPr/>
          <p:nvPr/>
        </p:nvPicPr>
        <p:blipFill>
          <a:blip r:embed="rId8"/>
          <a:stretch/>
        </p:blipFill>
        <p:spPr>
          <a:xfrm>
            <a:off x="6486480" y="2771640"/>
            <a:ext cx="5009760" cy="875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9" name=""/>
          <p:cNvSpPr txBox="1"/>
          <p:nvPr/>
        </p:nvSpPr>
        <p:spPr>
          <a:xfrm>
            <a:off x="9078120" y="2357640"/>
            <a:ext cx="22104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5%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291" name="" descr=""/>
          <p:cNvPicPr/>
          <p:nvPr/>
        </p:nvPicPr>
        <p:blipFill>
          <a:blip r:embed="rId1">
            <a:alphaModFix amt="1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2" name=""/>
          <p:cNvSpPr/>
          <p:nvPr/>
        </p:nvSpPr>
        <p:spPr>
          <a:xfrm>
            <a:off x="461880" y="1680840"/>
            <a:ext cx="7020360" cy="4715280"/>
          </a:xfrm>
          <a:custGeom>
            <a:avLst/>
            <a:gdLst/>
            <a:ahLst/>
            <a:rect l="0" t="0" r="r" b="b"/>
            <a:pathLst>
              <a:path w="19501" h="13098">
                <a:moveTo>
                  <a:pt x="0" y="12794"/>
                </a:moveTo>
                <a:lnTo>
                  <a:pt x="0" y="305"/>
                </a:lnTo>
                <a:cubicBezTo>
                  <a:pt x="0" y="285"/>
                  <a:pt x="2" y="265"/>
                  <a:pt x="6" y="245"/>
                </a:cubicBezTo>
                <a:cubicBezTo>
                  <a:pt x="9" y="226"/>
                  <a:pt x="15" y="207"/>
                  <a:pt x="23" y="188"/>
                </a:cubicBezTo>
                <a:cubicBezTo>
                  <a:pt x="31" y="170"/>
                  <a:pt x="40" y="152"/>
                  <a:pt x="51" y="136"/>
                </a:cubicBezTo>
                <a:cubicBezTo>
                  <a:pt x="62" y="119"/>
                  <a:pt x="75" y="104"/>
                  <a:pt x="89" y="90"/>
                </a:cubicBezTo>
                <a:cubicBezTo>
                  <a:pt x="103" y="75"/>
                  <a:pt x="118" y="63"/>
                  <a:pt x="135" y="52"/>
                </a:cubicBezTo>
                <a:cubicBezTo>
                  <a:pt x="152" y="41"/>
                  <a:pt x="169" y="31"/>
                  <a:pt x="188" y="24"/>
                </a:cubicBezTo>
                <a:cubicBezTo>
                  <a:pt x="206" y="16"/>
                  <a:pt x="225" y="10"/>
                  <a:pt x="245" y="6"/>
                </a:cubicBezTo>
                <a:cubicBezTo>
                  <a:pt x="264" y="2"/>
                  <a:pt x="284" y="0"/>
                  <a:pt x="304" y="0"/>
                </a:cubicBezTo>
                <a:lnTo>
                  <a:pt x="19196" y="0"/>
                </a:lnTo>
                <a:cubicBezTo>
                  <a:pt x="19216" y="0"/>
                  <a:pt x="19236" y="2"/>
                  <a:pt x="19256" y="6"/>
                </a:cubicBezTo>
                <a:cubicBezTo>
                  <a:pt x="19275" y="10"/>
                  <a:pt x="19294" y="16"/>
                  <a:pt x="19313" y="24"/>
                </a:cubicBezTo>
                <a:cubicBezTo>
                  <a:pt x="19331" y="31"/>
                  <a:pt x="19349" y="41"/>
                  <a:pt x="19365" y="52"/>
                </a:cubicBezTo>
                <a:cubicBezTo>
                  <a:pt x="19382" y="63"/>
                  <a:pt x="19397" y="75"/>
                  <a:pt x="19411" y="90"/>
                </a:cubicBezTo>
                <a:cubicBezTo>
                  <a:pt x="19426" y="104"/>
                  <a:pt x="19438" y="119"/>
                  <a:pt x="19449" y="136"/>
                </a:cubicBezTo>
                <a:cubicBezTo>
                  <a:pt x="19460" y="152"/>
                  <a:pt x="19470" y="170"/>
                  <a:pt x="19477" y="188"/>
                </a:cubicBezTo>
                <a:cubicBezTo>
                  <a:pt x="19485" y="207"/>
                  <a:pt x="19491" y="226"/>
                  <a:pt x="19495" y="245"/>
                </a:cubicBezTo>
                <a:cubicBezTo>
                  <a:pt x="19499" y="265"/>
                  <a:pt x="19501" y="285"/>
                  <a:pt x="19501" y="305"/>
                </a:cubicBezTo>
                <a:lnTo>
                  <a:pt x="19501" y="12794"/>
                </a:lnTo>
                <a:cubicBezTo>
                  <a:pt x="19501" y="12814"/>
                  <a:pt x="19499" y="12834"/>
                  <a:pt x="19495" y="12853"/>
                </a:cubicBezTo>
                <a:cubicBezTo>
                  <a:pt x="19491" y="12873"/>
                  <a:pt x="19485" y="12892"/>
                  <a:pt x="19477" y="12910"/>
                </a:cubicBezTo>
                <a:cubicBezTo>
                  <a:pt x="19470" y="12929"/>
                  <a:pt x="19460" y="12946"/>
                  <a:pt x="19449" y="12963"/>
                </a:cubicBezTo>
                <a:cubicBezTo>
                  <a:pt x="19438" y="12980"/>
                  <a:pt x="19426" y="12995"/>
                  <a:pt x="19411" y="13009"/>
                </a:cubicBezTo>
                <a:cubicBezTo>
                  <a:pt x="19397" y="13023"/>
                  <a:pt x="19382" y="13036"/>
                  <a:pt x="19365" y="13047"/>
                </a:cubicBezTo>
                <a:cubicBezTo>
                  <a:pt x="19349" y="13058"/>
                  <a:pt x="19331" y="13067"/>
                  <a:pt x="19313" y="13075"/>
                </a:cubicBezTo>
                <a:cubicBezTo>
                  <a:pt x="19294" y="13083"/>
                  <a:pt x="19275" y="13089"/>
                  <a:pt x="19256" y="13092"/>
                </a:cubicBezTo>
                <a:cubicBezTo>
                  <a:pt x="19236" y="13096"/>
                  <a:pt x="19216" y="13098"/>
                  <a:pt x="19196" y="13098"/>
                </a:cubicBezTo>
                <a:lnTo>
                  <a:pt x="304" y="13098"/>
                </a:lnTo>
                <a:cubicBezTo>
                  <a:pt x="284" y="13098"/>
                  <a:pt x="264" y="13096"/>
                  <a:pt x="245" y="13092"/>
                </a:cubicBezTo>
                <a:cubicBezTo>
                  <a:pt x="225" y="13089"/>
                  <a:pt x="206" y="13083"/>
                  <a:pt x="188" y="13075"/>
                </a:cubicBezTo>
                <a:cubicBezTo>
                  <a:pt x="169" y="13067"/>
                  <a:pt x="152" y="13058"/>
                  <a:pt x="135" y="13047"/>
                </a:cubicBezTo>
                <a:cubicBezTo>
                  <a:pt x="118" y="13036"/>
                  <a:pt x="103" y="13023"/>
                  <a:pt x="89" y="13009"/>
                </a:cubicBezTo>
                <a:cubicBezTo>
                  <a:pt x="75" y="12995"/>
                  <a:pt x="62" y="12980"/>
                  <a:pt x="51" y="12963"/>
                </a:cubicBezTo>
                <a:cubicBezTo>
                  <a:pt x="40" y="12946"/>
                  <a:pt x="31" y="12929"/>
                  <a:pt x="23" y="12910"/>
                </a:cubicBezTo>
                <a:cubicBezTo>
                  <a:pt x="15" y="12892"/>
                  <a:pt x="9" y="12873"/>
                  <a:pt x="6" y="12853"/>
                </a:cubicBezTo>
                <a:cubicBezTo>
                  <a:pt x="2" y="12834"/>
                  <a:pt x="0" y="12814"/>
                  <a:pt x="0" y="12794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3" name=""/>
          <p:cNvSpPr/>
          <p:nvPr/>
        </p:nvSpPr>
        <p:spPr>
          <a:xfrm>
            <a:off x="461880" y="1680840"/>
            <a:ext cx="7020360" cy="4715280"/>
          </a:xfrm>
          <a:custGeom>
            <a:avLst/>
            <a:gdLst/>
            <a:ahLst/>
            <a:rect l="0" t="0" r="r" b="b"/>
            <a:pathLst>
              <a:path fill="none" w="19501" h="13098">
                <a:moveTo>
                  <a:pt x="0" y="12794"/>
                </a:moveTo>
                <a:lnTo>
                  <a:pt x="0" y="305"/>
                </a:lnTo>
                <a:cubicBezTo>
                  <a:pt x="0" y="285"/>
                  <a:pt x="2" y="265"/>
                  <a:pt x="6" y="245"/>
                </a:cubicBezTo>
                <a:cubicBezTo>
                  <a:pt x="9" y="226"/>
                  <a:pt x="15" y="207"/>
                  <a:pt x="23" y="188"/>
                </a:cubicBezTo>
                <a:cubicBezTo>
                  <a:pt x="31" y="170"/>
                  <a:pt x="40" y="152"/>
                  <a:pt x="51" y="136"/>
                </a:cubicBezTo>
                <a:cubicBezTo>
                  <a:pt x="62" y="119"/>
                  <a:pt x="75" y="104"/>
                  <a:pt x="89" y="90"/>
                </a:cubicBezTo>
                <a:cubicBezTo>
                  <a:pt x="103" y="75"/>
                  <a:pt x="118" y="63"/>
                  <a:pt x="135" y="52"/>
                </a:cubicBezTo>
                <a:cubicBezTo>
                  <a:pt x="152" y="41"/>
                  <a:pt x="169" y="31"/>
                  <a:pt x="188" y="24"/>
                </a:cubicBezTo>
                <a:cubicBezTo>
                  <a:pt x="206" y="16"/>
                  <a:pt x="225" y="10"/>
                  <a:pt x="245" y="6"/>
                </a:cubicBezTo>
                <a:cubicBezTo>
                  <a:pt x="264" y="2"/>
                  <a:pt x="284" y="0"/>
                  <a:pt x="304" y="0"/>
                </a:cubicBezTo>
                <a:lnTo>
                  <a:pt x="19196" y="0"/>
                </a:lnTo>
                <a:cubicBezTo>
                  <a:pt x="19216" y="0"/>
                  <a:pt x="19236" y="2"/>
                  <a:pt x="19256" y="6"/>
                </a:cubicBezTo>
                <a:cubicBezTo>
                  <a:pt x="19275" y="10"/>
                  <a:pt x="19294" y="16"/>
                  <a:pt x="19313" y="24"/>
                </a:cubicBezTo>
                <a:cubicBezTo>
                  <a:pt x="19331" y="31"/>
                  <a:pt x="19349" y="41"/>
                  <a:pt x="19365" y="52"/>
                </a:cubicBezTo>
                <a:cubicBezTo>
                  <a:pt x="19382" y="63"/>
                  <a:pt x="19397" y="75"/>
                  <a:pt x="19411" y="90"/>
                </a:cubicBezTo>
                <a:cubicBezTo>
                  <a:pt x="19426" y="104"/>
                  <a:pt x="19438" y="119"/>
                  <a:pt x="19449" y="136"/>
                </a:cubicBezTo>
                <a:cubicBezTo>
                  <a:pt x="19460" y="152"/>
                  <a:pt x="19470" y="170"/>
                  <a:pt x="19477" y="188"/>
                </a:cubicBezTo>
                <a:cubicBezTo>
                  <a:pt x="19485" y="207"/>
                  <a:pt x="19491" y="226"/>
                  <a:pt x="19495" y="245"/>
                </a:cubicBezTo>
                <a:cubicBezTo>
                  <a:pt x="19499" y="265"/>
                  <a:pt x="19501" y="285"/>
                  <a:pt x="19501" y="305"/>
                </a:cubicBezTo>
                <a:lnTo>
                  <a:pt x="19501" y="12794"/>
                </a:lnTo>
                <a:cubicBezTo>
                  <a:pt x="19501" y="12814"/>
                  <a:pt x="19499" y="12834"/>
                  <a:pt x="19495" y="12853"/>
                </a:cubicBezTo>
                <a:cubicBezTo>
                  <a:pt x="19491" y="12873"/>
                  <a:pt x="19485" y="12892"/>
                  <a:pt x="19477" y="12910"/>
                </a:cubicBezTo>
                <a:cubicBezTo>
                  <a:pt x="19470" y="12929"/>
                  <a:pt x="19460" y="12946"/>
                  <a:pt x="19449" y="12963"/>
                </a:cubicBezTo>
                <a:cubicBezTo>
                  <a:pt x="19438" y="12980"/>
                  <a:pt x="19426" y="12995"/>
                  <a:pt x="19411" y="13009"/>
                </a:cubicBezTo>
                <a:cubicBezTo>
                  <a:pt x="19397" y="13023"/>
                  <a:pt x="19382" y="13036"/>
                  <a:pt x="19365" y="13047"/>
                </a:cubicBezTo>
                <a:cubicBezTo>
                  <a:pt x="19349" y="13058"/>
                  <a:pt x="19331" y="13067"/>
                  <a:pt x="19313" y="13075"/>
                </a:cubicBezTo>
                <a:cubicBezTo>
                  <a:pt x="19294" y="13083"/>
                  <a:pt x="19275" y="13089"/>
                  <a:pt x="19256" y="13092"/>
                </a:cubicBezTo>
                <a:cubicBezTo>
                  <a:pt x="19236" y="13096"/>
                  <a:pt x="19216" y="13098"/>
                  <a:pt x="19196" y="13098"/>
                </a:cubicBezTo>
                <a:lnTo>
                  <a:pt x="304" y="13098"/>
                </a:lnTo>
                <a:cubicBezTo>
                  <a:pt x="284" y="13098"/>
                  <a:pt x="264" y="13096"/>
                  <a:pt x="245" y="13092"/>
                </a:cubicBezTo>
                <a:cubicBezTo>
                  <a:pt x="225" y="13089"/>
                  <a:pt x="206" y="13083"/>
                  <a:pt x="188" y="13075"/>
                </a:cubicBezTo>
                <a:cubicBezTo>
                  <a:pt x="169" y="13067"/>
                  <a:pt x="152" y="13058"/>
                  <a:pt x="135" y="13047"/>
                </a:cubicBezTo>
                <a:cubicBezTo>
                  <a:pt x="118" y="13036"/>
                  <a:pt x="103" y="13023"/>
                  <a:pt x="89" y="13009"/>
                </a:cubicBezTo>
                <a:cubicBezTo>
                  <a:pt x="75" y="12995"/>
                  <a:pt x="62" y="12980"/>
                  <a:pt x="51" y="12963"/>
                </a:cubicBezTo>
                <a:cubicBezTo>
                  <a:pt x="40" y="12946"/>
                  <a:pt x="31" y="12929"/>
                  <a:pt x="23" y="12910"/>
                </a:cubicBezTo>
                <a:cubicBezTo>
                  <a:pt x="15" y="12892"/>
                  <a:pt x="9" y="12873"/>
                  <a:pt x="6" y="12853"/>
                </a:cubicBezTo>
                <a:cubicBezTo>
                  <a:pt x="2" y="12834"/>
                  <a:pt x="0" y="12814"/>
                  <a:pt x="0" y="12794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4" name=""/>
          <p:cNvSpPr txBox="1"/>
          <p:nvPr/>
        </p:nvSpPr>
        <p:spPr>
          <a:xfrm>
            <a:off x="457200" y="484560"/>
            <a:ext cx="276606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测试进度计划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5" name=""/>
          <p:cNvSpPr txBox="1"/>
          <p:nvPr/>
        </p:nvSpPr>
        <p:spPr>
          <a:xfrm>
            <a:off x="695160" y="1959480"/>
            <a:ext cx="11430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阶段划分（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6" name=""/>
          <p:cNvSpPr txBox="1"/>
          <p:nvPr/>
        </p:nvSpPr>
        <p:spPr>
          <a:xfrm>
            <a:off x="1838160" y="196488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11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"/>
          <p:cNvSpPr txBox="1"/>
          <p:nvPr/>
        </p:nvSpPr>
        <p:spPr>
          <a:xfrm>
            <a:off x="2092680" y="1959480"/>
            <a:ext cx="3886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周）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8" name=""/>
          <p:cNvSpPr/>
          <p:nvPr/>
        </p:nvSpPr>
        <p:spPr>
          <a:xfrm>
            <a:off x="7796160" y="1680840"/>
            <a:ext cx="3934080" cy="4715280"/>
          </a:xfrm>
          <a:custGeom>
            <a:avLst/>
            <a:gdLst/>
            <a:ahLst/>
            <a:rect l="0" t="0" r="r" b="b"/>
            <a:pathLst>
              <a:path w="10928" h="13098">
                <a:moveTo>
                  <a:pt x="0" y="12794"/>
                </a:moveTo>
                <a:lnTo>
                  <a:pt x="0" y="305"/>
                </a:lnTo>
                <a:cubicBezTo>
                  <a:pt x="0" y="285"/>
                  <a:pt x="2" y="265"/>
                  <a:pt x="5" y="245"/>
                </a:cubicBezTo>
                <a:cubicBezTo>
                  <a:pt x="9" y="226"/>
                  <a:pt x="15" y="207"/>
                  <a:pt x="23" y="188"/>
                </a:cubicBezTo>
                <a:cubicBezTo>
                  <a:pt x="30" y="170"/>
                  <a:pt x="40" y="152"/>
                  <a:pt x="51" y="136"/>
                </a:cubicBezTo>
                <a:cubicBezTo>
                  <a:pt x="62" y="119"/>
                  <a:pt x="75" y="104"/>
                  <a:pt x="89" y="90"/>
                </a:cubicBezTo>
                <a:cubicBezTo>
                  <a:pt x="103" y="75"/>
                  <a:pt x="118" y="63"/>
                  <a:pt x="135" y="52"/>
                </a:cubicBezTo>
                <a:cubicBezTo>
                  <a:pt x="151" y="41"/>
                  <a:pt x="169" y="31"/>
                  <a:pt x="187" y="24"/>
                </a:cubicBezTo>
                <a:cubicBezTo>
                  <a:pt x="206" y="16"/>
                  <a:pt x="225" y="10"/>
                  <a:pt x="245" y="6"/>
                </a:cubicBezTo>
                <a:cubicBezTo>
                  <a:pt x="264" y="2"/>
                  <a:pt x="284" y="0"/>
                  <a:pt x="304" y="0"/>
                </a:cubicBezTo>
                <a:lnTo>
                  <a:pt x="10624" y="0"/>
                </a:lnTo>
                <a:cubicBezTo>
                  <a:pt x="10644" y="0"/>
                  <a:pt x="10663" y="2"/>
                  <a:pt x="10683" y="6"/>
                </a:cubicBezTo>
                <a:cubicBezTo>
                  <a:pt x="10703" y="10"/>
                  <a:pt x="10722" y="16"/>
                  <a:pt x="10740" y="24"/>
                </a:cubicBezTo>
                <a:cubicBezTo>
                  <a:pt x="10759" y="31"/>
                  <a:pt x="10776" y="41"/>
                  <a:pt x="10793" y="52"/>
                </a:cubicBezTo>
                <a:cubicBezTo>
                  <a:pt x="10809" y="63"/>
                  <a:pt x="10825" y="75"/>
                  <a:pt x="10839" y="90"/>
                </a:cubicBezTo>
                <a:cubicBezTo>
                  <a:pt x="10853" y="104"/>
                  <a:pt x="10866" y="119"/>
                  <a:pt x="10877" y="136"/>
                </a:cubicBezTo>
                <a:cubicBezTo>
                  <a:pt x="10888" y="152"/>
                  <a:pt x="10897" y="170"/>
                  <a:pt x="10905" y="188"/>
                </a:cubicBezTo>
                <a:cubicBezTo>
                  <a:pt x="10912" y="207"/>
                  <a:pt x="10918" y="226"/>
                  <a:pt x="10922" y="245"/>
                </a:cubicBezTo>
                <a:cubicBezTo>
                  <a:pt x="10926" y="265"/>
                  <a:pt x="10928" y="285"/>
                  <a:pt x="10928" y="305"/>
                </a:cubicBezTo>
                <a:lnTo>
                  <a:pt x="10928" y="12794"/>
                </a:lnTo>
                <a:cubicBezTo>
                  <a:pt x="10928" y="12814"/>
                  <a:pt x="10926" y="12834"/>
                  <a:pt x="10922" y="12853"/>
                </a:cubicBezTo>
                <a:cubicBezTo>
                  <a:pt x="10918" y="12873"/>
                  <a:pt x="10912" y="12892"/>
                  <a:pt x="10905" y="12910"/>
                </a:cubicBezTo>
                <a:cubicBezTo>
                  <a:pt x="10897" y="12929"/>
                  <a:pt x="10888" y="12946"/>
                  <a:pt x="10877" y="12963"/>
                </a:cubicBezTo>
                <a:cubicBezTo>
                  <a:pt x="10866" y="12980"/>
                  <a:pt x="10853" y="12995"/>
                  <a:pt x="10839" y="13009"/>
                </a:cubicBezTo>
                <a:cubicBezTo>
                  <a:pt x="10825" y="13023"/>
                  <a:pt x="10809" y="13036"/>
                  <a:pt x="10793" y="13047"/>
                </a:cubicBezTo>
                <a:cubicBezTo>
                  <a:pt x="10776" y="13058"/>
                  <a:pt x="10759" y="13067"/>
                  <a:pt x="10740" y="13075"/>
                </a:cubicBezTo>
                <a:cubicBezTo>
                  <a:pt x="10722" y="13083"/>
                  <a:pt x="10703" y="13089"/>
                  <a:pt x="10683" y="13092"/>
                </a:cubicBezTo>
                <a:cubicBezTo>
                  <a:pt x="10663" y="13096"/>
                  <a:pt x="10644" y="13098"/>
                  <a:pt x="10624" y="13098"/>
                </a:cubicBezTo>
                <a:lnTo>
                  <a:pt x="304" y="13098"/>
                </a:lnTo>
                <a:cubicBezTo>
                  <a:pt x="284" y="13098"/>
                  <a:pt x="264" y="13096"/>
                  <a:pt x="245" y="13092"/>
                </a:cubicBezTo>
                <a:cubicBezTo>
                  <a:pt x="225" y="13089"/>
                  <a:pt x="206" y="13083"/>
                  <a:pt x="187" y="13075"/>
                </a:cubicBezTo>
                <a:cubicBezTo>
                  <a:pt x="169" y="13067"/>
                  <a:pt x="151" y="13058"/>
                  <a:pt x="135" y="13047"/>
                </a:cubicBezTo>
                <a:cubicBezTo>
                  <a:pt x="118" y="13036"/>
                  <a:pt x="103" y="13023"/>
                  <a:pt x="89" y="13009"/>
                </a:cubicBezTo>
                <a:cubicBezTo>
                  <a:pt x="75" y="12995"/>
                  <a:pt x="62" y="12980"/>
                  <a:pt x="51" y="12963"/>
                </a:cubicBezTo>
                <a:cubicBezTo>
                  <a:pt x="40" y="12946"/>
                  <a:pt x="30" y="12929"/>
                  <a:pt x="23" y="12910"/>
                </a:cubicBezTo>
                <a:cubicBezTo>
                  <a:pt x="15" y="12892"/>
                  <a:pt x="9" y="12873"/>
                  <a:pt x="5" y="12853"/>
                </a:cubicBezTo>
                <a:cubicBezTo>
                  <a:pt x="2" y="12834"/>
                  <a:pt x="0" y="12814"/>
                  <a:pt x="0" y="12794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9" name=""/>
          <p:cNvSpPr/>
          <p:nvPr/>
        </p:nvSpPr>
        <p:spPr>
          <a:xfrm>
            <a:off x="7796160" y="1680840"/>
            <a:ext cx="3934080" cy="4715280"/>
          </a:xfrm>
          <a:custGeom>
            <a:avLst/>
            <a:gdLst/>
            <a:ahLst/>
            <a:rect l="0" t="0" r="r" b="b"/>
            <a:pathLst>
              <a:path fill="none" w="10928" h="13098">
                <a:moveTo>
                  <a:pt x="0" y="12794"/>
                </a:moveTo>
                <a:lnTo>
                  <a:pt x="0" y="305"/>
                </a:lnTo>
                <a:cubicBezTo>
                  <a:pt x="0" y="285"/>
                  <a:pt x="2" y="265"/>
                  <a:pt x="5" y="245"/>
                </a:cubicBezTo>
                <a:cubicBezTo>
                  <a:pt x="9" y="226"/>
                  <a:pt x="15" y="207"/>
                  <a:pt x="23" y="188"/>
                </a:cubicBezTo>
                <a:cubicBezTo>
                  <a:pt x="30" y="170"/>
                  <a:pt x="40" y="152"/>
                  <a:pt x="51" y="136"/>
                </a:cubicBezTo>
                <a:cubicBezTo>
                  <a:pt x="62" y="119"/>
                  <a:pt x="75" y="104"/>
                  <a:pt x="89" y="90"/>
                </a:cubicBezTo>
                <a:cubicBezTo>
                  <a:pt x="103" y="75"/>
                  <a:pt x="118" y="63"/>
                  <a:pt x="135" y="52"/>
                </a:cubicBezTo>
                <a:cubicBezTo>
                  <a:pt x="151" y="41"/>
                  <a:pt x="169" y="31"/>
                  <a:pt x="187" y="24"/>
                </a:cubicBezTo>
                <a:cubicBezTo>
                  <a:pt x="206" y="16"/>
                  <a:pt x="225" y="10"/>
                  <a:pt x="245" y="6"/>
                </a:cubicBezTo>
                <a:cubicBezTo>
                  <a:pt x="264" y="2"/>
                  <a:pt x="284" y="0"/>
                  <a:pt x="304" y="0"/>
                </a:cubicBezTo>
                <a:lnTo>
                  <a:pt x="10624" y="0"/>
                </a:lnTo>
                <a:cubicBezTo>
                  <a:pt x="10644" y="0"/>
                  <a:pt x="10663" y="2"/>
                  <a:pt x="10683" y="6"/>
                </a:cubicBezTo>
                <a:cubicBezTo>
                  <a:pt x="10703" y="10"/>
                  <a:pt x="10722" y="16"/>
                  <a:pt x="10740" y="24"/>
                </a:cubicBezTo>
                <a:cubicBezTo>
                  <a:pt x="10759" y="31"/>
                  <a:pt x="10776" y="41"/>
                  <a:pt x="10793" y="52"/>
                </a:cubicBezTo>
                <a:cubicBezTo>
                  <a:pt x="10809" y="63"/>
                  <a:pt x="10825" y="75"/>
                  <a:pt x="10839" y="90"/>
                </a:cubicBezTo>
                <a:cubicBezTo>
                  <a:pt x="10853" y="104"/>
                  <a:pt x="10866" y="119"/>
                  <a:pt x="10877" y="136"/>
                </a:cubicBezTo>
                <a:cubicBezTo>
                  <a:pt x="10888" y="152"/>
                  <a:pt x="10897" y="170"/>
                  <a:pt x="10905" y="188"/>
                </a:cubicBezTo>
                <a:cubicBezTo>
                  <a:pt x="10912" y="207"/>
                  <a:pt x="10918" y="226"/>
                  <a:pt x="10922" y="245"/>
                </a:cubicBezTo>
                <a:cubicBezTo>
                  <a:pt x="10926" y="265"/>
                  <a:pt x="10928" y="285"/>
                  <a:pt x="10928" y="305"/>
                </a:cubicBezTo>
                <a:lnTo>
                  <a:pt x="10928" y="12794"/>
                </a:lnTo>
                <a:cubicBezTo>
                  <a:pt x="10928" y="12814"/>
                  <a:pt x="10926" y="12834"/>
                  <a:pt x="10922" y="12853"/>
                </a:cubicBezTo>
                <a:cubicBezTo>
                  <a:pt x="10918" y="12873"/>
                  <a:pt x="10912" y="12892"/>
                  <a:pt x="10905" y="12910"/>
                </a:cubicBezTo>
                <a:cubicBezTo>
                  <a:pt x="10897" y="12929"/>
                  <a:pt x="10888" y="12946"/>
                  <a:pt x="10877" y="12963"/>
                </a:cubicBezTo>
                <a:cubicBezTo>
                  <a:pt x="10866" y="12980"/>
                  <a:pt x="10853" y="12995"/>
                  <a:pt x="10839" y="13009"/>
                </a:cubicBezTo>
                <a:cubicBezTo>
                  <a:pt x="10825" y="13023"/>
                  <a:pt x="10809" y="13036"/>
                  <a:pt x="10793" y="13047"/>
                </a:cubicBezTo>
                <a:cubicBezTo>
                  <a:pt x="10776" y="13058"/>
                  <a:pt x="10759" y="13067"/>
                  <a:pt x="10740" y="13075"/>
                </a:cubicBezTo>
                <a:cubicBezTo>
                  <a:pt x="10722" y="13083"/>
                  <a:pt x="10703" y="13089"/>
                  <a:pt x="10683" y="13092"/>
                </a:cubicBezTo>
                <a:cubicBezTo>
                  <a:pt x="10663" y="13096"/>
                  <a:pt x="10644" y="13098"/>
                  <a:pt x="10624" y="13098"/>
                </a:cubicBezTo>
                <a:lnTo>
                  <a:pt x="304" y="13098"/>
                </a:lnTo>
                <a:cubicBezTo>
                  <a:pt x="284" y="13098"/>
                  <a:pt x="264" y="13096"/>
                  <a:pt x="245" y="13092"/>
                </a:cubicBezTo>
                <a:cubicBezTo>
                  <a:pt x="225" y="13089"/>
                  <a:pt x="206" y="13083"/>
                  <a:pt x="187" y="13075"/>
                </a:cubicBezTo>
                <a:cubicBezTo>
                  <a:pt x="169" y="13067"/>
                  <a:pt x="151" y="13058"/>
                  <a:pt x="135" y="13047"/>
                </a:cubicBezTo>
                <a:cubicBezTo>
                  <a:pt x="118" y="13036"/>
                  <a:pt x="103" y="13023"/>
                  <a:pt x="89" y="13009"/>
                </a:cubicBezTo>
                <a:cubicBezTo>
                  <a:pt x="75" y="12995"/>
                  <a:pt x="62" y="12980"/>
                  <a:pt x="51" y="12963"/>
                </a:cubicBezTo>
                <a:cubicBezTo>
                  <a:pt x="40" y="12946"/>
                  <a:pt x="30" y="12929"/>
                  <a:pt x="23" y="12910"/>
                </a:cubicBezTo>
                <a:cubicBezTo>
                  <a:pt x="15" y="12892"/>
                  <a:pt x="9" y="12873"/>
                  <a:pt x="5" y="12853"/>
                </a:cubicBezTo>
                <a:cubicBezTo>
                  <a:pt x="2" y="12834"/>
                  <a:pt x="0" y="12814"/>
                  <a:pt x="0" y="12794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0" name=""/>
          <p:cNvSpPr txBox="1"/>
          <p:nvPr/>
        </p:nvSpPr>
        <p:spPr>
          <a:xfrm>
            <a:off x="695160" y="2382840"/>
            <a:ext cx="620268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条形图直观比较各阶段的时间⻓度，清晰展示项目进度的时间分布及关键阶段占比。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1" name=""/>
          <p:cNvSpPr txBox="1"/>
          <p:nvPr/>
        </p:nvSpPr>
        <p:spPr>
          <a:xfrm>
            <a:off x="8025840" y="2778840"/>
            <a:ext cx="12573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关键里程碑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2" name=""/>
          <p:cNvSpPr txBox="1"/>
          <p:nvPr/>
        </p:nvSpPr>
        <p:spPr>
          <a:xfrm>
            <a:off x="8025840" y="3466080"/>
            <a:ext cx="25146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500" strike="noStrike" u="none" i="0">
                <a:solidFill>
                  <a:srgbClr val="f59e0b"/>
                </a:solidFill>
                <a:effectLst/>
                <a:uFillTx/>
                <a:latin typeface="Noto Sans SC"/>
                <a:ea typeface="Noto Sans SC"/>
              </a:rPr>
              <a:t>03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3" name=""/>
          <p:cNvSpPr txBox="1"/>
          <p:nvPr/>
        </p:nvSpPr>
        <p:spPr>
          <a:xfrm>
            <a:off x="8390160" y="3431880"/>
            <a:ext cx="188595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第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"/>
          <p:cNvSpPr txBox="1"/>
          <p:nvPr/>
        </p:nvSpPr>
        <p:spPr>
          <a:xfrm>
            <a:off x="8561520" y="343584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3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5" name=""/>
          <p:cNvSpPr txBox="1"/>
          <p:nvPr/>
        </p:nvSpPr>
        <p:spPr>
          <a:xfrm>
            <a:off x="8656920" y="3431880"/>
            <a:ext cx="188595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周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"/>
          <p:cNvSpPr txBox="1"/>
          <p:nvPr/>
        </p:nvSpPr>
        <p:spPr>
          <a:xfrm>
            <a:off x="8390160" y="3687480"/>
            <a:ext cx="134112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测试方案评审通过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7" name=""/>
          <p:cNvSpPr txBox="1"/>
          <p:nvPr/>
        </p:nvSpPr>
        <p:spPr>
          <a:xfrm>
            <a:off x="8025840" y="4190040"/>
            <a:ext cx="25146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500" strike="noStrike" u="none" i="0">
                <a:solidFill>
                  <a:srgbClr val="f59e0b"/>
                </a:solidFill>
                <a:effectLst/>
                <a:uFillTx/>
                <a:latin typeface="Noto Sans SC"/>
                <a:ea typeface="Noto Sans SC"/>
              </a:rPr>
              <a:t>09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8" name=""/>
          <p:cNvSpPr txBox="1"/>
          <p:nvPr/>
        </p:nvSpPr>
        <p:spPr>
          <a:xfrm>
            <a:off x="8390160" y="4155840"/>
            <a:ext cx="188595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第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9" name=""/>
          <p:cNvSpPr txBox="1"/>
          <p:nvPr/>
        </p:nvSpPr>
        <p:spPr>
          <a:xfrm>
            <a:off x="8561520" y="415980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9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"/>
          <p:cNvSpPr txBox="1"/>
          <p:nvPr/>
        </p:nvSpPr>
        <p:spPr>
          <a:xfrm>
            <a:off x="8656920" y="4155840"/>
            <a:ext cx="188595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周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"/>
          <p:cNvSpPr txBox="1"/>
          <p:nvPr/>
        </p:nvSpPr>
        <p:spPr>
          <a:xfrm>
            <a:off x="8390160" y="4411440"/>
            <a:ext cx="134112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型式试验全部完成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2" name=""/>
          <p:cNvSpPr txBox="1"/>
          <p:nvPr/>
        </p:nvSpPr>
        <p:spPr>
          <a:xfrm>
            <a:off x="8025840" y="4914000"/>
            <a:ext cx="25146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500" strike="noStrike" u="none" i="0">
                <a:solidFill>
                  <a:srgbClr val="f59e0b"/>
                </a:solidFill>
                <a:effectLst/>
                <a:uFillTx/>
                <a:latin typeface="Noto Sans SC"/>
                <a:ea typeface="Noto Sans SC"/>
              </a:rPr>
              <a:t>11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3" name=""/>
          <p:cNvSpPr txBox="1"/>
          <p:nvPr/>
        </p:nvSpPr>
        <p:spPr>
          <a:xfrm>
            <a:off x="8390160" y="4879440"/>
            <a:ext cx="188595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第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4" name=""/>
          <p:cNvSpPr txBox="1"/>
          <p:nvPr/>
        </p:nvSpPr>
        <p:spPr>
          <a:xfrm>
            <a:off x="8561520" y="4883400"/>
            <a:ext cx="226314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11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5" name=""/>
          <p:cNvSpPr txBox="1"/>
          <p:nvPr/>
        </p:nvSpPr>
        <p:spPr>
          <a:xfrm>
            <a:off x="8752320" y="4879440"/>
            <a:ext cx="188595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周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16" name="" descr=""/>
          <p:cNvPicPr/>
          <p:nvPr/>
        </p:nvPicPr>
        <p:blipFill>
          <a:blip r:embed="rId2"/>
          <a:stretch/>
        </p:blipFill>
        <p:spPr>
          <a:xfrm>
            <a:off x="457200" y="118116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7" name="" descr=""/>
          <p:cNvPicPr/>
          <p:nvPr/>
        </p:nvPicPr>
        <p:blipFill>
          <a:blip r:embed="rId3"/>
          <a:stretch/>
        </p:blipFill>
        <p:spPr>
          <a:xfrm>
            <a:off x="695160" y="2828880"/>
            <a:ext cx="6552720" cy="3333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8" name=""/>
          <p:cNvSpPr txBox="1"/>
          <p:nvPr/>
        </p:nvSpPr>
        <p:spPr>
          <a:xfrm>
            <a:off x="8390160" y="5135400"/>
            <a:ext cx="10058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测试报告交付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320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1" name="" descr=""/>
          <p:cNvPicPr/>
          <p:nvPr/>
        </p:nvPicPr>
        <p:blipFill>
          <a:blip r:embed="rId2"/>
          <a:stretch/>
        </p:blipFill>
        <p:spPr>
          <a:xfrm>
            <a:off x="456120" y="-2880"/>
            <a:ext cx="11279520" cy="686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2" name=""/>
          <p:cNvSpPr/>
          <p:nvPr/>
        </p:nvSpPr>
        <p:spPr>
          <a:xfrm>
            <a:off x="618840" y="1761840"/>
            <a:ext cx="4372560" cy="4477320"/>
          </a:xfrm>
          <a:custGeom>
            <a:avLst/>
            <a:gdLst/>
            <a:ahLst/>
            <a:rect l="0" t="0" r="r" b="b"/>
            <a:pathLst>
              <a:path fill="none" w="12146" h="12437">
                <a:moveTo>
                  <a:pt x="0" y="12040"/>
                </a:moveTo>
                <a:lnTo>
                  <a:pt x="0" y="397"/>
                </a:lnTo>
                <a:cubicBezTo>
                  <a:pt x="0" y="371"/>
                  <a:pt x="3" y="345"/>
                  <a:pt x="8" y="320"/>
                </a:cubicBezTo>
                <a:cubicBezTo>
                  <a:pt x="13" y="294"/>
                  <a:pt x="21" y="269"/>
                  <a:pt x="31" y="245"/>
                </a:cubicBezTo>
                <a:cubicBezTo>
                  <a:pt x="40" y="221"/>
                  <a:pt x="53" y="198"/>
                  <a:pt x="67" y="177"/>
                </a:cubicBezTo>
                <a:cubicBezTo>
                  <a:pt x="82" y="155"/>
                  <a:pt x="98" y="135"/>
                  <a:pt x="117" y="117"/>
                </a:cubicBezTo>
                <a:cubicBezTo>
                  <a:pt x="135" y="98"/>
                  <a:pt x="155" y="82"/>
                  <a:pt x="177" y="67"/>
                </a:cubicBezTo>
                <a:cubicBezTo>
                  <a:pt x="198" y="53"/>
                  <a:pt x="221" y="40"/>
                  <a:pt x="245" y="31"/>
                </a:cubicBezTo>
                <a:cubicBezTo>
                  <a:pt x="269" y="21"/>
                  <a:pt x="294" y="13"/>
                  <a:pt x="320" y="8"/>
                </a:cubicBezTo>
                <a:cubicBezTo>
                  <a:pt x="345" y="3"/>
                  <a:pt x="371" y="0"/>
                  <a:pt x="397" y="0"/>
                </a:cubicBezTo>
                <a:lnTo>
                  <a:pt x="11749" y="0"/>
                </a:lnTo>
                <a:cubicBezTo>
                  <a:pt x="11775" y="0"/>
                  <a:pt x="11801" y="3"/>
                  <a:pt x="11826" y="8"/>
                </a:cubicBezTo>
                <a:cubicBezTo>
                  <a:pt x="11852" y="13"/>
                  <a:pt x="11877" y="21"/>
                  <a:pt x="11901" y="31"/>
                </a:cubicBezTo>
                <a:cubicBezTo>
                  <a:pt x="11925" y="40"/>
                  <a:pt x="11948" y="53"/>
                  <a:pt x="11969" y="67"/>
                </a:cubicBezTo>
                <a:cubicBezTo>
                  <a:pt x="11991" y="82"/>
                  <a:pt x="12011" y="98"/>
                  <a:pt x="12029" y="117"/>
                </a:cubicBezTo>
                <a:cubicBezTo>
                  <a:pt x="12048" y="135"/>
                  <a:pt x="12064" y="155"/>
                  <a:pt x="12079" y="177"/>
                </a:cubicBezTo>
                <a:cubicBezTo>
                  <a:pt x="12093" y="198"/>
                  <a:pt x="12105" y="221"/>
                  <a:pt x="12115" y="245"/>
                </a:cubicBezTo>
                <a:cubicBezTo>
                  <a:pt x="12125" y="269"/>
                  <a:pt x="12133" y="294"/>
                  <a:pt x="12138" y="320"/>
                </a:cubicBezTo>
                <a:cubicBezTo>
                  <a:pt x="12143" y="345"/>
                  <a:pt x="12146" y="371"/>
                  <a:pt x="12146" y="397"/>
                </a:cubicBezTo>
                <a:lnTo>
                  <a:pt x="12146" y="12040"/>
                </a:lnTo>
                <a:cubicBezTo>
                  <a:pt x="12146" y="12066"/>
                  <a:pt x="12143" y="12092"/>
                  <a:pt x="12138" y="12117"/>
                </a:cubicBezTo>
                <a:cubicBezTo>
                  <a:pt x="12133" y="12143"/>
                  <a:pt x="12125" y="12168"/>
                  <a:pt x="12115" y="12192"/>
                </a:cubicBezTo>
                <a:cubicBezTo>
                  <a:pt x="12105" y="12216"/>
                  <a:pt x="12093" y="12239"/>
                  <a:pt x="12079" y="12260"/>
                </a:cubicBezTo>
                <a:cubicBezTo>
                  <a:pt x="12064" y="12282"/>
                  <a:pt x="12048" y="12302"/>
                  <a:pt x="12029" y="12320"/>
                </a:cubicBezTo>
                <a:cubicBezTo>
                  <a:pt x="12011" y="12339"/>
                  <a:pt x="11991" y="12355"/>
                  <a:pt x="11969" y="12370"/>
                </a:cubicBezTo>
                <a:cubicBezTo>
                  <a:pt x="11948" y="12384"/>
                  <a:pt x="11925" y="12397"/>
                  <a:pt x="11901" y="12406"/>
                </a:cubicBezTo>
                <a:cubicBezTo>
                  <a:pt x="11877" y="12416"/>
                  <a:pt x="11852" y="12424"/>
                  <a:pt x="11826" y="12429"/>
                </a:cubicBezTo>
                <a:cubicBezTo>
                  <a:pt x="11801" y="12434"/>
                  <a:pt x="11775" y="12437"/>
                  <a:pt x="11749" y="12437"/>
                </a:cubicBezTo>
                <a:lnTo>
                  <a:pt x="397" y="12437"/>
                </a:lnTo>
                <a:cubicBezTo>
                  <a:pt x="371" y="12437"/>
                  <a:pt x="345" y="12434"/>
                  <a:pt x="320" y="12429"/>
                </a:cubicBezTo>
                <a:cubicBezTo>
                  <a:pt x="294" y="12424"/>
                  <a:pt x="269" y="12416"/>
                  <a:pt x="245" y="12406"/>
                </a:cubicBezTo>
                <a:cubicBezTo>
                  <a:pt x="221" y="12397"/>
                  <a:pt x="198" y="12384"/>
                  <a:pt x="177" y="12370"/>
                </a:cubicBezTo>
                <a:cubicBezTo>
                  <a:pt x="155" y="12355"/>
                  <a:pt x="135" y="12339"/>
                  <a:pt x="117" y="12320"/>
                </a:cubicBezTo>
                <a:cubicBezTo>
                  <a:pt x="98" y="12302"/>
                  <a:pt x="82" y="12282"/>
                  <a:pt x="67" y="12260"/>
                </a:cubicBezTo>
                <a:cubicBezTo>
                  <a:pt x="53" y="12239"/>
                  <a:pt x="40" y="12216"/>
                  <a:pt x="31" y="12192"/>
                </a:cubicBezTo>
                <a:cubicBezTo>
                  <a:pt x="21" y="12168"/>
                  <a:pt x="13" y="12143"/>
                  <a:pt x="8" y="12117"/>
                </a:cubicBezTo>
                <a:cubicBezTo>
                  <a:pt x="3" y="12092"/>
                  <a:pt x="0" y="12066"/>
                  <a:pt x="0" y="12040"/>
                </a:cubicBezTo>
              </a:path>
            </a:pathLst>
          </a:custGeom>
          <a:solidFill>
            <a:srgbClr val="38BDF8">
              <a:alpha val="5000"/>
            </a:srgbClr>
          </a:solidFill>
          <a:ln w="18720">
            <a:solidFill>
              <a:srgbClr val="e5e7eb"/>
            </a:solidFill>
            <a:miter/>
          </a:ln>
        </p:spPr>
        <p:txBody>
          <a:bodyPr lIns="9360" rIns="9360" tIns="9360" bIns="936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23" name="" descr=""/>
          <p:cNvPicPr/>
          <p:nvPr/>
        </p:nvPicPr>
        <p:blipFill>
          <a:blip r:embed="rId3"/>
          <a:stretch/>
        </p:blipFill>
        <p:spPr>
          <a:xfrm>
            <a:off x="627120" y="1771560"/>
            <a:ext cx="4358160" cy="4457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4" name=""/>
          <p:cNvSpPr/>
          <p:nvPr/>
        </p:nvSpPr>
        <p:spPr>
          <a:xfrm>
            <a:off x="5462280" y="2366640"/>
            <a:ext cx="371880" cy="371880"/>
          </a:xfrm>
          <a:custGeom>
            <a:avLst/>
            <a:gdLst/>
            <a:ahLst/>
            <a:rect l="0" t="0" r="r" b="b"/>
            <a:pathLst>
              <a:path w="1033" h="1033">
                <a:moveTo>
                  <a:pt x="0" y="835"/>
                </a:moveTo>
                <a:lnTo>
                  <a:pt x="0" y="200"/>
                </a:lnTo>
                <a:cubicBezTo>
                  <a:pt x="0" y="187"/>
                  <a:pt x="2" y="174"/>
                  <a:pt x="4" y="161"/>
                </a:cubicBezTo>
                <a:cubicBezTo>
                  <a:pt x="7" y="148"/>
                  <a:pt x="10" y="136"/>
                  <a:pt x="15" y="123"/>
                </a:cubicBezTo>
                <a:cubicBezTo>
                  <a:pt x="20" y="111"/>
                  <a:pt x="27" y="99"/>
                  <a:pt x="34" y="89"/>
                </a:cubicBezTo>
                <a:cubicBezTo>
                  <a:pt x="41" y="78"/>
                  <a:pt x="49" y="68"/>
                  <a:pt x="58" y="59"/>
                </a:cubicBezTo>
                <a:cubicBezTo>
                  <a:pt x="68" y="49"/>
                  <a:pt x="78" y="41"/>
                  <a:pt x="89" y="34"/>
                </a:cubicBezTo>
                <a:cubicBezTo>
                  <a:pt x="99" y="27"/>
                  <a:pt x="111" y="20"/>
                  <a:pt x="123" y="16"/>
                </a:cubicBezTo>
                <a:cubicBezTo>
                  <a:pt x="135" y="11"/>
                  <a:pt x="147" y="7"/>
                  <a:pt x="160" y="4"/>
                </a:cubicBezTo>
                <a:cubicBezTo>
                  <a:pt x="173" y="2"/>
                  <a:pt x="186" y="0"/>
                  <a:pt x="199" y="0"/>
                </a:cubicBezTo>
                <a:lnTo>
                  <a:pt x="835" y="0"/>
                </a:lnTo>
                <a:cubicBezTo>
                  <a:pt x="848" y="0"/>
                  <a:pt x="861" y="2"/>
                  <a:pt x="874" y="4"/>
                </a:cubicBezTo>
                <a:cubicBezTo>
                  <a:pt x="886" y="7"/>
                  <a:pt x="899" y="11"/>
                  <a:pt x="911" y="16"/>
                </a:cubicBezTo>
                <a:cubicBezTo>
                  <a:pt x="923" y="20"/>
                  <a:pt x="934" y="27"/>
                  <a:pt x="945" y="34"/>
                </a:cubicBezTo>
                <a:cubicBezTo>
                  <a:pt x="956" y="41"/>
                  <a:pt x="966" y="49"/>
                  <a:pt x="975" y="59"/>
                </a:cubicBezTo>
                <a:cubicBezTo>
                  <a:pt x="984" y="68"/>
                  <a:pt x="993" y="78"/>
                  <a:pt x="1000" y="89"/>
                </a:cubicBezTo>
                <a:cubicBezTo>
                  <a:pt x="1007" y="99"/>
                  <a:pt x="1013" y="111"/>
                  <a:pt x="1018" y="123"/>
                </a:cubicBezTo>
                <a:cubicBezTo>
                  <a:pt x="1023" y="136"/>
                  <a:pt x="1027" y="148"/>
                  <a:pt x="1029" y="161"/>
                </a:cubicBezTo>
                <a:cubicBezTo>
                  <a:pt x="1032" y="174"/>
                  <a:pt x="1033" y="187"/>
                  <a:pt x="1033" y="200"/>
                </a:cubicBezTo>
                <a:lnTo>
                  <a:pt x="1033" y="835"/>
                </a:lnTo>
                <a:cubicBezTo>
                  <a:pt x="1033" y="848"/>
                  <a:pt x="1032" y="861"/>
                  <a:pt x="1029" y="874"/>
                </a:cubicBezTo>
                <a:cubicBezTo>
                  <a:pt x="1027" y="886"/>
                  <a:pt x="1023" y="899"/>
                  <a:pt x="1018" y="911"/>
                </a:cubicBezTo>
                <a:cubicBezTo>
                  <a:pt x="1013" y="923"/>
                  <a:pt x="1007" y="934"/>
                  <a:pt x="1000" y="945"/>
                </a:cubicBezTo>
                <a:cubicBezTo>
                  <a:pt x="993" y="956"/>
                  <a:pt x="984" y="966"/>
                  <a:pt x="975" y="975"/>
                </a:cubicBezTo>
                <a:cubicBezTo>
                  <a:pt x="966" y="984"/>
                  <a:pt x="956" y="993"/>
                  <a:pt x="945" y="1000"/>
                </a:cubicBezTo>
                <a:cubicBezTo>
                  <a:pt x="934" y="1007"/>
                  <a:pt x="923" y="1013"/>
                  <a:pt x="911" y="1018"/>
                </a:cubicBezTo>
                <a:cubicBezTo>
                  <a:pt x="899" y="1023"/>
                  <a:pt x="886" y="1027"/>
                  <a:pt x="874" y="1029"/>
                </a:cubicBezTo>
                <a:cubicBezTo>
                  <a:pt x="861" y="1032"/>
                  <a:pt x="848" y="1033"/>
                  <a:pt x="835" y="1033"/>
                </a:cubicBezTo>
                <a:lnTo>
                  <a:pt x="199" y="1033"/>
                </a:lnTo>
                <a:cubicBezTo>
                  <a:pt x="186" y="1033"/>
                  <a:pt x="173" y="1032"/>
                  <a:pt x="160" y="1029"/>
                </a:cubicBezTo>
                <a:cubicBezTo>
                  <a:pt x="147" y="1027"/>
                  <a:pt x="135" y="1023"/>
                  <a:pt x="123" y="1018"/>
                </a:cubicBezTo>
                <a:cubicBezTo>
                  <a:pt x="111" y="1013"/>
                  <a:pt x="99" y="1007"/>
                  <a:pt x="89" y="1000"/>
                </a:cubicBezTo>
                <a:cubicBezTo>
                  <a:pt x="78" y="993"/>
                  <a:pt x="68" y="984"/>
                  <a:pt x="58" y="975"/>
                </a:cubicBezTo>
                <a:cubicBezTo>
                  <a:pt x="49" y="966"/>
                  <a:pt x="41" y="956"/>
                  <a:pt x="34" y="945"/>
                </a:cubicBezTo>
                <a:cubicBezTo>
                  <a:pt x="27" y="934"/>
                  <a:pt x="20" y="923"/>
                  <a:pt x="15" y="911"/>
                </a:cubicBezTo>
                <a:cubicBezTo>
                  <a:pt x="10" y="899"/>
                  <a:pt x="7" y="886"/>
                  <a:pt x="4" y="874"/>
                </a:cubicBezTo>
                <a:cubicBezTo>
                  <a:pt x="2" y="861"/>
                  <a:pt x="0" y="848"/>
                  <a:pt x="0" y="835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"/>
          <p:cNvSpPr/>
          <p:nvPr/>
        </p:nvSpPr>
        <p:spPr>
          <a:xfrm>
            <a:off x="5462280" y="2366640"/>
            <a:ext cx="371880" cy="371880"/>
          </a:xfrm>
          <a:custGeom>
            <a:avLst/>
            <a:gdLst/>
            <a:ahLst/>
            <a:rect l="0" t="0" r="r" b="b"/>
            <a:pathLst>
              <a:path fill="none" w="1033" h="1033">
                <a:moveTo>
                  <a:pt x="0" y="835"/>
                </a:moveTo>
                <a:lnTo>
                  <a:pt x="0" y="200"/>
                </a:lnTo>
                <a:cubicBezTo>
                  <a:pt x="0" y="187"/>
                  <a:pt x="2" y="174"/>
                  <a:pt x="4" y="161"/>
                </a:cubicBezTo>
                <a:cubicBezTo>
                  <a:pt x="7" y="148"/>
                  <a:pt x="10" y="136"/>
                  <a:pt x="15" y="123"/>
                </a:cubicBezTo>
                <a:cubicBezTo>
                  <a:pt x="20" y="111"/>
                  <a:pt x="27" y="99"/>
                  <a:pt x="34" y="89"/>
                </a:cubicBezTo>
                <a:cubicBezTo>
                  <a:pt x="41" y="78"/>
                  <a:pt x="49" y="68"/>
                  <a:pt x="58" y="59"/>
                </a:cubicBezTo>
                <a:cubicBezTo>
                  <a:pt x="68" y="49"/>
                  <a:pt x="78" y="41"/>
                  <a:pt x="89" y="34"/>
                </a:cubicBezTo>
                <a:cubicBezTo>
                  <a:pt x="99" y="27"/>
                  <a:pt x="111" y="20"/>
                  <a:pt x="123" y="16"/>
                </a:cubicBezTo>
                <a:cubicBezTo>
                  <a:pt x="135" y="11"/>
                  <a:pt x="147" y="7"/>
                  <a:pt x="160" y="4"/>
                </a:cubicBezTo>
                <a:cubicBezTo>
                  <a:pt x="173" y="2"/>
                  <a:pt x="186" y="0"/>
                  <a:pt x="199" y="0"/>
                </a:cubicBezTo>
                <a:lnTo>
                  <a:pt x="835" y="0"/>
                </a:lnTo>
                <a:cubicBezTo>
                  <a:pt x="848" y="0"/>
                  <a:pt x="861" y="2"/>
                  <a:pt x="874" y="4"/>
                </a:cubicBezTo>
                <a:cubicBezTo>
                  <a:pt x="886" y="7"/>
                  <a:pt x="899" y="11"/>
                  <a:pt x="911" y="16"/>
                </a:cubicBezTo>
                <a:cubicBezTo>
                  <a:pt x="923" y="20"/>
                  <a:pt x="934" y="27"/>
                  <a:pt x="945" y="34"/>
                </a:cubicBezTo>
                <a:cubicBezTo>
                  <a:pt x="956" y="41"/>
                  <a:pt x="966" y="49"/>
                  <a:pt x="975" y="59"/>
                </a:cubicBezTo>
                <a:cubicBezTo>
                  <a:pt x="984" y="68"/>
                  <a:pt x="993" y="78"/>
                  <a:pt x="1000" y="89"/>
                </a:cubicBezTo>
                <a:cubicBezTo>
                  <a:pt x="1007" y="99"/>
                  <a:pt x="1013" y="111"/>
                  <a:pt x="1018" y="123"/>
                </a:cubicBezTo>
                <a:cubicBezTo>
                  <a:pt x="1023" y="136"/>
                  <a:pt x="1027" y="148"/>
                  <a:pt x="1029" y="161"/>
                </a:cubicBezTo>
                <a:cubicBezTo>
                  <a:pt x="1032" y="174"/>
                  <a:pt x="1033" y="187"/>
                  <a:pt x="1033" y="200"/>
                </a:cubicBezTo>
                <a:lnTo>
                  <a:pt x="1033" y="835"/>
                </a:lnTo>
                <a:cubicBezTo>
                  <a:pt x="1033" y="848"/>
                  <a:pt x="1032" y="861"/>
                  <a:pt x="1029" y="874"/>
                </a:cubicBezTo>
                <a:cubicBezTo>
                  <a:pt x="1027" y="886"/>
                  <a:pt x="1023" y="899"/>
                  <a:pt x="1018" y="911"/>
                </a:cubicBezTo>
                <a:cubicBezTo>
                  <a:pt x="1013" y="923"/>
                  <a:pt x="1007" y="934"/>
                  <a:pt x="1000" y="945"/>
                </a:cubicBezTo>
                <a:cubicBezTo>
                  <a:pt x="993" y="956"/>
                  <a:pt x="984" y="966"/>
                  <a:pt x="975" y="975"/>
                </a:cubicBezTo>
                <a:cubicBezTo>
                  <a:pt x="966" y="984"/>
                  <a:pt x="956" y="993"/>
                  <a:pt x="945" y="1000"/>
                </a:cubicBezTo>
                <a:cubicBezTo>
                  <a:pt x="934" y="1007"/>
                  <a:pt x="923" y="1013"/>
                  <a:pt x="911" y="1018"/>
                </a:cubicBezTo>
                <a:cubicBezTo>
                  <a:pt x="899" y="1023"/>
                  <a:pt x="886" y="1027"/>
                  <a:pt x="874" y="1029"/>
                </a:cubicBezTo>
                <a:cubicBezTo>
                  <a:pt x="861" y="1032"/>
                  <a:pt x="848" y="1033"/>
                  <a:pt x="835" y="1033"/>
                </a:cubicBezTo>
                <a:lnTo>
                  <a:pt x="199" y="1033"/>
                </a:lnTo>
                <a:cubicBezTo>
                  <a:pt x="186" y="1033"/>
                  <a:pt x="173" y="1032"/>
                  <a:pt x="160" y="1029"/>
                </a:cubicBezTo>
                <a:cubicBezTo>
                  <a:pt x="147" y="1027"/>
                  <a:pt x="135" y="1023"/>
                  <a:pt x="123" y="1018"/>
                </a:cubicBezTo>
                <a:cubicBezTo>
                  <a:pt x="111" y="1013"/>
                  <a:pt x="99" y="1007"/>
                  <a:pt x="89" y="1000"/>
                </a:cubicBezTo>
                <a:cubicBezTo>
                  <a:pt x="78" y="993"/>
                  <a:pt x="68" y="984"/>
                  <a:pt x="58" y="975"/>
                </a:cubicBezTo>
                <a:cubicBezTo>
                  <a:pt x="49" y="966"/>
                  <a:pt x="41" y="956"/>
                  <a:pt x="34" y="945"/>
                </a:cubicBezTo>
                <a:cubicBezTo>
                  <a:pt x="27" y="934"/>
                  <a:pt x="20" y="923"/>
                  <a:pt x="15" y="911"/>
                </a:cubicBezTo>
                <a:cubicBezTo>
                  <a:pt x="10" y="899"/>
                  <a:pt x="7" y="886"/>
                  <a:pt x="4" y="874"/>
                </a:cubicBezTo>
                <a:cubicBezTo>
                  <a:pt x="2" y="861"/>
                  <a:pt x="0" y="848"/>
                  <a:pt x="0" y="835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6" name=""/>
          <p:cNvSpPr txBox="1"/>
          <p:nvPr/>
        </p:nvSpPr>
        <p:spPr>
          <a:xfrm>
            <a:off x="609480" y="637200"/>
            <a:ext cx="163449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⻛险管理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7" name=""/>
          <p:cNvSpPr txBox="1"/>
          <p:nvPr/>
        </p:nvSpPr>
        <p:spPr>
          <a:xfrm>
            <a:off x="5519160" y="242208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01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8" name=""/>
          <p:cNvSpPr txBox="1"/>
          <p:nvPr/>
        </p:nvSpPr>
        <p:spPr>
          <a:xfrm>
            <a:off x="5989320" y="2393640"/>
            <a:ext cx="1244727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技术⻛险防控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9" name=""/>
          <p:cNvSpPr txBox="1"/>
          <p:nvPr/>
        </p:nvSpPr>
        <p:spPr>
          <a:xfrm>
            <a:off x="5989320" y="2687400"/>
            <a:ext cx="6705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标准培训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0" name=""/>
          <p:cNvSpPr txBox="1"/>
          <p:nvPr/>
        </p:nvSpPr>
        <p:spPr>
          <a:xfrm>
            <a:off x="6598800" y="2691000"/>
            <a:ext cx="15192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+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1" name=""/>
          <p:cNvSpPr/>
          <p:nvPr/>
        </p:nvSpPr>
        <p:spPr>
          <a:xfrm>
            <a:off x="5462280" y="3128760"/>
            <a:ext cx="371880" cy="371880"/>
          </a:xfrm>
          <a:custGeom>
            <a:avLst/>
            <a:gdLst/>
            <a:ahLst/>
            <a:rect l="0" t="0" r="r" b="b"/>
            <a:pathLst>
              <a:path w="1033" h="1033">
                <a:moveTo>
                  <a:pt x="0" y="834"/>
                </a:moveTo>
                <a:lnTo>
                  <a:pt x="0" y="199"/>
                </a:lnTo>
                <a:cubicBezTo>
                  <a:pt x="0" y="186"/>
                  <a:pt x="2" y="174"/>
                  <a:pt x="4" y="161"/>
                </a:cubicBezTo>
                <a:cubicBezTo>
                  <a:pt x="7" y="148"/>
                  <a:pt x="10" y="136"/>
                  <a:pt x="15" y="124"/>
                </a:cubicBezTo>
                <a:cubicBezTo>
                  <a:pt x="20" y="112"/>
                  <a:pt x="27" y="100"/>
                  <a:pt x="34" y="89"/>
                </a:cubicBezTo>
                <a:cubicBezTo>
                  <a:pt x="41" y="78"/>
                  <a:pt x="49" y="67"/>
                  <a:pt x="58" y="58"/>
                </a:cubicBezTo>
                <a:cubicBezTo>
                  <a:pt x="68" y="49"/>
                  <a:pt x="78" y="41"/>
                  <a:pt x="89" y="34"/>
                </a:cubicBezTo>
                <a:cubicBezTo>
                  <a:pt x="99" y="26"/>
                  <a:pt x="111" y="20"/>
                  <a:pt x="123" y="15"/>
                </a:cubicBezTo>
                <a:cubicBezTo>
                  <a:pt x="135" y="10"/>
                  <a:pt x="147" y="6"/>
                  <a:pt x="160" y="4"/>
                </a:cubicBezTo>
                <a:cubicBezTo>
                  <a:pt x="173" y="1"/>
                  <a:pt x="186" y="0"/>
                  <a:pt x="199" y="0"/>
                </a:cubicBezTo>
                <a:lnTo>
                  <a:pt x="835" y="0"/>
                </a:lnTo>
                <a:cubicBezTo>
                  <a:pt x="848" y="0"/>
                  <a:pt x="861" y="1"/>
                  <a:pt x="874" y="4"/>
                </a:cubicBezTo>
                <a:cubicBezTo>
                  <a:pt x="886" y="6"/>
                  <a:pt x="899" y="10"/>
                  <a:pt x="911" y="15"/>
                </a:cubicBezTo>
                <a:cubicBezTo>
                  <a:pt x="923" y="20"/>
                  <a:pt x="934" y="26"/>
                  <a:pt x="945" y="34"/>
                </a:cubicBezTo>
                <a:cubicBezTo>
                  <a:pt x="956" y="41"/>
                  <a:pt x="966" y="49"/>
                  <a:pt x="975" y="58"/>
                </a:cubicBezTo>
                <a:cubicBezTo>
                  <a:pt x="984" y="67"/>
                  <a:pt x="993" y="78"/>
                  <a:pt x="1000" y="89"/>
                </a:cubicBezTo>
                <a:cubicBezTo>
                  <a:pt x="1007" y="100"/>
                  <a:pt x="1013" y="112"/>
                  <a:pt x="1018" y="124"/>
                </a:cubicBezTo>
                <a:cubicBezTo>
                  <a:pt x="1023" y="136"/>
                  <a:pt x="1027" y="148"/>
                  <a:pt x="1029" y="161"/>
                </a:cubicBezTo>
                <a:cubicBezTo>
                  <a:pt x="1032" y="174"/>
                  <a:pt x="1033" y="186"/>
                  <a:pt x="1033" y="199"/>
                </a:cubicBezTo>
                <a:lnTo>
                  <a:pt x="1033" y="834"/>
                </a:lnTo>
                <a:cubicBezTo>
                  <a:pt x="1033" y="848"/>
                  <a:pt x="1032" y="860"/>
                  <a:pt x="1029" y="873"/>
                </a:cubicBezTo>
                <a:cubicBezTo>
                  <a:pt x="1027" y="886"/>
                  <a:pt x="1023" y="898"/>
                  <a:pt x="1018" y="910"/>
                </a:cubicBezTo>
                <a:cubicBezTo>
                  <a:pt x="1013" y="922"/>
                  <a:pt x="1007" y="934"/>
                  <a:pt x="1000" y="945"/>
                </a:cubicBezTo>
                <a:cubicBezTo>
                  <a:pt x="993" y="956"/>
                  <a:pt x="984" y="966"/>
                  <a:pt x="975" y="975"/>
                </a:cubicBezTo>
                <a:cubicBezTo>
                  <a:pt x="966" y="984"/>
                  <a:pt x="956" y="992"/>
                  <a:pt x="945" y="999"/>
                </a:cubicBezTo>
                <a:cubicBezTo>
                  <a:pt x="934" y="1007"/>
                  <a:pt x="923" y="1013"/>
                  <a:pt x="911" y="1018"/>
                </a:cubicBezTo>
                <a:cubicBezTo>
                  <a:pt x="899" y="1023"/>
                  <a:pt x="886" y="1027"/>
                  <a:pt x="874" y="1029"/>
                </a:cubicBezTo>
                <a:cubicBezTo>
                  <a:pt x="861" y="1032"/>
                  <a:pt x="848" y="1033"/>
                  <a:pt x="835" y="1033"/>
                </a:cubicBezTo>
                <a:lnTo>
                  <a:pt x="199" y="1033"/>
                </a:lnTo>
                <a:cubicBezTo>
                  <a:pt x="186" y="1033"/>
                  <a:pt x="173" y="1032"/>
                  <a:pt x="160" y="1029"/>
                </a:cubicBezTo>
                <a:cubicBezTo>
                  <a:pt x="147" y="1027"/>
                  <a:pt x="135" y="1023"/>
                  <a:pt x="123" y="1018"/>
                </a:cubicBezTo>
                <a:cubicBezTo>
                  <a:pt x="111" y="1013"/>
                  <a:pt x="99" y="1007"/>
                  <a:pt x="89" y="999"/>
                </a:cubicBezTo>
                <a:cubicBezTo>
                  <a:pt x="78" y="992"/>
                  <a:pt x="68" y="984"/>
                  <a:pt x="58" y="975"/>
                </a:cubicBezTo>
                <a:cubicBezTo>
                  <a:pt x="49" y="966"/>
                  <a:pt x="41" y="956"/>
                  <a:pt x="34" y="945"/>
                </a:cubicBezTo>
                <a:cubicBezTo>
                  <a:pt x="27" y="934"/>
                  <a:pt x="20" y="922"/>
                  <a:pt x="15" y="910"/>
                </a:cubicBezTo>
                <a:cubicBezTo>
                  <a:pt x="10" y="898"/>
                  <a:pt x="7" y="886"/>
                  <a:pt x="4" y="873"/>
                </a:cubicBezTo>
                <a:cubicBezTo>
                  <a:pt x="2" y="860"/>
                  <a:pt x="0" y="848"/>
                  <a:pt x="0" y="834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2" name=""/>
          <p:cNvSpPr/>
          <p:nvPr/>
        </p:nvSpPr>
        <p:spPr>
          <a:xfrm>
            <a:off x="5462280" y="3128760"/>
            <a:ext cx="371880" cy="371880"/>
          </a:xfrm>
          <a:custGeom>
            <a:avLst/>
            <a:gdLst/>
            <a:ahLst/>
            <a:rect l="0" t="0" r="r" b="b"/>
            <a:pathLst>
              <a:path fill="none" w="1033" h="1033">
                <a:moveTo>
                  <a:pt x="0" y="834"/>
                </a:moveTo>
                <a:lnTo>
                  <a:pt x="0" y="199"/>
                </a:lnTo>
                <a:cubicBezTo>
                  <a:pt x="0" y="186"/>
                  <a:pt x="2" y="174"/>
                  <a:pt x="4" y="161"/>
                </a:cubicBezTo>
                <a:cubicBezTo>
                  <a:pt x="7" y="148"/>
                  <a:pt x="10" y="136"/>
                  <a:pt x="15" y="124"/>
                </a:cubicBezTo>
                <a:cubicBezTo>
                  <a:pt x="20" y="112"/>
                  <a:pt x="27" y="100"/>
                  <a:pt x="34" y="89"/>
                </a:cubicBezTo>
                <a:cubicBezTo>
                  <a:pt x="41" y="78"/>
                  <a:pt x="49" y="67"/>
                  <a:pt x="58" y="58"/>
                </a:cubicBezTo>
                <a:cubicBezTo>
                  <a:pt x="68" y="49"/>
                  <a:pt x="78" y="41"/>
                  <a:pt x="89" y="34"/>
                </a:cubicBezTo>
                <a:cubicBezTo>
                  <a:pt x="99" y="26"/>
                  <a:pt x="111" y="20"/>
                  <a:pt x="123" y="15"/>
                </a:cubicBezTo>
                <a:cubicBezTo>
                  <a:pt x="135" y="10"/>
                  <a:pt x="147" y="6"/>
                  <a:pt x="160" y="4"/>
                </a:cubicBezTo>
                <a:cubicBezTo>
                  <a:pt x="173" y="1"/>
                  <a:pt x="186" y="0"/>
                  <a:pt x="199" y="0"/>
                </a:cubicBezTo>
                <a:lnTo>
                  <a:pt x="835" y="0"/>
                </a:lnTo>
                <a:cubicBezTo>
                  <a:pt x="848" y="0"/>
                  <a:pt x="861" y="1"/>
                  <a:pt x="874" y="4"/>
                </a:cubicBezTo>
                <a:cubicBezTo>
                  <a:pt x="886" y="6"/>
                  <a:pt x="899" y="10"/>
                  <a:pt x="911" y="15"/>
                </a:cubicBezTo>
                <a:cubicBezTo>
                  <a:pt x="923" y="20"/>
                  <a:pt x="934" y="26"/>
                  <a:pt x="945" y="34"/>
                </a:cubicBezTo>
                <a:cubicBezTo>
                  <a:pt x="956" y="41"/>
                  <a:pt x="966" y="49"/>
                  <a:pt x="975" y="58"/>
                </a:cubicBezTo>
                <a:cubicBezTo>
                  <a:pt x="984" y="67"/>
                  <a:pt x="993" y="78"/>
                  <a:pt x="1000" y="89"/>
                </a:cubicBezTo>
                <a:cubicBezTo>
                  <a:pt x="1007" y="100"/>
                  <a:pt x="1013" y="112"/>
                  <a:pt x="1018" y="124"/>
                </a:cubicBezTo>
                <a:cubicBezTo>
                  <a:pt x="1023" y="136"/>
                  <a:pt x="1027" y="148"/>
                  <a:pt x="1029" y="161"/>
                </a:cubicBezTo>
                <a:cubicBezTo>
                  <a:pt x="1032" y="174"/>
                  <a:pt x="1033" y="186"/>
                  <a:pt x="1033" y="199"/>
                </a:cubicBezTo>
                <a:lnTo>
                  <a:pt x="1033" y="834"/>
                </a:lnTo>
                <a:cubicBezTo>
                  <a:pt x="1033" y="848"/>
                  <a:pt x="1032" y="860"/>
                  <a:pt x="1029" y="873"/>
                </a:cubicBezTo>
                <a:cubicBezTo>
                  <a:pt x="1027" y="886"/>
                  <a:pt x="1023" y="898"/>
                  <a:pt x="1018" y="910"/>
                </a:cubicBezTo>
                <a:cubicBezTo>
                  <a:pt x="1013" y="922"/>
                  <a:pt x="1007" y="934"/>
                  <a:pt x="1000" y="945"/>
                </a:cubicBezTo>
                <a:cubicBezTo>
                  <a:pt x="993" y="956"/>
                  <a:pt x="984" y="966"/>
                  <a:pt x="975" y="975"/>
                </a:cubicBezTo>
                <a:cubicBezTo>
                  <a:pt x="966" y="984"/>
                  <a:pt x="956" y="992"/>
                  <a:pt x="945" y="999"/>
                </a:cubicBezTo>
                <a:cubicBezTo>
                  <a:pt x="934" y="1007"/>
                  <a:pt x="923" y="1013"/>
                  <a:pt x="911" y="1018"/>
                </a:cubicBezTo>
                <a:cubicBezTo>
                  <a:pt x="899" y="1023"/>
                  <a:pt x="886" y="1027"/>
                  <a:pt x="874" y="1029"/>
                </a:cubicBezTo>
                <a:cubicBezTo>
                  <a:pt x="861" y="1032"/>
                  <a:pt x="848" y="1033"/>
                  <a:pt x="835" y="1033"/>
                </a:cubicBezTo>
                <a:lnTo>
                  <a:pt x="199" y="1033"/>
                </a:lnTo>
                <a:cubicBezTo>
                  <a:pt x="186" y="1033"/>
                  <a:pt x="173" y="1032"/>
                  <a:pt x="160" y="1029"/>
                </a:cubicBezTo>
                <a:cubicBezTo>
                  <a:pt x="147" y="1027"/>
                  <a:pt x="135" y="1023"/>
                  <a:pt x="123" y="1018"/>
                </a:cubicBezTo>
                <a:cubicBezTo>
                  <a:pt x="111" y="1013"/>
                  <a:pt x="99" y="1007"/>
                  <a:pt x="89" y="999"/>
                </a:cubicBezTo>
                <a:cubicBezTo>
                  <a:pt x="78" y="992"/>
                  <a:pt x="68" y="984"/>
                  <a:pt x="58" y="975"/>
                </a:cubicBezTo>
                <a:cubicBezTo>
                  <a:pt x="49" y="966"/>
                  <a:pt x="41" y="956"/>
                  <a:pt x="34" y="945"/>
                </a:cubicBezTo>
                <a:cubicBezTo>
                  <a:pt x="27" y="934"/>
                  <a:pt x="20" y="922"/>
                  <a:pt x="15" y="910"/>
                </a:cubicBezTo>
                <a:cubicBezTo>
                  <a:pt x="10" y="898"/>
                  <a:pt x="7" y="886"/>
                  <a:pt x="4" y="873"/>
                </a:cubicBezTo>
                <a:cubicBezTo>
                  <a:pt x="2" y="860"/>
                  <a:pt x="0" y="848"/>
                  <a:pt x="0" y="834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3" name=""/>
          <p:cNvSpPr txBox="1"/>
          <p:nvPr/>
        </p:nvSpPr>
        <p:spPr>
          <a:xfrm>
            <a:off x="6687720" y="2687400"/>
            <a:ext cx="2581656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第三方专家评审，降低理解偏差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4" name=""/>
          <p:cNvSpPr txBox="1"/>
          <p:nvPr/>
        </p:nvSpPr>
        <p:spPr>
          <a:xfrm>
            <a:off x="5519160" y="318384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02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5" name=""/>
          <p:cNvSpPr txBox="1"/>
          <p:nvPr/>
        </p:nvSpPr>
        <p:spPr>
          <a:xfrm>
            <a:off x="5989320" y="3155760"/>
            <a:ext cx="7543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进度保障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6" name=""/>
          <p:cNvSpPr txBox="1"/>
          <p:nvPr/>
        </p:nvSpPr>
        <p:spPr>
          <a:xfrm>
            <a:off x="5989320" y="3449520"/>
            <a:ext cx="6705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备用设备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7" name=""/>
          <p:cNvSpPr txBox="1"/>
          <p:nvPr/>
        </p:nvSpPr>
        <p:spPr>
          <a:xfrm>
            <a:off x="6598800" y="3453120"/>
            <a:ext cx="27432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+48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8" name=""/>
          <p:cNvSpPr txBox="1"/>
          <p:nvPr/>
        </p:nvSpPr>
        <p:spPr>
          <a:xfrm>
            <a:off x="6857280" y="3449520"/>
            <a:ext cx="217932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小时维修响应，控制停机时间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9" name=""/>
          <p:cNvSpPr/>
          <p:nvPr/>
        </p:nvSpPr>
        <p:spPr>
          <a:xfrm>
            <a:off x="5462280" y="4119480"/>
            <a:ext cx="371880" cy="371880"/>
          </a:xfrm>
          <a:custGeom>
            <a:avLst/>
            <a:gdLst/>
            <a:ahLst/>
            <a:rect l="0" t="0" r="r" b="b"/>
            <a:pathLst>
              <a:path w="1033" h="1033">
                <a:moveTo>
                  <a:pt x="0" y="834"/>
                </a:moveTo>
                <a:lnTo>
                  <a:pt x="0" y="198"/>
                </a:lnTo>
                <a:cubicBezTo>
                  <a:pt x="0" y="185"/>
                  <a:pt x="2" y="172"/>
                  <a:pt x="4" y="159"/>
                </a:cubicBezTo>
                <a:cubicBezTo>
                  <a:pt x="7" y="147"/>
                  <a:pt x="10" y="134"/>
                  <a:pt x="15" y="122"/>
                </a:cubicBezTo>
                <a:cubicBezTo>
                  <a:pt x="20" y="110"/>
                  <a:pt x="27" y="99"/>
                  <a:pt x="34" y="88"/>
                </a:cubicBezTo>
                <a:cubicBezTo>
                  <a:pt x="41" y="77"/>
                  <a:pt x="49" y="67"/>
                  <a:pt x="58" y="58"/>
                </a:cubicBezTo>
                <a:cubicBezTo>
                  <a:pt x="68" y="49"/>
                  <a:pt x="78" y="40"/>
                  <a:pt x="89" y="33"/>
                </a:cubicBezTo>
                <a:cubicBezTo>
                  <a:pt x="99" y="26"/>
                  <a:pt x="111" y="20"/>
                  <a:pt x="123" y="15"/>
                </a:cubicBezTo>
                <a:cubicBezTo>
                  <a:pt x="135" y="10"/>
                  <a:pt x="147" y="6"/>
                  <a:pt x="160" y="4"/>
                </a:cubicBezTo>
                <a:cubicBezTo>
                  <a:pt x="173" y="1"/>
                  <a:pt x="186" y="0"/>
                  <a:pt x="199" y="0"/>
                </a:cubicBezTo>
                <a:lnTo>
                  <a:pt x="835" y="0"/>
                </a:lnTo>
                <a:cubicBezTo>
                  <a:pt x="848" y="0"/>
                  <a:pt x="861" y="1"/>
                  <a:pt x="874" y="4"/>
                </a:cubicBezTo>
                <a:cubicBezTo>
                  <a:pt x="886" y="6"/>
                  <a:pt x="899" y="10"/>
                  <a:pt x="911" y="15"/>
                </a:cubicBezTo>
                <a:cubicBezTo>
                  <a:pt x="923" y="20"/>
                  <a:pt x="934" y="26"/>
                  <a:pt x="945" y="33"/>
                </a:cubicBezTo>
                <a:cubicBezTo>
                  <a:pt x="956" y="40"/>
                  <a:pt x="966" y="49"/>
                  <a:pt x="975" y="58"/>
                </a:cubicBezTo>
                <a:cubicBezTo>
                  <a:pt x="984" y="67"/>
                  <a:pt x="993" y="77"/>
                  <a:pt x="1000" y="88"/>
                </a:cubicBezTo>
                <a:cubicBezTo>
                  <a:pt x="1007" y="99"/>
                  <a:pt x="1013" y="110"/>
                  <a:pt x="1018" y="122"/>
                </a:cubicBezTo>
                <a:cubicBezTo>
                  <a:pt x="1023" y="134"/>
                  <a:pt x="1027" y="147"/>
                  <a:pt x="1029" y="159"/>
                </a:cubicBezTo>
                <a:cubicBezTo>
                  <a:pt x="1032" y="172"/>
                  <a:pt x="1033" y="185"/>
                  <a:pt x="1033" y="198"/>
                </a:cubicBezTo>
                <a:lnTo>
                  <a:pt x="1033" y="834"/>
                </a:lnTo>
                <a:cubicBezTo>
                  <a:pt x="1033" y="847"/>
                  <a:pt x="1032" y="860"/>
                  <a:pt x="1029" y="873"/>
                </a:cubicBezTo>
                <a:cubicBezTo>
                  <a:pt x="1027" y="886"/>
                  <a:pt x="1023" y="898"/>
                  <a:pt x="1018" y="910"/>
                </a:cubicBezTo>
                <a:cubicBezTo>
                  <a:pt x="1013" y="922"/>
                  <a:pt x="1007" y="934"/>
                  <a:pt x="1000" y="944"/>
                </a:cubicBezTo>
                <a:cubicBezTo>
                  <a:pt x="993" y="955"/>
                  <a:pt x="984" y="965"/>
                  <a:pt x="975" y="974"/>
                </a:cubicBezTo>
                <a:cubicBezTo>
                  <a:pt x="966" y="984"/>
                  <a:pt x="956" y="992"/>
                  <a:pt x="945" y="999"/>
                </a:cubicBezTo>
                <a:cubicBezTo>
                  <a:pt x="934" y="1006"/>
                  <a:pt x="923" y="1013"/>
                  <a:pt x="911" y="1017"/>
                </a:cubicBezTo>
                <a:cubicBezTo>
                  <a:pt x="899" y="1022"/>
                  <a:pt x="886" y="1026"/>
                  <a:pt x="874" y="1029"/>
                </a:cubicBezTo>
                <a:cubicBezTo>
                  <a:pt x="861" y="1031"/>
                  <a:pt x="848" y="1033"/>
                  <a:pt x="835" y="1033"/>
                </a:cubicBezTo>
                <a:lnTo>
                  <a:pt x="199" y="1033"/>
                </a:lnTo>
                <a:cubicBezTo>
                  <a:pt x="186" y="1033"/>
                  <a:pt x="173" y="1031"/>
                  <a:pt x="160" y="1029"/>
                </a:cubicBezTo>
                <a:cubicBezTo>
                  <a:pt x="147" y="1026"/>
                  <a:pt x="135" y="1022"/>
                  <a:pt x="123" y="1017"/>
                </a:cubicBezTo>
                <a:cubicBezTo>
                  <a:pt x="111" y="1013"/>
                  <a:pt x="99" y="1006"/>
                  <a:pt x="89" y="999"/>
                </a:cubicBezTo>
                <a:cubicBezTo>
                  <a:pt x="78" y="992"/>
                  <a:pt x="68" y="984"/>
                  <a:pt x="58" y="974"/>
                </a:cubicBezTo>
                <a:cubicBezTo>
                  <a:pt x="49" y="965"/>
                  <a:pt x="41" y="955"/>
                  <a:pt x="34" y="944"/>
                </a:cubicBezTo>
                <a:cubicBezTo>
                  <a:pt x="27" y="934"/>
                  <a:pt x="20" y="922"/>
                  <a:pt x="15" y="910"/>
                </a:cubicBezTo>
                <a:cubicBezTo>
                  <a:pt x="10" y="898"/>
                  <a:pt x="7" y="886"/>
                  <a:pt x="4" y="873"/>
                </a:cubicBezTo>
                <a:cubicBezTo>
                  <a:pt x="2" y="860"/>
                  <a:pt x="0" y="847"/>
                  <a:pt x="0" y="834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0" name=""/>
          <p:cNvSpPr/>
          <p:nvPr/>
        </p:nvSpPr>
        <p:spPr>
          <a:xfrm>
            <a:off x="5462280" y="4119480"/>
            <a:ext cx="371880" cy="371880"/>
          </a:xfrm>
          <a:custGeom>
            <a:avLst/>
            <a:gdLst/>
            <a:ahLst/>
            <a:rect l="0" t="0" r="r" b="b"/>
            <a:pathLst>
              <a:path fill="none" w="1033" h="1033">
                <a:moveTo>
                  <a:pt x="0" y="834"/>
                </a:moveTo>
                <a:lnTo>
                  <a:pt x="0" y="198"/>
                </a:lnTo>
                <a:cubicBezTo>
                  <a:pt x="0" y="185"/>
                  <a:pt x="2" y="172"/>
                  <a:pt x="4" y="159"/>
                </a:cubicBezTo>
                <a:cubicBezTo>
                  <a:pt x="7" y="147"/>
                  <a:pt x="10" y="134"/>
                  <a:pt x="15" y="122"/>
                </a:cubicBezTo>
                <a:cubicBezTo>
                  <a:pt x="20" y="110"/>
                  <a:pt x="27" y="99"/>
                  <a:pt x="34" y="88"/>
                </a:cubicBezTo>
                <a:cubicBezTo>
                  <a:pt x="41" y="77"/>
                  <a:pt x="49" y="67"/>
                  <a:pt x="58" y="58"/>
                </a:cubicBezTo>
                <a:cubicBezTo>
                  <a:pt x="68" y="49"/>
                  <a:pt x="78" y="40"/>
                  <a:pt x="89" y="33"/>
                </a:cubicBezTo>
                <a:cubicBezTo>
                  <a:pt x="99" y="26"/>
                  <a:pt x="111" y="20"/>
                  <a:pt x="123" y="15"/>
                </a:cubicBezTo>
                <a:cubicBezTo>
                  <a:pt x="135" y="10"/>
                  <a:pt x="147" y="6"/>
                  <a:pt x="160" y="4"/>
                </a:cubicBezTo>
                <a:cubicBezTo>
                  <a:pt x="173" y="1"/>
                  <a:pt x="186" y="0"/>
                  <a:pt x="199" y="0"/>
                </a:cubicBezTo>
                <a:lnTo>
                  <a:pt x="835" y="0"/>
                </a:lnTo>
                <a:cubicBezTo>
                  <a:pt x="848" y="0"/>
                  <a:pt x="861" y="1"/>
                  <a:pt x="874" y="4"/>
                </a:cubicBezTo>
                <a:cubicBezTo>
                  <a:pt x="886" y="6"/>
                  <a:pt x="899" y="10"/>
                  <a:pt x="911" y="15"/>
                </a:cubicBezTo>
                <a:cubicBezTo>
                  <a:pt x="923" y="20"/>
                  <a:pt x="934" y="26"/>
                  <a:pt x="945" y="33"/>
                </a:cubicBezTo>
                <a:cubicBezTo>
                  <a:pt x="956" y="40"/>
                  <a:pt x="966" y="49"/>
                  <a:pt x="975" y="58"/>
                </a:cubicBezTo>
                <a:cubicBezTo>
                  <a:pt x="984" y="67"/>
                  <a:pt x="993" y="77"/>
                  <a:pt x="1000" y="88"/>
                </a:cubicBezTo>
                <a:cubicBezTo>
                  <a:pt x="1007" y="99"/>
                  <a:pt x="1013" y="110"/>
                  <a:pt x="1018" y="122"/>
                </a:cubicBezTo>
                <a:cubicBezTo>
                  <a:pt x="1023" y="134"/>
                  <a:pt x="1027" y="147"/>
                  <a:pt x="1029" y="159"/>
                </a:cubicBezTo>
                <a:cubicBezTo>
                  <a:pt x="1032" y="172"/>
                  <a:pt x="1033" y="185"/>
                  <a:pt x="1033" y="198"/>
                </a:cubicBezTo>
                <a:lnTo>
                  <a:pt x="1033" y="834"/>
                </a:lnTo>
                <a:cubicBezTo>
                  <a:pt x="1033" y="847"/>
                  <a:pt x="1032" y="860"/>
                  <a:pt x="1029" y="873"/>
                </a:cubicBezTo>
                <a:cubicBezTo>
                  <a:pt x="1027" y="886"/>
                  <a:pt x="1023" y="898"/>
                  <a:pt x="1018" y="910"/>
                </a:cubicBezTo>
                <a:cubicBezTo>
                  <a:pt x="1013" y="922"/>
                  <a:pt x="1007" y="934"/>
                  <a:pt x="1000" y="944"/>
                </a:cubicBezTo>
                <a:cubicBezTo>
                  <a:pt x="993" y="955"/>
                  <a:pt x="984" y="965"/>
                  <a:pt x="975" y="974"/>
                </a:cubicBezTo>
                <a:cubicBezTo>
                  <a:pt x="966" y="984"/>
                  <a:pt x="956" y="992"/>
                  <a:pt x="945" y="999"/>
                </a:cubicBezTo>
                <a:cubicBezTo>
                  <a:pt x="934" y="1006"/>
                  <a:pt x="923" y="1013"/>
                  <a:pt x="911" y="1017"/>
                </a:cubicBezTo>
                <a:cubicBezTo>
                  <a:pt x="899" y="1022"/>
                  <a:pt x="886" y="1026"/>
                  <a:pt x="874" y="1029"/>
                </a:cubicBezTo>
                <a:cubicBezTo>
                  <a:pt x="861" y="1031"/>
                  <a:pt x="848" y="1033"/>
                  <a:pt x="835" y="1033"/>
                </a:cubicBezTo>
                <a:lnTo>
                  <a:pt x="199" y="1033"/>
                </a:lnTo>
                <a:cubicBezTo>
                  <a:pt x="186" y="1033"/>
                  <a:pt x="173" y="1031"/>
                  <a:pt x="160" y="1029"/>
                </a:cubicBezTo>
                <a:cubicBezTo>
                  <a:pt x="147" y="1026"/>
                  <a:pt x="135" y="1022"/>
                  <a:pt x="123" y="1017"/>
                </a:cubicBezTo>
                <a:cubicBezTo>
                  <a:pt x="111" y="1013"/>
                  <a:pt x="99" y="1006"/>
                  <a:pt x="89" y="999"/>
                </a:cubicBezTo>
                <a:cubicBezTo>
                  <a:pt x="78" y="992"/>
                  <a:pt x="68" y="984"/>
                  <a:pt x="58" y="974"/>
                </a:cubicBezTo>
                <a:cubicBezTo>
                  <a:pt x="49" y="965"/>
                  <a:pt x="41" y="955"/>
                  <a:pt x="34" y="944"/>
                </a:cubicBezTo>
                <a:cubicBezTo>
                  <a:pt x="27" y="934"/>
                  <a:pt x="20" y="922"/>
                  <a:pt x="15" y="910"/>
                </a:cubicBezTo>
                <a:cubicBezTo>
                  <a:pt x="10" y="898"/>
                  <a:pt x="7" y="886"/>
                  <a:pt x="4" y="873"/>
                </a:cubicBezTo>
                <a:cubicBezTo>
                  <a:pt x="2" y="860"/>
                  <a:pt x="0" y="847"/>
                  <a:pt x="0" y="834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1" name=""/>
          <p:cNvSpPr txBox="1"/>
          <p:nvPr/>
        </p:nvSpPr>
        <p:spPr>
          <a:xfrm>
            <a:off x="5989320" y="3678120"/>
            <a:ext cx="217932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设备健康监测，提前预警故障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2" name=""/>
          <p:cNvSpPr txBox="1"/>
          <p:nvPr/>
        </p:nvSpPr>
        <p:spPr>
          <a:xfrm>
            <a:off x="5519160" y="417456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03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3" name=""/>
          <p:cNvSpPr txBox="1"/>
          <p:nvPr/>
        </p:nvSpPr>
        <p:spPr>
          <a:xfrm>
            <a:off x="5989320" y="4146120"/>
            <a:ext cx="1320165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资源与成本控制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4" name=""/>
          <p:cNvSpPr txBox="1"/>
          <p:nvPr/>
        </p:nvSpPr>
        <p:spPr>
          <a:xfrm>
            <a:off x="5989320" y="4443480"/>
            <a:ext cx="20412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AB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5" name=""/>
          <p:cNvSpPr txBox="1"/>
          <p:nvPr/>
        </p:nvSpPr>
        <p:spPr>
          <a:xfrm>
            <a:off x="6192720" y="4440240"/>
            <a:ext cx="23469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⻆备份机制，关键岗位无缝接替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6" name=""/>
          <p:cNvSpPr txBox="1"/>
          <p:nvPr/>
        </p:nvSpPr>
        <p:spPr>
          <a:xfrm>
            <a:off x="5989320" y="4668840"/>
            <a:ext cx="6705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集中采购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7" name=""/>
          <p:cNvSpPr txBox="1"/>
          <p:nvPr/>
        </p:nvSpPr>
        <p:spPr>
          <a:xfrm>
            <a:off x="6598800" y="4672080"/>
            <a:ext cx="39492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+10%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8" name=""/>
          <p:cNvSpPr/>
          <p:nvPr/>
        </p:nvSpPr>
        <p:spPr>
          <a:xfrm>
            <a:off x="5462280" y="5109840"/>
            <a:ext cx="371880" cy="371880"/>
          </a:xfrm>
          <a:custGeom>
            <a:avLst/>
            <a:gdLst/>
            <a:ahLst/>
            <a:rect l="0" t="0" r="r" b="b"/>
            <a:pathLst>
              <a:path w="1033" h="1033">
                <a:moveTo>
                  <a:pt x="0" y="835"/>
                </a:moveTo>
                <a:lnTo>
                  <a:pt x="0" y="199"/>
                </a:lnTo>
                <a:cubicBezTo>
                  <a:pt x="0" y="186"/>
                  <a:pt x="2" y="173"/>
                  <a:pt x="4" y="160"/>
                </a:cubicBezTo>
                <a:cubicBezTo>
                  <a:pt x="7" y="147"/>
                  <a:pt x="10" y="135"/>
                  <a:pt x="15" y="123"/>
                </a:cubicBezTo>
                <a:cubicBezTo>
                  <a:pt x="20" y="111"/>
                  <a:pt x="27" y="99"/>
                  <a:pt x="34" y="89"/>
                </a:cubicBezTo>
                <a:cubicBezTo>
                  <a:pt x="41" y="78"/>
                  <a:pt x="49" y="68"/>
                  <a:pt x="58" y="59"/>
                </a:cubicBezTo>
                <a:cubicBezTo>
                  <a:pt x="68" y="49"/>
                  <a:pt x="78" y="41"/>
                  <a:pt x="89" y="34"/>
                </a:cubicBezTo>
                <a:cubicBezTo>
                  <a:pt x="99" y="27"/>
                  <a:pt x="111" y="20"/>
                  <a:pt x="123" y="15"/>
                </a:cubicBezTo>
                <a:cubicBezTo>
                  <a:pt x="135" y="11"/>
                  <a:pt x="147" y="7"/>
                  <a:pt x="160" y="4"/>
                </a:cubicBezTo>
                <a:cubicBezTo>
                  <a:pt x="173" y="2"/>
                  <a:pt x="186" y="0"/>
                  <a:pt x="199" y="0"/>
                </a:cubicBezTo>
                <a:lnTo>
                  <a:pt x="835" y="0"/>
                </a:lnTo>
                <a:cubicBezTo>
                  <a:pt x="848" y="0"/>
                  <a:pt x="861" y="2"/>
                  <a:pt x="874" y="4"/>
                </a:cubicBezTo>
                <a:cubicBezTo>
                  <a:pt x="886" y="7"/>
                  <a:pt x="899" y="11"/>
                  <a:pt x="911" y="15"/>
                </a:cubicBezTo>
                <a:cubicBezTo>
                  <a:pt x="923" y="20"/>
                  <a:pt x="934" y="27"/>
                  <a:pt x="945" y="34"/>
                </a:cubicBezTo>
                <a:cubicBezTo>
                  <a:pt x="956" y="41"/>
                  <a:pt x="966" y="49"/>
                  <a:pt x="975" y="59"/>
                </a:cubicBezTo>
                <a:cubicBezTo>
                  <a:pt x="984" y="68"/>
                  <a:pt x="993" y="78"/>
                  <a:pt x="1000" y="89"/>
                </a:cubicBezTo>
                <a:cubicBezTo>
                  <a:pt x="1007" y="99"/>
                  <a:pt x="1013" y="111"/>
                  <a:pt x="1018" y="123"/>
                </a:cubicBezTo>
                <a:cubicBezTo>
                  <a:pt x="1023" y="135"/>
                  <a:pt x="1027" y="147"/>
                  <a:pt x="1029" y="160"/>
                </a:cubicBezTo>
                <a:cubicBezTo>
                  <a:pt x="1032" y="173"/>
                  <a:pt x="1033" y="186"/>
                  <a:pt x="1033" y="199"/>
                </a:cubicBezTo>
                <a:lnTo>
                  <a:pt x="1033" y="835"/>
                </a:lnTo>
                <a:cubicBezTo>
                  <a:pt x="1033" y="848"/>
                  <a:pt x="1032" y="861"/>
                  <a:pt x="1029" y="874"/>
                </a:cubicBezTo>
                <a:cubicBezTo>
                  <a:pt x="1027" y="886"/>
                  <a:pt x="1023" y="899"/>
                  <a:pt x="1018" y="911"/>
                </a:cubicBezTo>
                <a:cubicBezTo>
                  <a:pt x="1013" y="923"/>
                  <a:pt x="1007" y="934"/>
                  <a:pt x="1000" y="945"/>
                </a:cubicBezTo>
                <a:cubicBezTo>
                  <a:pt x="993" y="956"/>
                  <a:pt x="984" y="966"/>
                  <a:pt x="975" y="975"/>
                </a:cubicBezTo>
                <a:cubicBezTo>
                  <a:pt x="966" y="984"/>
                  <a:pt x="956" y="993"/>
                  <a:pt x="945" y="1000"/>
                </a:cubicBezTo>
                <a:cubicBezTo>
                  <a:pt x="934" y="1007"/>
                  <a:pt x="923" y="1013"/>
                  <a:pt x="911" y="1018"/>
                </a:cubicBezTo>
                <a:cubicBezTo>
                  <a:pt x="899" y="1023"/>
                  <a:pt x="886" y="1027"/>
                  <a:pt x="874" y="1029"/>
                </a:cubicBezTo>
                <a:cubicBezTo>
                  <a:pt x="861" y="1032"/>
                  <a:pt x="848" y="1033"/>
                  <a:pt x="835" y="1033"/>
                </a:cubicBezTo>
                <a:lnTo>
                  <a:pt x="199" y="1033"/>
                </a:lnTo>
                <a:cubicBezTo>
                  <a:pt x="186" y="1033"/>
                  <a:pt x="173" y="1032"/>
                  <a:pt x="160" y="1029"/>
                </a:cubicBezTo>
                <a:cubicBezTo>
                  <a:pt x="147" y="1027"/>
                  <a:pt x="135" y="1023"/>
                  <a:pt x="123" y="1018"/>
                </a:cubicBezTo>
                <a:cubicBezTo>
                  <a:pt x="111" y="1013"/>
                  <a:pt x="99" y="1007"/>
                  <a:pt x="89" y="1000"/>
                </a:cubicBezTo>
                <a:cubicBezTo>
                  <a:pt x="78" y="993"/>
                  <a:pt x="68" y="984"/>
                  <a:pt x="58" y="975"/>
                </a:cubicBezTo>
                <a:cubicBezTo>
                  <a:pt x="49" y="966"/>
                  <a:pt x="41" y="956"/>
                  <a:pt x="34" y="945"/>
                </a:cubicBezTo>
                <a:cubicBezTo>
                  <a:pt x="27" y="934"/>
                  <a:pt x="20" y="923"/>
                  <a:pt x="15" y="911"/>
                </a:cubicBezTo>
                <a:cubicBezTo>
                  <a:pt x="10" y="899"/>
                  <a:pt x="7" y="886"/>
                  <a:pt x="4" y="874"/>
                </a:cubicBezTo>
                <a:cubicBezTo>
                  <a:pt x="2" y="861"/>
                  <a:pt x="0" y="848"/>
                  <a:pt x="0" y="835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9" name=""/>
          <p:cNvSpPr/>
          <p:nvPr/>
        </p:nvSpPr>
        <p:spPr>
          <a:xfrm>
            <a:off x="5462280" y="5109840"/>
            <a:ext cx="371880" cy="371880"/>
          </a:xfrm>
          <a:custGeom>
            <a:avLst/>
            <a:gdLst/>
            <a:ahLst/>
            <a:rect l="0" t="0" r="r" b="b"/>
            <a:pathLst>
              <a:path fill="none" w="1033" h="1033">
                <a:moveTo>
                  <a:pt x="0" y="835"/>
                </a:moveTo>
                <a:lnTo>
                  <a:pt x="0" y="199"/>
                </a:lnTo>
                <a:cubicBezTo>
                  <a:pt x="0" y="186"/>
                  <a:pt x="2" y="173"/>
                  <a:pt x="4" y="160"/>
                </a:cubicBezTo>
                <a:cubicBezTo>
                  <a:pt x="7" y="147"/>
                  <a:pt x="10" y="135"/>
                  <a:pt x="15" y="123"/>
                </a:cubicBezTo>
                <a:cubicBezTo>
                  <a:pt x="20" y="111"/>
                  <a:pt x="27" y="99"/>
                  <a:pt x="34" y="89"/>
                </a:cubicBezTo>
                <a:cubicBezTo>
                  <a:pt x="41" y="78"/>
                  <a:pt x="49" y="68"/>
                  <a:pt x="58" y="59"/>
                </a:cubicBezTo>
                <a:cubicBezTo>
                  <a:pt x="68" y="49"/>
                  <a:pt x="78" y="41"/>
                  <a:pt x="89" y="34"/>
                </a:cubicBezTo>
                <a:cubicBezTo>
                  <a:pt x="99" y="27"/>
                  <a:pt x="111" y="20"/>
                  <a:pt x="123" y="15"/>
                </a:cubicBezTo>
                <a:cubicBezTo>
                  <a:pt x="135" y="11"/>
                  <a:pt x="147" y="7"/>
                  <a:pt x="160" y="4"/>
                </a:cubicBezTo>
                <a:cubicBezTo>
                  <a:pt x="173" y="2"/>
                  <a:pt x="186" y="0"/>
                  <a:pt x="199" y="0"/>
                </a:cubicBezTo>
                <a:lnTo>
                  <a:pt x="835" y="0"/>
                </a:lnTo>
                <a:cubicBezTo>
                  <a:pt x="848" y="0"/>
                  <a:pt x="861" y="2"/>
                  <a:pt x="874" y="4"/>
                </a:cubicBezTo>
                <a:cubicBezTo>
                  <a:pt x="886" y="7"/>
                  <a:pt x="899" y="11"/>
                  <a:pt x="911" y="15"/>
                </a:cubicBezTo>
                <a:cubicBezTo>
                  <a:pt x="923" y="20"/>
                  <a:pt x="934" y="27"/>
                  <a:pt x="945" y="34"/>
                </a:cubicBezTo>
                <a:cubicBezTo>
                  <a:pt x="956" y="41"/>
                  <a:pt x="966" y="49"/>
                  <a:pt x="975" y="59"/>
                </a:cubicBezTo>
                <a:cubicBezTo>
                  <a:pt x="984" y="68"/>
                  <a:pt x="993" y="78"/>
                  <a:pt x="1000" y="89"/>
                </a:cubicBezTo>
                <a:cubicBezTo>
                  <a:pt x="1007" y="99"/>
                  <a:pt x="1013" y="111"/>
                  <a:pt x="1018" y="123"/>
                </a:cubicBezTo>
                <a:cubicBezTo>
                  <a:pt x="1023" y="135"/>
                  <a:pt x="1027" y="147"/>
                  <a:pt x="1029" y="160"/>
                </a:cubicBezTo>
                <a:cubicBezTo>
                  <a:pt x="1032" y="173"/>
                  <a:pt x="1033" y="186"/>
                  <a:pt x="1033" y="199"/>
                </a:cubicBezTo>
                <a:lnTo>
                  <a:pt x="1033" y="835"/>
                </a:lnTo>
                <a:cubicBezTo>
                  <a:pt x="1033" y="848"/>
                  <a:pt x="1032" y="861"/>
                  <a:pt x="1029" y="874"/>
                </a:cubicBezTo>
                <a:cubicBezTo>
                  <a:pt x="1027" y="886"/>
                  <a:pt x="1023" y="899"/>
                  <a:pt x="1018" y="911"/>
                </a:cubicBezTo>
                <a:cubicBezTo>
                  <a:pt x="1013" y="923"/>
                  <a:pt x="1007" y="934"/>
                  <a:pt x="1000" y="945"/>
                </a:cubicBezTo>
                <a:cubicBezTo>
                  <a:pt x="993" y="956"/>
                  <a:pt x="984" y="966"/>
                  <a:pt x="975" y="975"/>
                </a:cubicBezTo>
                <a:cubicBezTo>
                  <a:pt x="966" y="984"/>
                  <a:pt x="956" y="993"/>
                  <a:pt x="945" y="1000"/>
                </a:cubicBezTo>
                <a:cubicBezTo>
                  <a:pt x="934" y="1007"/>
                  <a:pt x="923" y="1013"/>
                  <a:pt x="911" y="1018"/>
                </a:cubicBezTo>
                <a:cubicBezTo>
                  <a:pt x="899" y="1023"/>
                  <a:pt x="886" y="1027"/>
                  <a:pt x="874" y="1029"/>
                </a:cubicBezTo>
                <a:cubicBezTo>
                  <a:pt x="861" y="1032"/>
                  <a:pt x="848" y="1033"/>
                  <a:pt x="835" y="1033"/>
                </a:cubicBezTo>
                <a:lnTo>
                  <a:pt x="199" y="1033"/>
                </a:lnTo>
                <a:cubicBezTo>
                  <a:pt x="186" y="1033"/>
                  <a:pt x="173" y="1032"/>
                  <a:pt x="160" y="1029"/>
                </a:cubicBezTo>
                <a:cubicBezTo>
                  <a:pt x="147" y="1027"/>
                  <a:pt x="135" y="1023"/>
                  <a:pt x="123" y="1018"/>
                </a:cubicBezTo>
                <a:cubicBezTo>
                  <a:pt x="111" y="1013"/>
                  <a:pt x="99" y="1007"/>
                  <a:pt x="89" y="1000"/>
                </a:cubicBezTo>
                <a:cubicBezTo>
                  <a:pt x="78" y="993"/>
                  <a:pt x="68" y="984"/>
                  <a:pt x="58" y="975"/>
                </a:cubicBezTo>
                <a:cubicBezTo>
                  <a:pt x="49" y="966"/>
                  <a:pt x="41" y="956"/>
                  <a:pt x="34" y="945"/>
                </a:cubicBezTo>
                <a:cubicBezTo>
                  <a:pt x="27" y="934"/>
                  <a:pt x="20" y="923"/>
                  <a:pt x="15" y="911"/>
                </a:cubicBezTo>
                <a:cubicBezTo>
                  <a:pt x="10" y="899"/>
                  <a:pt x="7" y="886"/>
                  <a:pt x="4" y="874"/>
                </a:cubicBezTo>
                <a:cubicBezTo>
                  <a:pt x="2" y="861"/>
                  <a:pt x="0" y="848"/>
                  <a:pt x="0" y="835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0" name=""/>
          <p:cNvSpPr txBox="1"/>
          <p:nvPr/>
        </p:nvSpPr>
        <p:spPr>
          <a:xfrm>
            <a:off x="6993000" y="4668840"/>
            <a:ext cx="18440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应急金，弹性成本管理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1" name=""/>
          <p:cNvSpPr txBox="1"/>
          <p:nvPr/>
        </p:nvSpPr>
        <p:spPr>
          <a:xfrm>
            <a:off x="5519160" y="5165280"/>
            <a:ext cx="301752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04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2" name=""/>
          <p:cNvSpPr txBox="1"/>
          <p:nvPr/>
        </p:nvSpPr>
        <p:spPr>
          <a:xfrm>
            <a:off x="5989320" y="5136840"/>
            <a:ext cx="1244727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35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⻛险量化监控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53" name="" descr=""/>
          <p:cNvPicPr/>
          <p:nvPr/>
        </p:nvPicPr>
        <p:blipFill>
          <a:blip r:embed="rId4"/>
          <a:stretch/>
        </p:blipFill>
        <p:spPr>
          <a:xfrm>
            <a:off x="609480" y="133344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4" name=""/>
          <p:cNvSpPr txBox="1"/>
          <p:nvPr/>
        </p:nvSpPr>
        <p:spPr>
          <a:xfrm>
            <a:off x="5989320" y="5430600"/>
            <a:ext cx="368808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2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高⻛险项判定标准、升级触发机制、定期复核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356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7" name="" descr=""/>
          <p:cNvPicPr/>
          <p:nvPr/>
        </p:nvPicPr>
        <p:blipFill>
          <a:blip r:embed="rId2"/>
          <a:stretch/>
        </p:blipFill>
        <p:spPr>
          <a:xfrm>
            <a:off x="456120" y="-2880"/>
            <a:ext cx="11279520" cy="686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8" name=""/>
          <p:cNvSpPr txBox="1"/>
          <p:nvPr/>
        </p:nvSpPr>
        <p:spPr>
          <a:xfrm>
            <a:off x="457200" y="484560"/>
            <a:ext cx="414909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测试执行与质量控制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9" name=""/>
          <p:cNvSpPr txBox="1"/>
          <p:nvPr/>
        </p:nvSpPr>
        <p:spPr>
          <a:xfrm>
            <a:off x="457200" y="1492920"/>
            <a:ext cx="17602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全流程质量控制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0" name=""/>
          <p:cNvSpPr txBox="1"/>
          <p:nvPr/>
        </p:nvSpPr>
        <p:spPr>
          <a:xfrm>
            <a:off x="533520" y="200880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●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1" name=""/>
          <p:cNvSpPr txBox="1"/>
          <p:nvPr/>
        </p:nvSpPr>
        <p:spPr>
          <a:xfrm>
            <a:off x="724680" y="2004480"/>
            <a:ext cx="4191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样品接收：外观核对、信息验证、可视化存档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2" name=""/>
          <p:cNvSpPr txBox="1"/>
          <p:nvPr/>
        </p:nvSpPr>
        <p:spPr>
          <a:xfrm>
            <a:off x="533520" y="238968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●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3" name=""/>
          <p:cNvSpPr txBox="1"/>
          <p:nvPr/>
        </p:nvSpPr>
        <p:spPr>
          <a:xfrm>
            <a:off x="724680" y="2385360"/>
            <a:ext cx="35623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过程控制：双签制、关键测试全程录像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4" name=""/>
          <p:cNvSpPr txBox="1"/>
          <p:nvPr/>
        </p:nvSpPr>
        <p:spPr>
          <a:xfrm>
            <a:off x="533520" y="277092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●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5" name=""/>
          <p:cNvSpPr txBox="1"/>
          <p:nvPr/>
        </p:nvSpPr>
        <p:spPr>
          <a:xfrm>
            <a:off x="724680" y="2766600"/>
            <a:ext cx="29337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缺陷管理：分级处理，致命缺陷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6" name=""/>
          <p:cNvSpPr txBox="1"/>
          <p:nvPr/>
        </p:nvSpPr>
        <p:spPr>
          <a:xfrm>
            <a:off x="3391920" y="2770920"/>
            <a:ext cx="4878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100%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7" name=""/>
          <p:cNvSpPr txBox="1"/>
          <p:nvPr/>
        </p:nvSpPr>
        <p:spPr>
          <a:xfrm>
            <a:off x="3879000" y="2766600"/>
            <a:ext cx="4191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修复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8" name=""/>
          <p:cNvSpPr txBox="1"/>
          <p:nvPr/>
        </p:nvSpPr>
        <p:spPr>
          <a:xfrm>
            <a:off x="533520" y="315180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38bdf8"/>
                </a:solidFill>
                <a:effectLst/>
                <a:uFillTx/>
                <a:latin typeface="Inter, sans-serif"/>
                <a:ea typeface="Inter, sans-serif"/>
              </a:rPr>
              <a:t>●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9" name=""/>
          <p:cNvSpPr txBox="1"/>
          <p:nvPr/>
        </p:nvSpPr>
        <p:spPr>
          <a:xfrm>
            <a:off x="724680" y="3147480"/>
            <a:ext cx="3688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数据文档：双录入审核、版本控制、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0" name=""/>
          <p:cNvSpPr txBox="1"/>
          <p:nvPr/>
        </p:nvSpPr>
        <p:spPr>
          <a:xfrm>
            <a:off x="3772800" y="315180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5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1" name=""/>
          <p:cNvSpPr txBox="1"/>
          <p:nvPr/>
        </p:nvSpPr>
        <p:spPr>
          <a:xfrm>
            <a:off x="3878640" y="3147480"/>
            <a:ext cx="6286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年追溯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2" name=""/>
          <p:cNvSpPr txBox="1"/>
          <p:nvPr/>
        </p:nvSpPr>
        <p:spPr>
          <a:xfrm>
            <a:off x="457200" y="3607560"/>
            <a:ext cx="10058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关键指标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3" name=""/>
          <p:cNvSpPr txBox="1"/>
          <p:nvPr/>
        </p:nvSpPr>
        <p:spPr>
          <a:xfrm>
            <a:off x="457200" y="412848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样品核对准确率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4" name=""/>
          <p:cNvSpPr txBox="1"/>
          <p:nvPr/>
        </p:nvSpPr>
        <p:spPr>
          <a:xfrm>
            <a:off x="1790640" y="4132800"/>
            <a:ext cx="4878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100%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5" name=""/>
          <p:cNvSpPr txBox="1"/>
          <p:nvPr/>
        </p:nvSpPr>
        <p:spPr>
          <a:xfrm>
            <a:off x="2278080" y="412848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、录像存档率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6" name=""/>
          <p:cNvSpPr txBox="1"/>
          <p:nvPr/>
        </p:nvSpPr>
        <p:spPr>
          <a:xfrm>
            <a:off x="3421080" y="4132800"/>
            <a:ext cx="4878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100%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7" name=""/>
          <p:cNvSpPr txBox="1"/>
          <p:nvPr/>
        </p:nvSpPr>
        <p:spPr>
          <a:xfrm>
            <a:off x="3908160" y="412848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、数据完整率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8" name=""/>
          <p:cNvSpPr txBox="1"/>
          <p:nvPr/>
        </p:nvSpPr>
        <p:spPr>
          <a:xfrm>
            <a:off x="5051160" y="4132800"/>
            <a:ext cx="4878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100%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9" name=""/>
          <p:cNvSpPr txBox="1"/>
          <p:nvPr/>
        </p:nvSpPr>
        <p:spPr>
          <a:xfrm>
            <a:off x="5538240" y="4128480"/>
            <a:ext cx="2095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、缺陷修复验证通过率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0" name=""/>
          <p:cNvSpPr txBox="1"/>
          <p:nvPr/>
        </p:nvSpPr>
        <p:spPr>
          <a:xfrm>
            <a:off x="7443360" y="4132800"/>
            <a:ext cx="4878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100%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1" name=""/>
          <p:cNvSpPr txBox="1"/>
          <p:nvPr/>
        </p:nvSpPr>
        <p:spPr>
          <a:xfrm>
            <a:off x="7930440" y="4128480"/>
            <a:ext cx="323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、文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2" name=""/>
          <p:cNvSpPr txBox="1"/>
          <p:nvPr/>
        </p:nvSpPr>
        <p:spPr>
          <a:xfrm>
            <a:off x="457200" y="4433400"/>
            <a:ext cx="838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档追溯率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3" name=""/>
          <p:cNvSpPr/>
          <p:nvPr/>
        </p:nvSpPr>
        <p:spPr>
          <a:xfrm>
            <a:off x="461880" y="4929120"/>
            <a:ext cx="5515200" cy="1467000"/>
          </a:xfrm>
          <a:custGeom>
            <a:avLst/>
            <a:gdLst/>
            <a:ahLst/>
            <a:rect l="0" t="0" r="r" b="b"/>
            <a:pathLst>
              <a:path w="15320" h="4075">
                <a:moveTo>
                  <a:pt x="0" y="3771"/>
                </a:moveTo>
                <a:lnTo>
                  <a:pt x="0" y="304"/>
                </a:lnTo>
                <a:cubicBezTo>
                  <a:pt x="0" y="284"/>
                  <a:pt x="2" y="264"/>
                  <a:pt x="6" y="245"/>
                </a:cubicBezTo>
                <a:cubicBezTo>
                  <a:pt x="9" y="225"/>
                  <a:pt x="15" y="206"/>
                  <a:pt x="23" y="188"/>
                </a:cubicBezTo>
                <a:cubicBezTo>
                  <a:pt x="31" y="169"/>
                  <a:pt x="40" y="152"/>
                  <a:pt x="51" y="135"/>
                </a:cubicBezTo>
                <a:cubicBezTo>
                  <a:pt x="62" y="118"/>
                  <a:pt x="75" y="103"/>
                  <a:pt x="89" y="89"/>
                </a:cubicBezTo>
                <a:cubicBezTo>
                  <a:pt x="103" y="75"/>
                  <a:pt x="118" y="62"/>
                  <a:pt x="135" y="51"/>
                </a:cubicBezTo>
                <a:cubicBezTo>
                  <a:pt x="152" y="40"/>
                  <a:pt x="169" y="30"/>
                  <a:pt x="188" y="23"/>
                </a:cubicBezTo>
                <a:cubicBezTo>
                  <a:pt x="206" y="15"/>
                  <a:pt x="225" y="9"/>
                  <a:pt x="245" y="6"/>
                </a:cubicBezTo>
                <a:cubicBezTo>
                  <a:pt x="264" y="2"/>
                  <a:pt x="284" y="0"/>
                  <a:pt x="304" y="0"/>
                </a:cubicBezTo>
                <a:lnTo>
                  <a:pt x="15016" y="0"/>
                </a:lnTo>
                <a:cubicBezTo>
                  <a:pt x="15036" y="0"/>
                  <a:pt x="15056" y="2"/>
                  <a:pt x="15075" y="6"/>
                </a:cubicBezTo>
                <a:cubicBezTo>
                  <a:pt x="15095" y="9"/>
                  <a:pt x="15114" y="15"/>
                  <a:pt x="15132" y="23"/>
                </a:cubicBezTo>
                <a:cubicBezTo>
                  <a:pt x="15151" y="30"/>
                  <a:pt x="15168" y="40"/>
                  <a:pt x="15185" y="51"/>
                </a:cubicBezTo>
                <a:cubicBezTo>
                  <a:pt x="15201" y="62"/>
                  <a:pt x="15217" y="75"/>
                  <a:pt x="15231" y="89"/>
                </a:cubicBezTo>
                <a:cubicBezTo>
                  <a:pt x="15245" y="103"/>
                  <a:pt x="15258" y="118"/>
                  <a:pt x="15269" y="135"/>
                </a:cubicBezTo>
                <a:cubicBezTo>
                  <a:pt x="15280" y="152"/>
                  <a:pt x="15289" y="169"/>
                  <a:pt x="15297" y="188"/>
                </a:cubicBezTo>
                <a:cubicBezTo>
                  <a:pt x="15305" y="206"/>
                  <a:pt x="15310" y="225"/>
                  <a:pt x="15314" y="245"/>
                </a:cubicBezTo>
                <a:cubicBezTo>
                  <a:pt x="15318" y="264"/>
                  <a:pt x="15320" y="284"/>
                  <a:pt x="15320" y="304"/>
                </a:cubicBezTo>
                <a:lnTo>
                  <a:pt x="15320" y="3771"/>
                </a:lnTo>
                <a:cubicBezTo>
                  <a:pt x="15320" y="3791"/>
                  <a:pt x="15318" y="3811"/>
                  <a:pt x="15314" y="3830"/>
                </a:cubicBezTo>
                <a:cubicBezTo>
                  <a:pt x="15310" y="3850"/>
                  <a:pt x="15305" y="3869"/>
                  <a:pt x="15297" y="3887"/>
                </a:cubicBezTo>
                <a:cubicBezTo>
                  <a:pt x="15289" y="3906"/>
                  <a:pt x="15280" y="3923"/>
                  <a:pt x="15269" y="3940"/>
                </a:cubicBezTo>
                <a:cubicBezTo>
                  <a:pt x="15258" y="3957"/>
                  <a:pt x="15245" y="3972"/>
                  <a:pt x="15231" y="3986"/>
                </a:cubicBezTo>
                <a:cubicBezTo>
                  <a:pt x="15217" y="4000"/>
                  <a:pt x="15201" y="4013"/>
                  <a:pt x="15185" y="4024"/>
                </a:cubicBezTo>
                <a:cubicBezTo>
                  <a:pt x="15168" y="4035"/>
                  <a:pt x="15151" y="4044"/>
                  <a:pt x="15132" y="4052"/>
                </a:cubicBezTo>
                <a:cubicBezTo>
                  <a:pt x="15114" y="4060"/>
                  <a:pt x="15095" y="4066"/>
                  <a:pt x="15075" y="4069"/>
                </a:cubicBezTo>
                <a:cubicBezTo>
                  <a:pt x="15056" y="4073"/>
                  <a:pt x="15036" y="4075"/>
                  <a:pt x="15016" y="4075"/>
                </a:cubicBezTo>
                <a:lnTo>
                  <a:pt x="304" y="4075"/>
                </a:lnTo>
                <a:cubicBezTo>
                  <a:pt x="284" y="4075"/>
                  <a:pt x="264" y="4073"/>
                  <a:pt x="245" y="4069"/>
                </a:cubicBezTo>
                <a:cubicBezTo>
                  <a:pt x="225" y="4066"/>
                  <a:pt x="206" y="4060"/>
                  <a:pt x="188" y="4052"/>
                </a:cubicBezTo>
                <a:cubicBezTo>
                  <a:pt x="169" y="4044"/>
                  <a:pt x="152" y="4035"/>
                  <a:pt x="135" y="4024"/>
                </a:cubicBezTo>
                <a:cubicBezTo>
                  <a:pt x="118" y="4013"/>
                  <a:pt x="103" y="4000"/>
                  <a:pt x="89" y="3986"/>
                </a:cubicBezTo>
                <a:cubicBezTo>
                  <a:pt x="75" y="3972"/>
                  <a:pt x="62" y="3957"/>
                  <a:pt x="51" y="3940"/>
                </a:cubicBezTo>
                <a:cubicBezTo>
                  <a:pt x="40" y="3923"/>
                  <a:pt x="31" y="3906"/>
                  <a:pt x="23" y="3887"/>
                </a:cubicBezTo>
                <a:cubicBezTo>
                  <a:pt x="15" y="3869"/>
                  <a:pt x="9" y="3850"/>
                  <a:pt x="6" y="3830"/>
                </a:cubicBezTo>
                <a:cubicBezTo>
                  <a:pt x="2" y="3811"/>
                  <a:pt x="0" y="3791"/>
                  <a:pt x="0" y="3771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4" name=""/>
          <p:cNvSpPr/>
          <p:nvPr/>
        </p:nvSpPr>
        <p:spPr>
          <a:xfrm>
            <a:off x="461880" y="4929120"/>
            <a:ext cx="5515200" cy="1467000"/>
          </a:xfrm>
          <a:custGeom>
            <a:avLst/>
            <a:gdLst/>
            <a:ahLst/>
            <a:rect l="0" t="0" r="r" b="b"/>
            <a:pathLst>
              <a:path fill="none" w="15320" h="4075">
                <a:moveTo>
                  <a:pt x="0" y="3771"/>
                </a:moveTo>
                <a:lnTo>
                  <a:pt x="0" y="304"/>
                </a:lnTo>
                <a:cubicBezTo>
                  <a:pt x="0" y="284"/>
                  <a:pt x="2" y="264"/>
                  <a:pt x="6" y="245"/>
                </a:cubicBezTo>
                <a:cubicBezTo>
                  <a:pt x="9" y="225"/>
                  <a:pt x="15" y="206"/>
                  <a:pt x="23" y="188"/>
                </a:cubicBezTo>
                <a:cubicBezTo>
                  <a:pt x="31" y="169"/>
                  <a:pt x="40" y="152"/>
                  <a:pt x="51" y="135"/>
                </a:cubicBezTo>
                <a:cubicBezTo>
                  <a:pt x="62" y="118"/>
                  <a:pt x="75" y="103"/>
                  <a:pt x="89" y="89"/>
                </a:cubicBezTo>
                <a:cubicBezTo>
                  <a:pt x="103" y="75"/>
                  <a:pt x="118" y="62"/>
                  <a:pt x="135" y="51"/>
                </a:cubicBezTo>
                <a:cubicBezTo>
                  <a:pt x="152" y="40"/>
                  <a:pt x="169" y="30"/>
                  <a:pt x="188" y="23"/>
                </a:cubicBezTo>
                <a:cubicBezTo>
                  <a:pt x="206" y="15"/>
                  <a:pt x="225" y="9"/>
                  <a:pt x="245" y="6"/>
                </a:cubicBezTo>
                <a:cubicBezTo>
                  <a:pt x="264" y="2"/>
                  <a:pt x="284" y="0"/>
                  <a:pt x="304" y="0"/>
                </a:cubicBezTo>
                <a:lnTo>
                  <a:pt x="15016" y="0"/>
                </a:lnTo>
                <a:cubicBezTo>
                  <a:pt x="15036" y="0"/>
                  <a:pt x="15056" y="2"/>
                  <a:pt x="15075" y="6"/>
                </a:cubicBezTo>
                <a:cubicBezTo>
                  <a:pt x="15095" y="9"/>
                  <a:pt x="15114" y="15"/>
                  <a:pt x="15132" y="23"/>
                </a:cubicBezTo>
                <a:cubicBezTo>
                  <a:pt x="15151" y="30"/>
                  <a:pt x="15168" y="40"/>
                  <a:pt x="15185" y="51"/>
                </a:cubicBezTo>
                <a:cubicBezTo>
                  <a:pt x="15201" y="62"/>
                  <a:pt x="15217" y="75"/>
                  <a:pt x="15231" y="89"/>
                </a:cubicBezTo>
                <a:cubicBezTo>
                  <a:pt x="15245" y="103"/>
                  <a:pt x="15258" y="118"/>
                  <a:pt x="15269" y="135"/>
                </a:cubicBezTo>
                <a:cubicBezTo>
                  <a:pt x="15280" y="152"/>
                  <a:pt x="15289" y="169"/>
                  <a:pt x="15297" y="188"/>
                </a:cubicBezTo>
                <a:cubicBezTo>
                  <a:pt x="15305" y="206"/>
                  <a:pt x="15310" y="225"/>
                  <a:pt x="15314" y="245"/>
                </a:cubicBezTo>
                <a:cubicBezTo>
                  <a:pt x="15318" y="264"/>
                  <a:pt x="15320" y="284"/>
                  <a:pt x="15320" y="304"/>
                </a:cubicBezTo>
                <a:lnTo>
                  <a:pt x="15320" y="3771"/>
                </a:lnTo>
                <a:cubicBezTo>
                  <a:pt x="15320" y="3791"/>
                  <a:pt x="15318" y="3811"/>
                  <a:pt x="15314" y="3830"/>
                </a:cubicBezTo>
                <a:cubicBezTo>
                  <a:pt x="15310" y="3850"/>
                  <a:pt x="15305" y="3869"/>
                  <a:pt x="15297" y="3887"/>
                </a:cubicBezTo>
                <a:cubicBezTo>
                  <a:pt x="15289" y="3906"/>
                  <a:pt x="15280" y="3923"/>
                  <a:pt x="15269" y="3940"/>
                </a:cubicBezTo>
                <a:cubicBezTo>
                  <a:pt x="15258" y="3957"/>
                  <a:pt x="15245" y="3972"/>
                  <a:pt x="15231" y="3986"/>
                </a:cubicBezTo>
                <a:cubicBezTo>
                  <a:pt x="15217" y="4000"/>
                  <a:pt x="15201" y="4013"/>
                  <a:pt x="15185" y="4024"/>
                </a:cubicBezTo>
                <a:cubicBezTo>
                  <a:pt x="15168" y="4035"/>
                  <a:pt x="15151" y="4044"/>
                  <a:pt x="15132" y="4052"/>
                </a:cubicBezTo>
                <a:cubicBezTo>
                  <a:pt x="15114" y="4060"/>
                  <a:pt x="15095" y="4066"/>
                  <a:pt x="15075" y="4069"/>
                </a:cubicBezTo>
                <a:cubicBezTo>
                  <a:pt x="15056" y="4073"/>
                  <a:pt x="15036" y="4075"/>
                  <a:pt x="15016" y="4075"/>
                </a:cubicBezTo>
                <a:lnTo>
                  <a:pt x="304" y="4075"/>
                </a:lnTo>
                <a:cubicBezTo>
                  <a:pt x="284" y="4075"/>
                  <a:pt x="264" y="4073"/>
                  <a:pt x="245" y="4069"/>
                </a:cubicBezTo>
                <a:cubicBezTo>
                  <a:pt x="225" y="4066"/>
                  <a:pt x="206" y="4060"/>
                  <a:pt x="188" y="4052"/>
                </a:cubicBezTo>
                <a:cubicBezTo>
                  <a:pt x="169" y="4044"/>
                  <a:pt x="152" y="4035"/>
                  <a:pt x="135" y="4024"/>
                </a:cubicBezTo>
                <a:cubicBezTo>
                  <a:pt x="118" y="4013"/>
                  <a:pt x="103" y="4000"/>
                  <a:pt x="89" y="3986"/>
                </a:cubicBezTo>
                <a:cubicBezTo>
                  <a:pt x="75" y="3972"/>
                  <a:pt x="62" y="3957"/>
                  <a:pt x="51" y="3940"/>
                </a:cubicBezTo>
                <a:cubicBezTo>
                  <a:pt x="40" y="3923"/>
                  <a:pt x="31" y="3906"/>
                  <a:pt x="23" y="3887"/>
                </a:cubicBezTo>
                <a:cubicBezTo>
                  <a:pt x="15" y="3869"/>
                  <a:pt x="9" y="3850"/>
                  <a:pt x="6" y="3830"/>
                </a:cubicBezTo>
                <a:cubicBezTo>
                  <a:pt x="2" y="3811"/>
                  <a:pt x="0" y="3791"/>
                  <a:pt x="0" y="3771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85" name="" descr=""/>
          <p:cNvPicPr/>
          <p:nvPr/>
        </p:nvPicPr>
        <p:blipFill>
          <a:blip r:embed="rId3"/>
          <a:stretch/>
        </p:blipFill>
        <p:spPr>
          <a:xfrm>
            <a:off x="695160" y="5160960"/>
            <a:ext cx="5047920" cy="1004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6" name=""/>
          <p:cNvSpPr/>
          <p:nvPr/>
        </p:nvSpPr>
        <p:spPr>
          <a:xfrm>
            <a:off x="6215040" y="4929120"/>
            <a:ext cx="5515200" cy="1467000"/>
          </a:xfrm>
          <a:custGeom>
            <a:avLst/>
            <a:gdLst/>
            <a:ahLst/>
            <a:rect l="0" t="0" r="r" b="b"/>
            <a:pathLst>
              <a:path w="15320" h="4075">
                <a:moveTo>
                  <a:pt x="0" y="3771"/>
                </a:moveTo>
                <a:lnTo>
                  <a:pt x="0" y="304"/>
                </a:lnTo>
                <a:cubicBezTo>
                  <a:pt x="0" y="284"/>
                  <a:pt x="2" y="264"/>
                  <a:pt x="5" y="245"/>
                </a:cubicBezTo>
                <a:cubicBezTo>
                  <a:pt x="9" y="225"/>
                  <a:pt x="15" y="206"/>
                  <a:pt x="23" y="188"/>
                </a:cubicBezTo>
                <a:cubicBezTo>
                  <a:pt x="30" y="169"/>
                  <a:pt x="40" y="152"/>
                  <a:pt x="51" y="135"/>
                </a:cubicBezTo>
                <a:cubicBezTo>
                  <a:pt x="62" y="118"/>
                  <a:pt x="75" y="103"/>
                  <a:pt x="89" y="89"/>
                </a:cubicBezTo>
                <a:cubicBezTo>
                  <a:pt x="103" y="75"/>
                  <a:pt x="118" y="62"/>
                  <a:pt x="135" y="51"/>
                </a:cubicBezTo>
                <a:cubicBezTo>
                  <a:pt x="151" y="40"/>
                  <a:pt x="169" y="30"/>
                  <a:pt x="187" y="23"/>
                </a:cubicBezTo>
                <a:cubicBezTo>
                  <a:pt x="206" y="15"/>
                  <a:pt x="225" y="9"/>
                  <a:pt x="244" y="6"/>
                </a:cubicBezTo>
                <a:cubicBezTo>
                  <a:pt x="264" y="2"/>
                  <a:pt x="284" y="0"/>
                  <a:pt x="304" y="0"/>
                </a:cubicBezTo>
                <a:lnTo>
                  <a:pt x="15016" y="0"/>
                </a:lnTo>
                <a:cubicBezTo>
                  <a:pt x="15036" y="0"/>
                  <a:pt x="15055" y="2"/>
                  <a:pt x="15075" y="6"/>
                </a:cubicBezTo>
                <a:cubicBezTo>
                  <a:pt x="15095" y="9"/>
                  <a:pt x="15114" y="15"/>
                  <a:pt x="15132" y="23"/>
                </a:cubicBezTo>
                <a:cubicBezTo>
                  <a:pt x="15151" y="30"/>
                  <a:pt x="15168" y="40"/>
                  <a:pt x="15185" y="51"/>
                </a:cubicBezTo>
                <a:cubicBezTo>
                  <a:pt x="15201" y="62"/>
                  <a:pt x="15217" y="75"/>
                  <a:pt x="15231" y="89"/>
                </a:cubicBezTo>
                <a:cubicBezTo>
                  <a:pt x="15245" y="103"/>
                  <a:pt x="15258" y="118"/>
                  <a:pt x="15269" y="135"/>
                </a:cubicBezTo>
                <a:cubicBezTo>
                  <a:pt x="15280" y="152"/>
                  <a:pt x="15289" y="169"/>
                  <a:pt x="15297" y="188"/>
                </a:cubicBezTo>
                <a:cubicBezTo>
                  <a:pt x="15304" y="206"/>
                  <a:pt x="15310" y="225"/>
                  <a:pt x="15314" y="245"/>
                </a:cubicBezTo>
                <a:cubicBezTo>
                  <a:pt x="15318" y="264"/>
                  <a:pt x="15320" y="284"/>
                  <a:pt x="15320" y="304"/>
                </a:cubicBezTo>
                <a:lnTo>
                  <a:pt x="15320" y="3771"/>
                </a:lnTo>
                <a:cubicBezTo>
                  <a:pt x="15320" y="3791"/>
                  <a:pt x="15318" y="3811"/>
                  <a:pt x="15314" y="3830"/>
                </a:cubicBezTo>
                <a:cubicBezTo>
                  <a:pt x="15310" y="3850"/>
                  <a:pt x="15304" y="3869"/>
                  <a:pt x="15297" y="3887"/>
                </a:cubicBezTo>
                <a:cubicBezTo>
                  <a:pt x="15289" y="3906"/>
                  <a:pt x="15280" y="3923"/>
                  <a:pt x="15269" y="3940"/>
                </a:cubicBezTo>
                <a:cubicBezTo>
                  <a:pt x="15258" y="3957"/>
                  <a:pt x="15245" y="3972"/>
                  <a:pt x="15231" y="3986"/>
                </a:cubicBezTo>
                <a:cubicBezTo>
                  <a:pt x="15217" y="4000"/>
                  <a:pt x="15201" y="4013"/>
                  <a:pt x="15185" y="4024"/>
                </a:cubicBezTo>
                <a:cubicBezTo>
                  <a:pt x="15168" y="4035"/>
                  <a:pt x="15151" y="4044"/>
                  <a:pt x="15132" y="4052"/>
                </a:cubicBezTo>
                <a:cubicBezTo>
                  <a:pt x="15114" y="4060"/>
                  <a:pt x="15095" y="4066"/>
                  <a:pt x="15075" y="4069"/>
                </a:cubicBezTo>
                <a:cubicBezTo>
                  <a:pt x="15055" y="4073"/>
                  <a:pt x="15036" y="4075"/>
                  <a:pt x="15016" y="4075"/>
                </a:cubicBezTo>
                <a:lnTo>
                  <a:pt x="304" y="4075"/>
                </a:lnTo>
                <a:cubicBezTo>
                  <a:pt x="284" y="4075"/>
                  <a:pt x="264" y="4073"/>
                  <a:pt x="244" y="4069"/>
                </a:cubicBezTo>
                <a:cubicBezTo>
                  <a:pt x="225" y="4066"/>
                  <a:pt x="206" y="4060"/>
                  <a:pt x="187" y="4052"/>
                </a:cubicBezTo>
                <a:cubicBezTo>
                  <a:pt x="169" y="4044"/>
                  <a:pt x="151" y="4035"/>
                  <a:pt x="135" y="4024"/>
                </a:cubicBezTo>
                <a:cubicBezTo>
                  <a:pt x="118" y="4013"/>
                  <a:pt x="103" y="4000"/>
                  <a:pt x="89" y="3986"/>
                </a:cubicBezTo>
                <a:cubicBezTo>
                  <a:pt x="75" y="3972"/>
                  <a:pt x="62" y="3957"/>
                  <a:pt x="51" y="3940"/>
                </a:cubicBezTo>
                <a:cubicBezTo>
                  <a:pt x="40" y="3923"/>
                  <a:pt x="30" y="3906"/>
                  <a:pt x="23" y="3887"/>
                </a:cubicBezTo>
                <a:cubicBezTo>
                  <a:pt x="15" y="3869"/>
                  <a:pt x="9" y="3850"/>
                  <a:pt x="5" y="3830"/>
                </a:cubicBezTo>
                <a:cubicBezTo>
                  <a:pt x="2" y="3811"/>
                  <a:pt x="0" y="3791"/>
                  <a:pt x="0" y="3771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7" name=""/>
          <p:cNvSpPr/>
          <p:nvPr/>
        </p:nvSpPr>
        <p:spPr>
          <a:xfrm>
            <a:off x="6215040" y="4929120"/>
            <a:ext cx="5515200" cy="1467000"/>
          </a:xfrm>
          <a:custGeom>
            <a:avLst/>
            <a:gdLst/>
            <a:ahLst/>
            <a:rect l="0" t="0" r="r" b="b"/>
            <a:pathLst>
              <a:path fill="none" w="15320" h="4075">
                <a:moveTo>
                  <a:pt x="0" y="3771"/>
                </a:moveTo>
                <a:lnTo>
                  <a:pt x="0" y="304"/>
                </a:lnTo>
                <a:cubicBezTo>
                  <a:pt x="0" y="284"/>
                  <a:pt x="2" y="264"/>
                  <a:pt x="5" y="245"/>
                </a:cubicBezTo>
                <a:cubicBezTo>
                  <a:pt x="9" y="225"/>
                  <a:pt x="15" y="206"/>
                  <a:pt x="23" y="188"/>
                </a:cubicBezTo>
                <a:cubicBezTo>
                  <a:pt x="30" y="169"/>
                  <a:pt x="40" y="152"/>
                  <a:pt x="51" y="135"/>
                </a:cubicBezTo>
                <a:cubicBezTo>
                  <a:pt x="62" y="118"/>
                  <a:pt x="75" y="103"/>
                  <a:pt x="89" y="89"/>
                </a:cubicBezTo>
                <a:cubicBezTo>
                  <a:pt x="103" y="75"/>
                  <a:pt x="118" y="62"/>
                  <a:pt x="135" y="51"/>
                </a:cubicBezTo>
                <a:cubicBezTo>
                  <a:pt x="151" y="40"/>
                  <a:pt x="169" y="30"/>
                  <a:pt x="187" y="23"/>
                </a:cubicBezTo>
                <a:cubicBezTo>
                  <a:pt x="206" y="15"/>
                  <a:pt x="225" y="9"/>
                  <a:pt x="244" y="6"/>
                </a:cubicBezTo>
                <a:cubicBezTo>
                  <a:pt x="264" y="2"/>
                  <a:pt x="284" y="0"/>
                  <a:pt x="304" y="0"/>
                </a:cubicBezTo>
                <a:lnTo>
                  <a:pt x="15016" y="0"/>
                </a:lnTo>
                <a:cubicBezTo>
                  <a:pt x="15036" y="0"/>
                  <a:pt x="15055" y="2"/>
                  <a:pt x="15075" y="6"/>
                </a:cubicBezTo>
                <a:cubicBezTo>
                  <a:pt x="15095" y="9"/>
                  <a:pt x="15114" y="15"/>
                  <a:pt x="15132" y="23"/>
                </a:cubicBezTo>
                <a:cubicBezTo>
                  <a:pt x="15151" y="30"/>
                  <a:pt x="15168" y="40"/>
                  <a:pt x="15185" y="51"/>
                </a:cubicBezTo>
                <a:cubicBezTo>
                  <a:pt x="15201" y="62"/>
                  <a:pt x="15217" y="75"/>
                  <a:pt x="15231" y="89"/>
                </a:cubicBezTo>
                <a:cubicBezTo>
                  <a:pt x="15245" y="103"/>
                  <a:pt x="15258" y="118"/>
                  <a:pt x="15269" y="135"/>
                </a:cubicBezTo>
                <a:cubicBezTo>
                  <a:pt x="15280" y="152"/>
                  <a:pt x="15289" y="169"/>
                  <a:pt x="15297" y="188"/>
                </a:cubicBezTo>
                <a:cubicBezTo>
                  <a:pt x="15304" y="206"/>
                  <a:pt x="15310" y="225"/>
                  <a:pt x="15314" y="245"/>
                </a:cubicBezTo>
                <a:cubicBezTo>
                  <a:pt x="15318" y="264"/>
                  <a:pt x="15320" y="284"/>
                  <a:pt x="15320" y="304"/>
                </a:cubicBezTo>
                <a:lnTo>
                  <a:pt x="15320" y="3771"/>
                </a:lnTo>
                <a:cubicBezTo>
                  <a:pt x="15320" y="3791"/>
                  <a:pt x="15318" y="3811"/>
                  <a:pt x="15314" y="3830"/>
                </a:cubicBezTo>
                <a:cubicBezTo>
                  <a:pt x="15310" y="3850"/>
                  <a:pt x="15304" y="3869"/>
                  <a:pt x="15297" y="3887"/>
                </a:cubicBezTo>
                <a:cubicBezTo>
                  <a:pt x="15289" y="3906"/>
                  <a:pt x="15280" y="3923"/>
                  <a:pt x="15269" y="3940"/>
                </a:cubicBezTo>
                <a:cubicBezTo>
                  <a:pt x="15258" y="3957"/>
                  <a:pt x="15245" y="3972"/>
                  <a:pt x="15231" y="3986"/>
                </a:cubicBezTo>
                <a:cubicBezTo>
                  <a:pt x="15217" y="4000"/>
                  <a:pt x="15201" y="4013"/>
                  <a:pt x="15185" y="4024"/>
                </a:cubicBezTo>
                <a:cubicBezTo>
                  <a:pt x="15168" y="4035"/>
                  <a:pt x="15151" y="4044"/>
                  <a:pt x="15132" y="4052"/>
                </a:cubicBezTo>
                <a:cubicBezTo>
                  <a:pt x="15114" y="4060"/>
                  <a:pt x="15095" y="4066"/>
                  <a:pt x="15075" y="4069"/>
                </a:cubicBezTo>
                <a:cubicBezTo>
                  <a:pt x="15055" y="4073"/>
                  <a:pt x="15036" y="4075"/>
                  <a:pt x="15016" y="4075"/>
                </a:cubicBezTo>
                <a:lnTo>
                  <a:pt x="304" y="4075"/>
                </a:lnTo>
                <a:cubicBezTo>
                  <a:pt x="284" y="4075"/>
                  <a:pt x="264" y="4073"/>
                  <a:pt x="244" y="4069"/>
                </a:cubicBezTo>
                <a:cubicBezTo>
                  <a:pt x="225" y="4066"/>
                  <a:pt x="206" y="4060"/>
                  <a:pt x="187" y="4052"/>
                </a:cubicBezTo>
                <a:cubicBezTo>
                  <a:pt x="169" y="4044"/>
                  <a:pt x="151" y="4035"/>
                  <a:pt x="135" y="4024"/>
                </a:cubicBezTo>
                <a:cubicBezTo>
                  <a:pt x="118" y="4013"/>
                  <a:pt x="103" y="4000"/>
                  <a:pt x="89" y="3986"/>
                </a:cubicBezTo>
                <a:cubicBezTo>
                  <a:pt x="75" y="3972"/>
                  <a:pt x="62" y="3957"/>
                  <a:pt x="51" y="3940"/>
                </a:cubicBezTo>
                <a:cubicBezTo>
                  <a:pt x="40" y="3923"/>
                  <a:pt x="30" y="3906"/>
                  <a:pt x="23" y="3887"/>
                </a:cubicBezTo>
                <a:cubicBezTo>
                  <a:pt x="15" y="3869"/>
                  <a:pt x="9" y="3850"/>
                  <a:pt x="5" y="3830"/>
                </a:cubicBezTo>
                <a:cubicBezTo>
                  <a:pt x="2" y="3811"/>
                  <a:pt x="0" y="3791"/>
                  <a:pt x="0" y="3771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8" name=""/>
          <p:cNvSpPr txBox="1"/>
          <p:nvPr/>
        </p:nvSpPr>
        <p:spPr>
          <a:xfrm>
            <a:off x="1219320" y="4437720"/>
            <a:ext cx="4878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100%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9" name=""/>
          <p:cNvSpPr txBox="1"/>
          <p:nvPr/>
        </p:nvSpPr>
        <p:spPr>
          <a:xfrm>
            <a:off x="6448320" y="5207760"/>
            <a:ext cx="30175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e2e8f0"/>
                </a:solidFill>
                <a:effectLst/>
                <a:uFillTx/>
                <a:latin typeface="Inter, sans-serif"/>
                <a:ea typeface="Inter, sans-serif"/>
              </a:rPr>
              <a:t>质量控制关键指标完成情况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0" name=""/>
          <p:cNvSpPr txBox="1"/>
          <p:nvPr/>
        </p:nvSpPr>
        <p:spPr>
          <a:xfrm>
            <a:off x="6448320" y="5630760"/>
            <a:ext cx="15087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所有关键指标均达到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1" name=""/>
          <p:cNvSpPr txBox="1"/>
          <p:nvPr/>
        </p:nvSpPr>
        <p:spPr>
          <a:xfrm>
            <a:off x="7819920" y="5634360"/>
            <a:ext cx="39060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100%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92" name="" descr=""/>
          <p:cNvPicPr/>
          <p:nvPr/>
        </p:nvPicPr>
        <p:blipFill>
          <a:blip r:embed="rId4"/>
          <a:stretch/>
        </p:blipFill>
        <p:spPr>
          <a:xfrm>
            <a:off x="457200" y="118116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3" name="" descr=""/>
          <p:cNvPicPr/>
          <p:nvPr/>
        </p:nvPicPr>
        <p:blipFill>
          <a:blip r:embed="rId5"/>
          <a:stretch/>
        </p:blipFill>
        <p:spPr>
          <a:xfrm>
            <a:off x="6448320" y="6076800"/>
            <a:ext cx="5047920" cy="85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4" name=""/>
          <p:cNvSpPr txBox="1"/>
          <p:nvPr/>
        </p:nvSpPr>
        <p:spPr>
          <a:xfrm>
            <a:off x="8209800" y="5630760"/>
            <a:ext cx="2950464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200" strike="noStrike" u="none" i="0">
                <a:solidFill>
                  <a:srgbClr val="a0aec0"/>
                </a:solidFill>
                <a:effectLst/>
                <a:uFillTx/>
                <a:latin typeface="Inter, sans-serif"/>
                <a:ea typeface="Inter, sans-serif"/>
              </a:rPr>
              <a:t>目标值，表明测试执行过程质量受控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396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7" name="" descr=""/>
          <p:cNvPicPr/>
          <p:nvPr/>
        </p:nvPicPr>
        <p:blipFill>
          <a:blip r:embed="rId2"/>
          <a:stretch/>
        </p:blipFill>
        <p:spPr>
          <a:xfrm>
            <a:off x="456120" y="-2880"/>
            <a:ext cx="11279520" cy="686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"/>
          <p:cNvSpPr/>
          <p:nvPr/>
        </p:nvSpPr>
        <p:spPr>
          <a:xfrm>
            <a:off x="628560" y="842760"/>
            <a:ext cx="10949400" cy="1190880"/>
          </a:xfrm>
          <a:custGeom>
            <a:avLst/>
            <a:gdLst/>
            <a:ahLst/>
            <a:rect l="0" t="0" r="r" b="b"/>
            <a:pathLst>
              <a:path w="30415" h="3308">
                <a:moveTo>
                  <a:pt x="0" y="3004"/>
                </a:moveTo>
                <a:lnTo>
                  <a:pt x="0" y="304"/>
                </a:lnTo>
                <a:cubicBezTo>
                  <a:pt x="0" y="284"/>
                  <a:pt x="1" y="265"/>
                  <a:pt x="5" y="245"/>
                </a:cubicBezTo>
                <a:cubicBezTo>
                  <a:pt x="8" y="225"/>
                  <a:pt x="13" y="206"/>
                  <a:pt x="20" y="188"/>
                </a:cubicBezTo>
                <a:cubicBezTo>
                  <a:pt x="27" y="169"/>
                  <a:pt x="35" y="152"/>
                  <a:pt x="44" y="135"/>
                </a:cubicBezTo>
                <a:cubicBezTo>
                  <a:pt x="54" y="119"/>
                  <a:pt x="65" y="103"/>
                  <a:pt x="77" y="89"/>
                </a:cubicBezTo>
                <a:cubicBezTo>
                  <a:pt x="90" y="75"/>
                  <a:pt x="103" y="62"/>
                  <a:pt x="117" y="51"/>
                </a:cubicBezTo>
                <a:cubicBezTo>
                  <a:pt x="132" y="40"/>
                  <a:pt x="147" y="31"/>
                  <a:pt x="163" y="23"/>
                </a:cubicBezTo>
                <a:cubicBezTo>
                  <a:pt x="179" y="16"/>
                  <a:pt x="196" y="10"/>
                  <a:pt x="213" y="6"/>
                </a:cubicBezTo>
                <a:cubicBezTo>
                  <a:pt x="230" y="2"/>
                  <a:pt x="247" y="0"/>
                  <a:pt x="264" y="0"/>
                </a:cubicBezTo>
                <a:lnTo>
                  <a:pt x="30110" y="0"/>
                </a:lnTo>
                <a:cubicBezTo>
                  <a:pt x="30130" y="0"/>
                  <a:pt x="30150" y="2"/>
                  <a:pt x="30170" y="6"/>
                </a:cubicBezTo>
                <a:cubicBezTo>
                  <a:pt x="30189" y="10"/>
                  <a:pt x="30208" y="16"/>
                  <a:pt x="30227" y="23"/>
                </a:cubicBezTo>
                <a:cubicBezTo>
                  <a:pt x="30245" y="31"/>
                  <a:pt x="30263" y="40"/>
                  <a:pt x="30279" y="51"/>
                </a:cubicBezTo>
                <a:cubicBezTo>
                  <a:pt x="30296" y="62"/>
                  <a:pt x="30311" y="75"/>
                  <a:pt x="30325" y="89"/>
                </a:cubicBezTo>
                <a:cubicBezTo>
                  <a:pt x="30340" y="103"/>
                  <a:pt x="30352" y="119"/>
                  <a:pt x="30363" y="135"/>
                </a:cubicBezTo>
                <a:cubicBezTo>
                  <a:pt x="30374" y="152"/>
                  <a:pt x="30384" y="169"/>
                  <a:pt x="30391" y="188"/>
                </a:cubicBezTo>
                <a:cubicBezTo>
                  <a:pt x="30399" y="206"/>
                  <a:pt x="30405" y="225"/>
                  <a:pt x="30409" y="245"/>
                </a:cubicBezTo>
                <a:cubicBezTo>
                  <a:pt x="30413" y="265"/>
                  <a:pt x="30415" y="284"/>
                  <a:pt x="30415" y="304"/>
                </a:cubicBezTo>
                <a:lnTo>
                  <a:pt x="30415" y="3004"/>
                </a:lnTo>
                <a:cubicBezTo>
                  <a:pt x="30415" y="3024"/>
                  <a:pt x="30413" y="3044"/>
                  <a:pt x="30409" y="3063"/>
                </a:cubicBezTo>
                <a:cubicBezTo>
                  <a:pt x="30405" y="3083"/>
                  <a:pt x="30399" y="3102"/>
                  <a:pt x="30391" y="3121"/>
                </a:cubicBezTo>
                <a:cubicBezTo>
                  <a:pt x="30384" y="3139"/>
                  <a:pt x="30374" y="3157"/>
                  <a:pt x="30363" y="3173"/>
                </a:cubicBezTo>
                <a:cubicBezTo>
                  <a:pt x="30352" y="3190"/>
                  <a:pt x="30340" y="3205"/>
                  <a:pt x="30325" y="3219"/>
                </a:cubicBezTo>
                <a:cubicBezTo>
                  <a:pt x="30311" y="3233"/>
                  <a:pt x="30296" y="3246"/>
                  <a:pt x="30279" y="3257"/>
                </a:cubicBezTo>
                <a:cubicBezTo>
                  <a:pt x="30263" y="3268"/>
                  <a:pt x="30245" y="3278"/>
                  <a:pt x="30227" y="3285"/>
                </a:cubicBezTo>
                <a:cubicBezTo>
                  <a:pt x="30208" y="3293"/>
                  <a:pt x="30189" y="3299"/>
                  <a:pt x="30170" y="3303"/>
                </a:cubicBezTo>
                <a:cubicBezTo>
                  <a:pt x="30150" y="3306"/>
                  <a:pt x="30130" y="3308"/>
                  <a:pt x="30110" y="3308"/>
                </a:cubicBezTo>
                <a:lnTo>
                  <a:pt x="264" y="3308"/>
                </a:lnTo>
                <a:cubicBezTo>
                  <a:pt x="247" y="3308"/>
                  <a:pt x="230" y="3306"/>
                  <a:pt x="213" y="3303"/>
                </a:cubicBezTo>
                <a:cubicBezTo>
                  <a:pt x="196" y="3299"/>
                  <a:pt x="179" y="3293"/>
                  <a:pt x="163" y="3285"/>
                </a:cubicBezTo>
                <a:cubicBezTo>
                  <a:pt x="147" y="3278"/>
                  <a:pt x="132" y="3268"/>
                  <a:pt x="117" y="3257"/>
                </a:cubicBezTo>
                <a:cubicBezTo>
                  <a:pt x="103" y="3246"/>
                  <a:pt x="90" y="3233"/>
                  <a:pt x="77" y="3219"/>
                </a:cubicBezTo>
                <a:cubicBezTo>
                  <a:pt x="65" y="3205"/>
                  <a:pt x="54" y="3190"/>
                  <a:pt x="44" y="3173"/>
                </a:cubicBezTo>
                <a:cubicBezTo>
                  <a:pt x="35" y="3157"/>
                  <a:pt x="27" y="3139"/>
                  <a:pt x="20" y="3121"/>
                </a:cubicBezTo>
                <a:cubicBezTo>
                  <a:pt x="13" y="3102"/>
                  <a:pt x="8" y="3083"/>
                  <a:pt x="5" y="3063"/>
                </a:cubicBezTo>
                <a:cubicBezTo>
                  <a:pt x="1" y="3044"/>
                  <a:pt x="0" y="3024"/>
                  <a:pt x="0" y="3004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9" name=""/>
          <p:cNvSpPr/>
          <p:nvPr/>
        </p:nvSpPr>
        <p:spPr>
          <a:xfrm>
            <a:off x="609480" y="838080"/>
            <a:ext cx="10973160" cy="1200600"/>
          </a:xfrm>
          <a:custGeom>
            <a:avLst/>
            <a:gdLst/>
            <a:ahLst/>
            <a:rect l="0" t="0" r="r" b="b"/>
            <a:pathLst>
              <a:path w="30481" h="3335">
                <a:moveTo>
                  <a:pt x="0" y="3017"/>
                </a:moveTo>
                <a:lnTo>
                  <a:pt x="0" y="317"/>
                </a:lnTo>
                <a:cubicBezTo>
                  <a:pt x="0" y="296"/>
                  <a:pt x="2" y="276"/>
                  <a:pt x="6" y="255"/>
                </a:cubicBezTo>
                <a:cubicBezTo>
                  <a:pt x="10" y="235"/>
                  <a:pt x="16" y="215"/>
                  <a:pt x="24" y="196"/>
                </a:cubicBezTo>
                <a:cubicBezTo>
                  <a:pt x="32" y="177"/>
                  <a:pt x="42" y="158"/>
                  <a:pt x="53" y="141"/>
                </a:cubicBezTo>
                <a:cubicBezTo>
                  <a:pt x="65" y="124"/>
                  <a:pt x="78" y="108"/>
                  <a:pt x="93" y="93"/>
                </a:cubicBezTo>
                <a:cubicBezTo>
                  <a:pt x="108" y="78"/>
                  <a:pt x="124" y="65"/>
                  <a:pt x="141" y="53"/>
                </a:cubicBezTo>
                <a:cubicBezTo>
                  <a:pt x="158" y="42"/>
                  <a:pt x="177" y="32"/>
                  <a:pt x="196" y="24"/>
                </a:cubicBezTo>
                <a:cubicBezTo>
                  <a:pt x="215" y="16"/>
                  <a:pt x="235" y="10"/>
                  <a:pt x="255" y="6"/>
                </a:cubicBezTo>
                <a:cubicBezTo>
                  <a:pt x="276" y="2"/>
                  <a:pt x="296" y="0"/>
                  <a:pt x="317" y="0"/>
                </a:cubicBezTo>
                <a:lnTo>
                  <a:pt x="30163" y="0"/>
                </a:lnTo>
                <a:cubicBezTo>
                  <a:pt x="30184" y="0"/>
                  <a:pt x="30205" y="2"/>
                  <a:pt x="30225" y="6"/>
                </a:cubicBezTo>
                <a:cubicBezTo>
                  <a:pt x="30246" y="10"/>
                  <a:pt x="30266" y="16"/>
                  <a:pt x="30285" y="24"/>
                </a:cubicBezTo>
                <a:cubicBezTo>
                  <a:pt x="30304" y="32"/>
                  <a:pt x="30322" y="42"/>
                  <a:pt x="30340" y="53"/>
                </a:cubicBezTo>
                <a:cubicBezTo>
                  <a:pt x="30357" y="65"/>
                  <a:pt x="30373" y="78"/>
                  <a:pt x="30388" y="93"/>
                </a:cubicBezTo>
                <a:cubicBezTo>
                  <a:pt x="30403" y="108"/>
                  <a:pt x="30416" y="124"/>
                  <a:pt x="30427" y="141"/>
                </a:cubicBezTo>
                <a:cubicBezTo>
                  <a:pt x="30439" y="158"/>
                  <a:pt x="30449" y="177"/>
                  <a:pt x="30457" y="196"/>
                </a:cubicBezTo>
                <a:cubicBezTo>
                  <a:pt x="30465" y="215"/>
                  <a:pt x="30471" y="235"/>
                  <a:pt x="30475" y="255"/>
                </a:cubicBezTo>
                <a:cubicBezTo>
                  <a:pt x="30479" y="276"/>
                  <a:pt x="30481" y="296"/>
                  <a:pt x="30481" y="317"/>
                </a:cubicBezTo>
                <a:lnTo>
                  <a:pt x="30481" y="3017"/>
                </a:lnTo>
                <a:cubicBezTo>
                  <a:pt x="30481" y="3038"/>
                  <a:pt x="30479" y="3059"/>
                  <a:pt x="30475" y="3079"/>
                </a:cubicBezTo>
                <a:cubicBezTo>
                  <a:pt x="30471" y="3099"/>
                  <a:pt x="30465" y="3119"/>
                  <a:pt x="30457" y="3139"/>
                </a:cubicBezTo>
                <a:cubicBezTo>
                  <a:pt x="30449" y="3158"/>
                  <a:pt x="30439" y="3176"/>
                  <a:pt x="30427" y="3193"/>
                </a:cubicBezTo>
                <a:cubicBezTo>
                  <a:pt x="30416" y="3211"/>
                  <a:pt x="30403" y="3227"/>
                  <a:pt x="30388" y="3242"/>
                </a:cubicBezTo>
                <a:cubicBezTo>
                  <a:pt x="30373" y="3256"/>
                  <a:pt x="30357" y="3269"/>
                  <a:pt x="30340" y="3281"/>
                </a:cubicBezTo>
                <a:cubicBezTo>
                  <a:pt x="30322" y="3293"/>
                  <a:pt x="30304" y="3302"/>
                  <a:pt x="30285" y="3310"/>
                </a:cubicBezTo>
                <a:cubicBezTo>
                  <a:pt x="30266" y="3318"/>
                  <a:pt x="30246" y="3324"/>
                  <a:pt x="30225" y="3328"/>
                </a:cubicBezTo>
                <a:cubicBezTo>
                  <a:pt x="30205" y="3333"/>
                  <a:pt x="30184" y="3335"/>
                  <a:pt x="30163" y="3335"/>
                </a:cubicBezTo>
                <a:lnTo>
                  <a:pt x="317" y="3335"/>
                </a:lnTo>
                <a:cubicBezTo>
                  <a:pt x="296" y="3335"/>
                  <a:pt x="276" y="3333"/>
                  <a:pt x="255" y="3328"/>
                </a:cubicBezTo>
                <a:cubicBezTo>
                  <a:pt x="235" y="3324"/>
                  <a:pt x="215" y="3318"/>
                  <a:pt x="196" y="3310"/>
                </a:cubicBezTo>
                <a:cubicBezTo>
                  <a:pt x="177" y="3302"/>
                  <a:pt x="158" y="3293"/>
                  <a:pt x="141" y="3281"/>
                </a:cubicBezTo>
                <a:cubicBezTo>
                  <a:pt x="124" y="3269"/>
                  <a:pt x="108" y="3256"/>
                  <a:pt x="93" y="3242"/>
                </a:cubicBezTo>
                <a:cubicBezTo>
                  <a:pt x="78" y="3227"/>
                  <a:pt x="65" y="3211"/>
                  <a:pt x="53" y="3193"/>
                </a:cubicBezTo>
                <a:cubicBezTo>
                  <a:pt x="42" y="3176"/>
                  <a:pt x="32" y="3158"/>
                  <a:pt x="24" y="3139"/>
                </a:cubicBezTo>
                <a:cubicBezTo>
                  <a:pt x="16" y="3119"/>
                  <a:pt x="10" y="3099"/>
                  <a:pt x="6" y="3079"/>
                </a:cubicBezTo>
                <a:cubicBezTo>
                  <a:pt x="2" y="3059"/>
                  <a:pt x="0" y="3038"/>
                  <a:pt x="0" y="3017"/>
                </a:cubicBezTo>
                <a:moveTo>
                  <a:pt x="106" y="3017"/>
                </a:moveTo>
                <a:lnTo>
                  <a:pt x="106" y="317"/>
                </a:lnTo>
                <a:cubicBezTo>
                  <a:pt x="106" y="298"/>
                  <a:pt x="107" y="279"/>
                  <a:pt x="110" y="261"/>
                </a:cubicBezTo>
                <a:cubicBezTo>
                  <a:pt x="112" y="242"/>
                  <a:pt x="116" y="224"/>
                  <a:pt x="122" y="206"/>
                </a:cubicBezTo>
                <a:cubicBezTo>
                  <a:pt x="127" y="188"/>
                  <a:pt x="134" y="172"/>
                  <a:pt x="141" y="156"/>
                </a:cubicBezTo>
                <a:cubicBezTo>
                  <a:pt x="149" y="140"/>
                  <a:pt x="158" y="125"/>
                  <a:pt x="168" y="112"/>
                </a:cubicBezTo>
                <a:cubicBezTo>
                  <a:pt x="177" y="98"/>
                  <a:pt x="188" y="86"/>
                  <a:pt x="200" y="75"/>
                </a:cubicBezTo>
                <a:cubicBezTo>
                  <a:pt x="211" y="65"/>
                  <a:pt x="223" y="56"/>
                  <a:pt x="236" y="48"/>
                </a:cubicBezTo>
                <a:cubicBezTo>
                  <a:pt x="249" y="41"/>
                  <a:pt x="262" y="36"/>
                  <a:pt x="276" y="32"/>
                </a:cubicBezTo>
                <a:cubicBezTo>
                  <a:pt x="290" y="28"/>
                  <a:pt x="303" y="26"/>
                  <a:pt x="317" y="26"/>
                </a:cubicBezTo>
                <a:lnTo>
                  <a:pt x="30163" y="26"/>
                </a:lnTo>
                <a:cubicBezTo>
                  <a:pt x="30182" y="26"/>
                  <a:pt x="30201" y="28"/>
                  <a:pt x="30220" y="32"/>
                </a:cubicBezTo>
                <a:cubicBezTo>
                  <a:pt x="30239" y="36"/>
                  <a:pt x="30257" y="41"/>
                  <a:pt x="30275" y="48"/>
                </a:cubicBezTo>
                <a:cubicBezTo>
                  <a:pt x="30292" y="56"/>
                  <a:pt x="30309" y="65"/>
                  <a:pt x="30325" y="75"/>
                </a:cubicBezTo>
                <a:cubicBezTo>
                  <a:pt x="30341" y="86"/>
                  <a:pt x="30356" y="98"/>
                  <a:pt x="30369" y="112"/>
                </a:cubicBezTo>
                <a:cubicBezTo>
                  <a:pt x="30383" y="125"/>
                  <a:pt x="30395" y="140"/>
                  <a:pt x="30405" y="156"/>
                </a:cubicBezTo>
                <a:cubicBezTo>
                  <a:pt x="30416" y="172"/>
                  <a:pt x="30425" y="188"/>
                  <a:pt x="30432" y="206"/>
                </a:cubicBezTo>
                <a:cubicBezTo>
                  <a:pt x="30440" y="224"/>
                  <a:pt x="30445" y="242"/>
                  <a:pt x="30449" y="261"/>
                </a:cubicBezTo>
                <a:cubicBezTo>
                  <a:pt x="30453" y="279"/>
                  <a:pt x="30454" y="298"/>
                  <a:pt x="30454" y="317"/>
                </a:cubicBezTo>
                <a:lnTo>
                  <a:pt x="30454" y="3017"/>
                </a:lnTo>
                <a:cubicBezTo>
                  <a:pt x="30454" y="3036"/>
                  <a:pt x="30453" y="3055"/>
                  <a:pt x="30449" y="3074"/>
                </a:cubicBezTo>
                <a:cubicBezTo>
                  <a:pt x="30445" y="3093"/>
                  <a:pt x="30440" y="3111"/>
                  <a:pt x="30432" y="3128"/>
                </a:cubicBezTo>
                <a:cubicBezTo>
                  <a:pt x="30425" y="3146"/>
                  <a:pt x="30416" y="3163"/>
                  <a:pt x="30405" y="3179"/>
                </a:cubicBezTo>
                <a:cubicBezTo>
                  <a:pt x="30395" y="3195"/>
                  <a:pt x="30383" y="3209"/>
                  <a:pt x="30369" y="3223"/>
                </a:cubicBezTo>
                <a:cubicBezTo>
                  <a:pt x="30356" y="3236"/>
                  <a:pt x="30341" y="3248"/>
                  <a:pt x="30325" y="3259"/>
                </a:cubicBezTo>
                <a:cubicBezTo>
                  <a:pt x="30309" y="3270"/>
                  <a:pt x="30292" y="3279"/>
                  <a:pt x="30275" y="3286"/>
                </a:cubicBezTo>
                <a:cubicBezTo>
                  <a:pt x="30257" y="3293"/>
                  <a:pt x="30239" y="3299"/>
                  <a:pt x="30220" y="3303"/>
                </a:cubicBezTo>
                <a:cubicBezTo>
                  <a:pt x="30201" y="3306"/>
                  <a:pt x="30182" y="3308"/>
                  <a:pt x="30163" y="3308"/>
                </a:cubicBezTo>
                <a:lnTo>
                  <a:pt x="317" y="3308"/>
                </a:lnTo>
                <a:cubicBezTo>
                  <a:pt x="303" y="3308"/>
                  <a:pt x="290" y="3306"/>
                  <a:pt x="276" y="3303"/>
                </a:cubicBezTo>
                <a:cubicBezTo>
                  <a:pt x="262" y="3299"/>
                  <a:pt x="249" y="3293"/>
                  <a:pt x="236" y="3286"/>
                </a:cubicBezTo>
                <a:cubicBezTo>
                  <a:pt x="223" y="3279"/>
                  <a:pt x="211" y="3270"/>
                  <a:pt x="200" y="3259"/>
                </a:cubicBezTo>
                <a:cubicBezTo>
                  <a:pt x="188" y="3248"/>
                  <a:pt x="177" y="3236"/>
                  <a:pt x="168" y="3223"/>
                </a:cubicBezTo>
                <a:cubicBezTo>
                  <a:pt x="158" y="3209"/>
                  <a:pt x="149" y="3195"/>
                  <a:pt x="141" y="3179"/>
                </a:cubicBezTo>
                <a:cubicBezTo>
                  <a:pt x="134" y="3163"/>
                  <a:pt x="127" y="3146"/>
                  <a:pt x="122" y="3128"/>
                </a:cubicBezTo>
                <a:cubicBezTo>
                  <a:pt x="116" y="3111"/>
                  <a:pt x="112" y="3093"/>
                  <a:pt x="110" y="3074"/>
                </a:cubicBezTo>
                <a:cubicBezTo>
                  <a:pt x="107" y="3055"/>
                  <a:pt x="106" y="3036"/>
                  <a:pt x="106" y="3017"/>
                </a:cubicBezTo>
                <a:close/>
              </a:path>
            </a:pathLst>
          </a:custGeom>
          <a:solidFill>
            <a:srgbClr val="38bdf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0" name=""/>
          <p:cNvSpPr/>
          <p:nvPr/>
        </p:nvSpPr>
        <p:spPr>
          <a:xfrm>
            <a:off x="880920" y="1081080"/>
            <a:ext cx="447840" cy="447840"/>
          </a:xfrm>
          <a:custGeom>
            <a:avLst/>
            <a:gdLst/>
            <a:ahLst/>
            <a:rect l="0" t="0" r="r" b="b"/>
            <a:pathLst>
              <a:path w="1244" h="1244">
                <a:moveTo>
                  <a:pt x="1244" y="622"/>
                </a:moveTo>
                <a:cubicBezTo>
                  <a:pt x="1244" y="643"/>
                  <a:pt x="1243" y="663"/>
                  <a:pt x="1241" y="683"/>
                </a:cubicBezTo>
                <a:cubicBezTo>
                  <a:pt x="1239" y="704"/>
                  <a:pt x="1236" y="724"/>
                  <a:pt x="1232" y="744"/>
                </a:cubicBezTo>
                <a:cubicBezTo>
                  <a:pt x="1229" y="764"/>
                  <a:pt x="1224" y="783"/>
                  <a:pt x="1218" y="803"/>
                </a:cubicBezTo>
                <a:cubicBezTo>
                  <a:pt x="1212" y="822"/>
                  <a:pt x="1205" y="841"/>
                  <a:pt x="1197" y="860"/>
                </a:cubicBezTo>
                <a:cubicBezTo>
                  <a:pt x="1189" y="879"/>
                  <a:pt x="1181" y="897"/>
                  <a:pt x="1171" y="915"/>
                </a:cubicBezTo>
                <a:cubicBezTo>
                  <a:pt x="1161" y="933"/>
                  <a:pt x="1151" y="951"/>
                  <a:pt x="1140" y="968"/>
                </a:cubicBezTo>
                <a:cubicBezTo>
                  <a:pt x="1128" y="985"/>
                  <a:pt x="1116" y="1001"/>
                  <a:pt x="1103" y="1017"/>
                </a:cubicBezTo>
                <a:cubicBezTo>
                  <a:pt x="1090" y="1032"/>
                  <a:pt x="1077" y="1048"/>
                  <a:pt x="1062" y="1062"/>
                </a:cubicBezTo>
                <a:cubicBezTo>
                  <a:pt x="1048" y="1076"/>
                  <a:pt x="1033" y="1090"/>
                  <a:pt x="1017" y="1103"/>
                </a:cubicBezTo>
                <a:cubicBezTo>
                  <a:pt x="1001" y="1116"/>
                  <a:pt x="985" y="1128"/>
                  <a:pt x="968" y="1139"/>
                </a:cubicBezTo>
                <a:cubicBezTo>
                  <a:pt x="951" y="1151"/>
                  <a:pt x="934" y="1161"/>
                  <a:pt x="916" y="1171"/>
                </a:cubicBezTo>
                <a:cubicBezTo>
                  <a:pt x="898" y="1180"/>
                  <a:pt x="879" y="1189"/>
                  <a:pt x="861" y="1197"/>
                </a:cubicBezTo>
                <a:cubicBezTo>
                  <a:pt x="842" y="1205"/>
                  <a:pt x="823" y="1211"/>
                  <a:pt x="803" y="1217"/>
                </a:cubicBezTo>
                <a:cubicBezTo>
                  <a:pt x="784" y="1223"/>
                  <a:pt x="764" y="1228"/>
                  <a:pt x="744" y="1232"/>
                </a:cubicBezTo>
                <a:cubicBezTo>
                  <a:pt x="724" y="1236"/>
                  <a:pt x="704" y="1239"/>
                  <a:pt x="684" y="1241"/>
                </a:cubicBezTo>
                <a:cubicBezTo>
                  <a:pt x="663" y="1243"/>
                  <a:pt x="642" y="1244"/>
                  <a:pt x="622" y="1244"/>
                </a:cubicBezTo>
                <a:cubicBezTo>
                  <a:pt x="601" y="1244"/>
                  <a:pt x="581" y="1243"/>
                  <a:pt x="561" y="1241"/>
                </a:cubicBezTo>
                <a:cubicBezTo>
                  <a:pt x="540" y="1239"/>
                  <a:pt x="520" y="1236"/>
                  <a:pt x="500" y="1232"/>
                </a:cubicBezTo>
                <a:cubicBezTo>
                  <a:pt x="480" y="1228"/>
                  <a:pt x="461" y="1223"/>
                  <a:pt x="441" y="1217"/>
                </a:cubicBezTo>
                <a:cubicBezTo>
                  <a:pt x="422" y="1211"/>
                  <a:pt x="403" y="1205"/>
                  <a:pt x="384" y="1197"/>
                </a:cubicBezTo>
                <a:cubicBezTo>
                  <a:pt x="365" y="1189"/>
                  <a:pt x="347" y="1180"/>
                  <a:pt x="329" y="1171"/>
                </a:cubicBezTo>
                <a:cubicBezTo>
                  <a:pt x="311" y="1161"/>
                  <a:pt x="293" y="1151"/>
                  <a:pt x="276" y="1139"/>
                </a:cubicBezTo>
                <a:cubicBezTo>
                  <a:pt x="259" y="1128"/>
                  <a:pt x="243" y="1116"/>
                  <a:pt x="227" y="1103"/>
                </a:cubicBezTo>
                <a:cubicBezTo>
                  <a:pt x="211" y="1090"/>
                  <a:pt x="196" y="1076"/>
                  <a:pt x="182" y="1062"/>
                </a:cubicBezTo>
                <a:cubicBezTo>
                  <a:pt x="168" y="1048"/>
                  <a:pt x="154" y="1032"/>
                  <a:pt x="141" y="1017"/>
                </a:cubicBezTo>
                <a:cubicBezTo>
                  <a:pt x="128" y="1001"/>
                  <a:pt x="116" y="985"/>
                  <a:pt x="105" y="968"/>
                </a:cubicBezTo>
                <a:cubicBezTo>
                  <a:pt x="93" y="951"/>
                  <a:pt x="83" y="933"/>
                  <a:pt x="73" y="915"/>
                </a:cubicBezTo>
                <a:cubicBezTo>
                  <a:pt x="64" y="897"/>
                  <a:pt x="55" y="879"/>
                  <a:pt x="47" y="860"/>
                </a:cubicBezTo>
                <a:cubicBezTo>
                  <a:pt x="39" y="841"/>
                  <a:pt x="33" y="822"/>
                  <a:pt x="27" y="803"/>
                </a:cubicBezTo>
                <a:cubicBezTo>
                  <a:pt x="21" y="783"/>
                  <a:pt x="16" y="764"/>
                  <a:pt x="12" y="744"/>
                </a:cubicBezTo>
                <a:cubicBezTo>
                  <a:pt x="8" y="724"/>
                  <a:pt x="5" y="704"/>
                  <a:pt x="3" y="683"/>
                </a:cubicBezTo>
                <a:cubicBezTo>
                  <a:pt x="1" y="663"/>
                  <a:pt x="0" y="643"/>
                  <a:pt x="0" y="622"/>
                </a:cubicBezTo>
                <a:cubicBezTo>
                  <a:pt x="0" y="602"/>
                  <a:pt x="1" y="582"/>
                  <a:pt x="3" y="561"/>
                </a:cubicBezTo>
                <a:cubicBezTo>
                  <a:pt x="5" y="541"/>
                  <a:pt x="8" y="521"/>
                  <a:pt x="12" y="501"/>
                </a:cubicBezTo>
                <a:cubicBezTo>
                  <a:pt x="16" y="481"/>
                  <a:pt x="21" y="461"/>
                  <a:pt x="27" y="442"/>
                </a:cubicBezTo>
                <a:cubicBezTo>
                  <a:pt x="33" y="422"/>
                  <a:pt x="39" y="403"/>
                  <a:pt x="47" y="384"/>
                </a:cubicBezTo>
                <a:cubicBezTo>
                  <a:pt x="55" y="366"/>
                  <a:pt x="64" y="347"/>
                  <a:pt x="73" y="329"/>
                </a:cubicBezTo>
                <a:cubicBezTo>
                  <a:pt x="83" y="311"/>
                  <a:pt x="93" y="294"/>
                  <a:pt x="105" y="277"/>
                </a:cubicBezTo>
                <a:cubicBezTo>
                  <a:pt x="116" y="260"/>
                  <a:pt x="128" y="244"/>
                  <a:pt x="141" y="228"/>
                </a:cubicBezTo>
                <a:cubicBezTo>
                  <a:pt x="154" y="212"/>
                  <a:pt x="168" y="197"/>
                  <a:pt x="182" y="183"/>
                </a:cubicBezTo>
                <a:cubicBezTo>
                  <a:pt x="196" y="168"/>
                  <a:pt x="211" y="155"/>
                  <a:pt x="227" y="142"/>
                </a:cubicBezTo>
                <a:cubicBezTo>
                  <a:pt x="243" y="129"/>
                  <a:pt x="259" y="117"/>
                  <a:pt x="276" y="104"/>
                </a:cubicBezTo>
                <a:cubicBezTo>
                  <a:pt x="293" y="93"/>
                  <a:pt x="311" y="83"/>
                  <a:pt x="329" y="73"/>
                </a:cubicBezTo>
                <a:cubicBezTo>
                  <a:pt x="347" y="63"/>
                  <a:pt x="365" y="55"/>
                  <a:pt x="384" y="47"/>
                </a:cubicBezTo>
                <a:cubicBezTo>
                  <a:pt x="403" y="39"/>
                  <a:pt x="422" y="32"/>
                  <a:pt x="441" y="26"/>
                </a:cubicBezTo>
                <a:cubicBezTo>
                  <a:pt x="461" y="20"/>
                  <a:pt x="480" y="15"/>
                  <a:pt x="500" y="11"/>
                </a:cubicBezTo>
                <a:cubicBezTo>
                  <a:pt x="520" y="7"/>
                  <a:pt x="540" y="5"/>
                  <a:pt x="561" y="3"/>
                </a:cubicBezTo>
                <a:cubicBezTo>
                  <a:pt x="581" y="1"/>
                  <a:pt x="601" y="0"/>
                  <a:pt x="622" y="0"/>
                </a:cubicBezTo>
                <a:cubicBezTo>
                  <a:pt x="642" y="0"/>
                  <a:pt x="663" y="1"/>
                  <a:pt x="684" y="3"/>
                </a:cubicBezTo>
                <a:cubicBezTo>
                  <a:pt x="704" y="5"/>
                  <a:pt x="724" y="7"/>
                  <a:pt x="744" y="11"/>
                </a:cubicBezTo>
                <a:cubicBezTo>
                  <a:pt x="764" y="15"/>
                  <a:pt x="784" y="20"/>
                  <a:pt x="803" y="26"/>
                </a:cubicBezTo>
                <a:cubicBezTo>
                  <a:pt x="823" y="32"/>
                  <a:pt x="842" y="39"/>
                  <a:pt x="861" y="47"/>
                </a:cubicBezTo>
                <a:cubicBezTo>
                  <a:pt x="879" y="55"/>
                  <a:pt x="898" y="63"/>
                  <a:pt x="916" y="73"/>
                </a:cubicBezTo>
                <a:cubicBezTo>
                  <a:pt x="934" y="83"/>
                  <a:pt x="951" y="93"/>
                  <a:pt x="968" y="104"/>
                </a:cubicBezTo>
                <a:cubicBezTo>
                  <a:pt x="985" y="117"/>
                  <a:pt x="1001" y="129"/>
                  <a:pt x="1017" y="142"/>
                </a:cubicBezTo>
                <a:cubicBezTo>
                  <a:pt x="1033" y="155"/>
                  <a:pt x="1048" y="168"/>
                  <a:pt x="1062" y="183"/>
                </a:cubicBezTo>
                <a:cubicBezTo>
                  <a:pt x="1077" y="197"/>
                  <a:pt x="1090" y="212"/>
                  <a:pt x="1103" y="228"/>
                </a:cubicBezTo>
                <a:cubicBezTo>
                  <a:pt x="1116" y="244"/>
                  <a:pt x="1128" y="260"/>
                  <a:pt x="1140" y="277"/>
                </a:cubicBezTo>
                <a:cubicBezTo>
                  <a:pt x="1151" y="294"/>
                  <a:pt x="1161" y="311"/>
                  <a:pt x="1171" y="329"/>
                </a:cubicBezTo>
                <a:cubicBezTo>
                  <a:pt x="1181" y="347"/>
                  <a:pt x="1189" y="366"/>
                  <a:pt x="1197" y="384"/>
                </a:cubicBezTo>
                <a:cubicBezTo>
                  <a:pt x="1205" y="403"/>
                  <a:pt x="1212" y="422"/>
                  <a:pt x="1218" y="442"/>
                </a:cubicBezTo>
                <a:cubicBezTo>
                  <a:pt x="1224" y="461"/>
                  <a:pt x="1229" y="481"/>
                  <a:pt x="1232" y="501"/>
                </a:cubicBezTo>
                <a:cubicBezTo>
                  <a:pt x="1236" y="521"/>
                  <a:pt x="1239" y="541"/>
                  <a:pt x="1241" y="561"/>
                </a:cubicBezTo>
                <a:cubicBezTo>
                  <a:pt x="1243" y="582"/>
                  <a:pt x="1244" y="602"/>
                  <a:pt x="1244" y="622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1" name=""/>
          <p:cNvSpPr/>
          <p:nvPr/>
        </p:nvSpPr>
        <p:spPr>
          <a:xfrm>
            <a:off x="880920" y="1081080"/>
            <a:ext cx="447840" cy="447840"/>
          </a:xfrm>
          <a:custGeom>
            <a:avLst/>
            <a:gdLst/>
            <a:ahLst/>
            <a:rect l="0" t="0" r="r" b="b"/>
            <a:pathLst>
              <a:path fill="none" w="1244" h="1244">
                <a:moveTo>
                  <a:pt x="1244" y="622"/>
                </a:moveTo>
                <a:cubicBezTo>
                  <a:pt x="1244" y="643"/>
                  <a:pt x="1243" y="663"/>
                  <a:pt x="1241" y="683"/>
                </a:cubicBezTo>
                <a:cubicBezTo>
                  <a:pt x="1239" y="704"/>
                  <a:pt x="1236" y="724"/>
                  <a:pt x="1232" y="744"/>
                </a:cubicBezTo>
                <a:cubicBezTo>
                  <a:pt x="1229" y="764"/>
                  <a:pt x="1224" y="783"/>
                  <a:pt x="1218" y="803"/>
                </a:cubicBezTo>
                <a:cubicBezTo>
                  <a:pt x="1212" y="822"/>
                  <a:pt x="1205" y="841"/>
                  <a:pt x="1197" y="860"/>
                </a:cubicBezTo>
                <a:cubicBezTo>
                  <a:pt x="1189" y="879"/>
                  <a:pt x="1181" y="897"/>
                  <a:pt x="1171" y="915"/>
                </a:cubicBezTo>
                <a:cubicBezTo>
                  <a:pt x="1161" y="933"/>
                  <a:pt x="1151" y="951"/>
                  <a:pt x="1140" y="968"/>
                </a:cubicBezTo>
                <a:cubicBezTo>
                  <a:pt x="1128" y="985"/>
                  <a:pt x="1116" y="1001"/>
                  <a:pt x="1103" y="1017"/>
                </a:cubicBezTo>
                <a:cubicBezTo>
                  <a:pt x="1090" y="1032"/>
                  <a:pt x="1077" y="1048"/>
                  <a:pt x="1062" y="1062"/>
                </a:cubicBezTo>
                <a:cubicBezTo>
                  <a:pt x="1048" y="1076"/>
                  <a:pt x="1033" y="1090"/>
                  <a:pt x="1017" y="1103"/>
                </a:cubicBezTo>
                <a:cubicBezTo>
                  <a:pt x="1001" y="1116"/>
                  <a:pt x="985" y="1128"/>
                  <a:pt x="968" y="1139"/>
                </a:cubicBezTo>
                <a:cubicBezTo>
                  <a:pt x="951" y="1151"/>
                  <a:pt x="934" y="1161"/>
                  <a:pt x="916" y="1171"/>
                </a:cubicBezTo>
                <a:cubicBezTo>
                  <a:pt x="898" y="1180"/>
                  <a:pt x="879" y="1189"/>
                  <a:pt x="861" y="1197"/>
                </a:cubicBezTo>
                <a:cubicBezTo>
                  <a:pt x="842" y="1205"/>
                  <a:pt x="823" y="1211"/>
                  <a:pt x="803" y="1217"/>
                </a:cubicBezTo>
                <a:cubicBezTo>
                  <a:pt x="784" y="1223"/>
                  <a:pt x="764" y="1228"/>
                  <a:pt x="744" y="1232"/>
                </a:cubicBezTo>
                <a:cubicBezTo>
                  <a:pt x="724" y="1236"/>
                  <a:pt x="704" y="1239"/>
                  <a:pt x="684" y="1241"/>
                </a:cubicBezTo>
                <a:cubicBezTo>
                  <a:pt x="663" y="1243"/>
                  <a:pt x="642" y="1244"/>
                  <a:pt x="622" y="1244"/>
                </a:cubicBezTo>
                <a:cubicBezTo>
                  <a:pt x="601" y="1244"/>
                  <a:pt x="581" y="1243"/>
                  <a:pt x="561" y="1241"/>
                </a:cubicBezTo>
                <a:cubicBezTo>
                  <a:pt x="540" y="1239"/>
                  <a:pt x="520" y="1236"/>
                  <a:pt x="500" y="1232"/>
                </a:cubicBezTo>
                <a:cubicBezTo>
                  <a:pt x="480" y="1228"/>
                  <a:pt x="461" y="1223"/>
                  <a:pt x="441" y="1217"/>
                </a:cubicBezTo>
                <a:cubicBezTo>
                  <a:pt x="422" y="1211"/>
                  <a:pt x="403" y="1205"/>
                  <a:pt x="384" y="1197"/>
                </a:cubicBezTo>
                <a:cubicBezTo>
                  <a:pt x="365" y="1189"/>
                  <a:pt x="347" y="1180"/>
                  <a:pt x="329" y="1171"/>
                </a:cubicBezTo>
                <a:cubicBezTo>
                  <a:pt x="311" y="1161"/>
                  <a:pt x="293" y="1151"/>
                  <a:pt x="276" y="1139"/>
                </a:cubicBezTo>
                <a:cubicBezTo>
                  <a:pt x="259" y="1128"/>
                  <a:pt x="243" y="1116"/>
                  <a:pt x="227" y="1103"/>
                </a:cubicBezTo>
                <a:cubicBezTo>
                  <a:pt x="211" y="1090"/>
                  <a:pt x="196" y="1076"/>
                  <a:pt x="182" y="1062"/>
                </a:cubicBezTo>
                <a:cubicBezTo>
                  <a:pt x="168" y="1048"/>
                  <a:pt x="154" y="1032"/>
                  <a:pt x="141" y="1017"/>
                </a:cubicBezTo>
                <a:cubicBezTo>
                  <a:pt x="128" y="1001"/>
                  <a:pt x="116" y="985"/>
                  <a:pt x="105" y="968"/>
                </a:cubicBezTo>
                <a:cubicBezTo>
                  <a:pt x="93" y="951"/>
                  <a:pt x="83" y="933"/>
                  <a:pt x="73" y="915"/>
                </a:cubicBezTo>
                <a:cubicBezTo>
                  <a:pt x="64" y="897"/>
                  <a:pt x="55" y="879"/>
                  <a:pt x="47" y="860"/>
                </a:cubicBezTo>
                <a:cubicBezTo>
                  <a:pt x="39" y="841"/>
                  <a:pt x="33" y="822"/>
                  <a:pt x="27" y="803"/>
                </a:cubicBezTo>
                <a:cubicBezTo>
                  <a:pt x="21" y="783"/>
                  <a:pt x="16" y="764"/>
                  <a:pt x="12" y="744"/>
                </a:cubicBezTo>
                <a:cubicBezTo>
                  <a:pt x="8" y="724"/>
                  <a:pt x="5" y="704"/>
                  <a:pt x="3" y="683"/>
                </a:cubicBezTo>
                <a:cubicBezTo>
                  <a:pt x="1" y="663"/>
                  <a:pt x="0" y="643"/>
                  <a:pt x="0" y="622"/>
                </a:cubicBezTo>
                <a:cubicBezTo>
                  <a:pt x="0" y="602"/>
                  <a:pt x="1" y="582"/>
                  <a:pt x="3" y="561"/>
                </a:cubicBezTo>
                <a:cubicBezTo>
                  <a:pt x="5" y="541"/>
                  <a:pt x="8" y="521"/>
                  <a:pt x="12" y="501"/>
                </a:cubicBezTo>
                <a:cubicBezTo>
                  <a:pt x="16" y="481"/>
                  <a:pt x="21" y="461"/>
                  <a:pt x="27" y="442"/>
                </a:cubicBezTo>
                <a:cubicBezTo>
                  <a:pt x="33" y="422"/>
                  <a:pt x="39" y="403"/>
                  <a:pt x="47" y="384"/>
                </a:cubicBezTo>
                <a:cubicBezTo>
                  <a:pt x="55" y="366"/>
                  <a:pt x="64" y="347"/>
                  <a:pt x="73" y="329"/>
                </a:cubicBezTo>
                <a:cubicBezTo>
                  <a:pt x="83" y="311"/>
                  <a:pt x="93" y="294"/>
                  <a:pt x="105" y="277"/>
                </a:cubicBezTo>
                <a:cubicBezTo>
                  <a:pt x="116" y="260"/>
                  <a:pt x="128" y="244"/>
                  <a:pt x="141" y="228"/>
                </a:cubicBezTo>
                <a:cubicBezTo>
                  <a:pt x="154" y="212"/>
                  <a:pt x="168" y="197"/>
                  <a:pt x="182" y="183"/>
                </a:cubicBezTo>
                <a:cubicBezTo>
                  <a:pt x="196" y="168"/>
                  <a:pt x="211" y="155"/>
                  <a:pt x="227" y="142"/>
                </a:cubicBezTo>
                <a:cubicBezTo>
                  <a:pt x="243" y="129"/>
                  <a:pt x="259" y="117"/>
                  <a:pt x="276" y="104"/>
                </a:cubicBezTo>
                <a:cubicBezTo>
                  <a:pt x="293" y="93"/>
                  <a:pt x="311" y="83"/>
                  <a:pt x="329" y="73"/>
                </a:cubicBezTo>
                <a:cubicBezTo>
                  <a:pt x="347" y="63"/>
                  <a:pt x="365" y="55"/>
                  <a:pt x="384" y="47"/>
                </a:cubicBezTo>
                <a:cubicBezTo>
                  <a:pt x="403" y="39"/>
                  <a:pt x="422" y="32"/>
                  <a:pt x="441" y="26"/>
                </a:cubicBezTo>
                <a:cubicBezTo>
                  <a:pt x="461" y="20"/>
                  <a:pt x="480" y="15"/>
                  <a:pt x="500" y="11"/>
                </a:cubicBezTo>
                <a:cubicBezTo>
                  <a:pt x="520" y="7"/>
                  <a:pt x="540" y="5"/>
                  <a:pt x="561" y="3"/>
                </a:cubicBezTo>
                <a:cubicBezTo>
                  <a:pt x="581" y="1"/>
                  <a:pt x="601" y="0"/>
                  <a:pt x="622" y="0"/>
                </a:cubicBezTo>
                <a:cubicBezTo>
                  <a:pt x="642" y="0"/>
                  <a:pt x="663" y="1"/>
                  <a:pt x="684" y="3"/>
                </a:cubicBezTo>
                <a:cubicBezTo>
                  <a:pt x="704" y="5"/>
                  <a:pt x="724" y="7"/>
                  <a:pt x="744" y="11"/>
                </a:cubicBezTo>
                <a:cubicBezTo>
                  <a:pt x="764" y="15"/>
                  <a:pt x="784" y="20"/>
                  <a:pt x="803" y="26"/>
                </a:cubicBezTo>
                <a:cubicBezTo>
                  <a:pt x="823" y="32"/>
                  <a:pt x="842" y="39"/>
                  <a:pt x="861" y="47"/>
                </a:cubicBezTo>
                <a:cubicBezTo>
                  <a:pt x="879" y="55"/>
                  <a:pt x="898" y="63"/>
                  <a:pt x="916" y="73"/>
                </a:cubicBezTo>
                <a:cubicBezTo>
                  <a:pt x="934" y="83"/>
                  <a:pt x="951" y="93"/>
                  <a:pt x="968" y="104"/>
                </a:cubicBezTo>
                <a:cubicBezTo>
                  <a:pt x="985" y="117"/>
                  <a:pt x="1001" y="129"/>
                  <a:pt x="1017" y="142"/>
                </a:cubicBezTo>
                <a:cubicBezTo>
                  <a:pt x="1033" y="155"/>
                  <a:pt x="1048" y="168"/>
                  <a:pt x="1062" y="183"/>
                </a:cubicBezTo>
                <a:cubicBezTo>
                  <a:pt x="1077" y="197"/>
                  <a:pt x="1090" y="212"/>
                  <a:pt x="1103" y="228"/>
                </a:cubicBezTo>
                <a:cubicBezTo>
                  <a:pt x="1116" y="244"/>
                  <a:pt x="1128" y="260"/>
                  <a:pt x="1140" y="277"/>
                </a:cubicBezTo>
                <a:cubicBezTo>
                  <a:pt x="1151" y="294"/>
                  <a:pt x="1161" y="311"/>
                  <a:pt x="1171" y="329"/>
                </a:cubicBezTo>
                <a:cubicBezTo>
                  <a:pt x="1181" y="347"/>
                  <a:pt x="1189" y="366"/>
                  <a:pt x="1197" y="384"/>
                </a:cubicBezTo>
                <a:cubicBezTo>
                  <a:pt x="1205" y="403"/>
                  <a:pt x="1212" y="422"/>
                  <a:pt x="1218" y="442"/>
                </a:cubicBezTo>
                <a:cubicBezTo>
                  <a:pt x="1224" y="461"/>
                  <a:pt x="1229" y="481"/>
                  <a:pt x="1232" y="501"/>
                </a:cubicBezTo>
                <a:cubicBezTo>
                  <a:pt x="1236" y="521"/>
                  <a:pt x="1239" y="541"/>
                  <a:pt x="1241" y="561"/>
                </a:cubicBezTo>
                <a:cubicBezTo>
                  <a:pt x="1243" y="582"/>
                  <a:pt x="1244" y="602"/>
                  <a:pt x="1244" y="622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2" name=""/>
          <p:cNvSpPr/>
          <p:nvPr/>
        </p:nvSpPr>
        <p:spPr>
          <a:xfrm>
            <a:off x="1019160" y="1180800"/>
            <a:ext cx="171720" cy="229320"/>
          </a:xfrm>
          <a:custGeom>
            <a:avLst/>
            <a:gdLst/>
            <a:ahLst/>
            <a:rect l="0" t="0" r="r" b="b"/>
            <a:pathLst>
              <a:path w="477" h="637">
                <a:moveTo>
                  <a:pt x="79" y="0"/>
                </a:moveTo>
                <a:cubicBezTo>
                  <a:pt x="35" y="0"/>
                  <a:pt x="0" y="36"/>
                  <a:pt x="0" y="81"/>
                </a:cubicBezTo>
                <a:lnTo>
                  <a:pt x="0" y="558"/>
                </a:lnTo>
                <a:cubicBezTo>
                  <a:pt x="0" y="602"/>
                  <a:pt x="35" y="637"/>
                  <a:pt x="79" y="637"/>
                </a:cubicBezTo>
                <a:lnTo>
                  <a:pt x="397" y="637"/>
                </a:lnTo>
                <a:cubicBezTo>
                  <a:pt x="441" y="637"/>
                  <a:pt x="477" y="602"/>
                  <a:pt x="477" y="558"/>
                </a:cubicBezTo>
                <a:lnTo>
                  <a:pt x="477" y="200"/>
                </a:lnTo>
                <a:lnTo>
                  <a:pt x="318" y="200"/>
                </a:lnTo>
                <a:cubicBezTo>
                  <a:pt x="296" y="200"/>
                  <a:pt x="278" y="182"/>
                  <a:pt x="278" y="160"/>
                </a:cubicBezTo>
                <a:lnTo>
                  <a:pt x="278" y="0"/>
                </a:lnTo>
                <a:lnTo>
                  <a:pt x="79" y="0"/>
                </a:lnTo>
                <a:moveTo>
                  <a:pt x="318" y="0"/>
                </a:moveTo>
                <a:lnTo>
                  <a:pt x="318" y="160"/>
                </a:lnTo>
                <a:lnTo>
                  <a:pt x="477" y="160"/>
                </a:lnTo>
                <a:lnTo>
                  <a:pt x="318" y="0"/>
                </a:lnTo>
                <a:moveTo>
                  <a:pt x="138" y="319"/>
                </a:moveTo>
                <a:lnTo>
                  <a:pt x="338" y="319"/>
                </a:lnTo>
                <a:cubicBezTo>
                  <a:pt x="349" y="319"/>
                  <a:pt x="358" y="328"/>
                  <a:pt x="358" y="339"/>
                </a:cubicBezTo>
                <a:cubicBezTo>
                  <a:pt x="358" y="350"/>
                  <a:pt x="349" y="359"/>
                  <a:pt x="338" y="359"/>
                </a:cubicBezTo>
                <a:lnTo>
                  <a:pt x="138" y="359"/>
                </a:lnTo>
                <a:cubicBezTo>
                  <a:pt x="128" y="359"/>
                  <a:pt x="119" y="350"/>
                  <a:pt x="119" y="339"/>
                </a:cubicBezTo>
                <a:cubicBezTo>
                  <a:pt x="119" y="328"/>
                  <a:pt x="128" y="319"/>
                  <a:pt x="138" y="319"/>
                </a:cubicBezTo>
                <a:moveTo>
                  <a:pt x="138" y="399"/>
                </a:moveTo>
                <a:lnTo>
                  <a:pt x="338" y="399"/>
                </a:lnTo>
                <a:cubicBezTo>
                  <a:pt x="349" y="399"/>
                  <a:pt x="358" y="408"/>
                  <a:pt x="358" y="419"/>
                </a:cubicBezTo>
                <a:cubicBezTo>
                  <a:pt x="358" y="430"/>
                  <a:pt x="349" y="439"/>
                  <a:pt x="338" y="439"/>
                </a:cubicBezTo>
                <a:lnTo>
                  <a:pt x="138" y="439"/>
                </a:lnTo>
                <a:cubicBezTo>
                  <a:pt x="128" y="439"/>
                  <a:pt x="119" y="430"/>
                  <a:pt x="119" y="419"/>
                </a:cubicBezTo>
                <a:cubicBezTo>
                  <a:pt x="119" y="408"/>
                  <a:pt x="128" y="399"/>
                  <a:pt x="138" y="399"/>
                </a:cubicBezTo>
                <a:moveTo>
                  <a:pt x="138" y="479"/>
                </a:moveTo>
                <a:lnTo>
                  <a:pt x="338" y="479"/>
                </a:lnTo>
                <a:cubicBezTo>
                  <a:pt x="349" y="479"/>
                  <a:pt x="358" y="488"/>
                  <a:pt x="358" y="498"/>
                </a:cubicBezTo>
                <a:cubicBezTo>
                  <a:pt x="358" y="509"/>
                  <a:pt x="349" y="518"/>
                  <a:pt x="338" y="518"/>
                </a:cubicBezTo>
                <a:lnTo>
                  <a:pt x="138" y="518"/>
                </a:lnTo>
                <a:cubicBezTo>
                  <a:pt x="128" y="518"/>
                  <a:pt x="119" y="509"/>
                  <a:pt x="119" y="498"/>
                </a:cubicBezTo>
                <a:cubicBezTo>
                  <a:pt x="119" y="488"/>
                  <a:pt x="128" y="479"/>
                  <a:pt x="138" y="479"/>
                </a:cubicBezTo>
                <a:close/>
              </a:path>
            </a:pathLst>
          </a:custGeom>
          <a:solidFill>
            <a:srgbClr val="38bdf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3" name=""/>
          <p:cNvSpPr txBox="1"/>
          <p:nvPr/>
        </p:nvSpPr>
        <p:spPr>
          <a:xfrm>
            <a:off x="609480" y="637200"/>
            <a:ext cx="3227070" cy="443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0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项目交付与总结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4" name=""/>
          <p:cNvSpPr/>
          <p:nvPr/>
        </p:nvSpPr>
        <p:spPr>
          <a:xfrm>
            <a:off x="1562040" y="1628640"/>
            <a:ext cx="57240" cy="57600"/>
          </a:xfrm>
          <a:custGeom>
            <a:avLst/>
            <a:gdLst/>
            <a:ahLst/>
            <a:rect l="0" t="0" r="r" b="b"/>
            <a:pathLst>
              <a:path w="159" h="160">
                <a:moveTo>
                  <a:pt x="159" y="79"/>
                </a:moveTo>
                <a:cubicBezTo>
                  <a:pt x="159" y="90"/>
                  <a:pt x="157" y="100"/>
                  <a:pt x="153" y="110"/>
                </a:cubicBezTo>
                <a:cubicBezTo>
                  <a:pt x="149" y="119"/>
                  <a:pt x="144" y="128"/>
                  <a:pt x="136" y="135"/>
                </a:cubicBezTo>
                <a:cubicBezTo>
                  <a:pt x="129" y="144"/>
                  <a:pt x="120" y="150"/>
                  <a:pt x="110" y="154"/>
                </a:cubicBezTo>
                <a:cubicBezTo>
                  <a:pt x="101" y="158"/>
                  <a:pt x="91" y="160"/>
                  <a:pt x="80" y="160"/>
                </a:cubicBezTo>
                <a:cubicBezTo>
                  <a:pt x="70" y="160"/>
                  <a:pt x="59" y="158"/>
                  <a:pt x="50" y="154"/>
                </a:cubicBezTo>
                <a:cubicBezTo>
                  <a:pt x="40" y="150"/>
                  <a:pt x="31" y="144"/>
                  <a:pt x="24" y="135"/>
                </a:cubicBezTo>
                <a:cubicBezTo>
                  <a:pt x="16" y="128"/>
                  <a:pt x="11" y="119"/>
                  <a:pt x="7" y="110"/>
                </a:cubicBezTo>
                <a:cubicBezTo>
                  <a:pt x="2" y="100"/>
                  <a:pt x="0" y="90"/>
                  <a:pt x="0" y="79"/>
                </a:cubicBezTo>
                <a:cubicBezTo>
                  <a:pt x="0" y="69"/>
                  <a:pt x="2" y="59"/>
                  <a:pt x="7" y="49"/>
                </a:cubicBezTo>
                <a:cubicBezTo>
                  <a:pt x="11" y="39"/>
                  <a:pt x="16" y="31"/>
                  <a:pt x="24" y="23"/>
                </a:cubicBezTo>
                <a:cubicBezTo>
                  <a:pt x="31" y="16"/>
                  <a:pt x="40" y="10"/>
                  <a:pt x="50" y="6"/>
                </a:cubicBezTo>
                <a:cubicBezTo>
                  <a:pt x="59" y="2"/>
                  <a:pt x="70" y="0"/>
                  <a:pt x="80" y="0"/>
                </a:cubicBezTo>
                <a:cubicBezTo>
                  <a:pt x="91" y="0"/>
                  <a:pt x="101" y="2"/>
                  <a:pt x="110" y="6"/>
                </a:cubicBezTo>
                <a:cubicBezTo>
                  <a:pt x="120" y="10"/>
                  <a:pt x="129" y="16"/>
                  <a:pt x="136" y="23"/>
                </a:cubicBezTo>
                <a:cubicBezTo>
                  <a:pt x="144" y="31"/>
                  <a:pt x="149" y="39"/>
                  <a:pt x="153" y="49"/>
                </a:cubicBezTo>
                <a:cubicBezTo>
                  <a:pt x="157" y="59"/>
                  <a:pt x="159" y="69"/>
                  <a:pt x="159" y="79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5" name=""/>
          <p:cNvSpPr txBox="1"/>
          <p:nvPr/>
        </p:nvSpPr>
        <p:spPr>
          <a:xfrm>
            <a:off x="1562040" y="1099440"/>
            <a:ext cx="838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交付成果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6" name=""/>
          <p:cNvSpPr txBox="1"/>
          <p:nvPr/>
        </p:nvSpPr>
        <p:spPr>
          <a:xfrm>
            <a:off x="1819440" y="1537560"/>
            <a:ext cx="37147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标准化测试报告：封面、目录、正文、附录，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7" name=""/>
          <p:cNvSpPr txBox="1"/>
          <p:nvPr/>
        </p:nvSpPr>
        <p:spPr>
          <a:xfrm>
            <a:off x="5629320" y="1542240"/>
            <a:ext cx="424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CMA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8" name=""/>
          <p:cNvSpPr/>
          <p:nvPr/>
        </p:nvSpPr>
        <p:spPr>
          <a:xfrm>
            <a:off x="628560" y="2271600"/>
            <a:ext cx="10949400" cy="1190880"/>
          </a:xfrm>
          <a:custGeom>
            <a:avLst/>
            <a:gdLst/>
            <a:ahLst/>
            <a:rect l="0" t="0" r="r" b="b"/>
            <a:pathLst>
              <a:path w="30415" h="3308">
                <a:moveTo>
                  <a:pt x="0" y="3004"/>
                </a:moveTo>
                <a:lnTo>
                  <a:pt x="0" y="304"/>
                </a:lnTo>
                <a:cubicBezTo>
                  <a:pt x="0" y="284"/>
                  <a:pt x="1" y="264"/>
                  <a:pt x="5" y="245"/>
                </a:cubicBezTo>
                <a:cubicBezTo>
                  <a:pt x="8" y="225"/>
                  <a:pt x="13" y="206"/>
                  <a:pt x="20" y="188"/>
                </a:cubicBezTo>
                <a:cubicBezTo>
                  <a:pt x="27" y="169"/>
                  <a:pt x="35" y="152"/>
                  <a:pt x="44" y="135"/>
                </a:cubicBezTo>
                <a:cubicBezTo>
                  <a:pt x="54" y="118"/>
                  <a:pt x="65" y="103"/>
                  <a:pt x="77" y="89"/>
                </a:cubicBezTo>
                <a:cubicBezTo>
                  <a:pt x="90" y="75"/>
                  <a:pt x="103" y="62"/>
                  <a:pt x="117" y="51"/>
                </a:cubicBezTo>
                <a:cubicBezTo>
                  <a:pt x="132" y="40"/>
                  <a:pt x="147" y="31"/>
                  <a:pt x="163" y="23"/>
                </a:cubicBezTo>
                <a:cubicBezTo>
                  <a:pt x="179" y="15"/>
                  <a:pt x="196" y="10"/>
                  <a:pt x="213" y="6"/>
                </a:cubicBezTo>
                <a:cubicBezTo>
                  <a:pt x="230" y="2"/>
                  <a:pt x="247" y="0"/>
                  <a:pt x="264" y="0"/>
                </a:cubicBezTo>
                <a:lnTo>
                  <a:pt x="30110" y="0"/>
                </a:lnTo>
                <a:cubicBezTo>
                  <a:pt x="30130" y="0"/>
                  <a:pt x="30150" y="2"/>
                  <a:pt x="30170" y="6"/>
                </a:cubicBezTo>
                <a:cubicBezTo>
                  <a:pt x="30189" y="10"/>
                  <a:pt x="30208" y="15"/>
                  <a:pt x="30227" y="23"/>
                </a:cubicBezTo>
                <a:cubicBezTo>
                  <a:pt x="30245" y="31"/>
                  <a:pt x="30263" y="40"/>
                  <a:pt x="30279" y="51"/>
                </a:cubicBezTo>
                <a:cubicBezTo>
                  <a:pt x="30296" y="62"/>
                  <a:pt x="30311" y="75"/>
                  <a:pt x="30325" y="89"/>
                </a:cubicBezTo>
                <a:cubicBezTo>
                  <a:pt x="30340" y="103"/>
                  <a:pt x="30352" y="118"/>
                  <a:pt x="30363" y="135"/>
                </a:cubicBezTo>
                <a:cubicBezTo>
                  <a:pt x="30374" y="152"/>
                  <a:pt x="30384" y="169"/>
                  <a:pt x="30391" y="188"/>
                </a:cubicBezTo>
                <a:cubicBezTo>
                  <a:pt x="30399" y="206"/>
                  <a:pt x="30405" y="225"/>
                  <a:pt x="30409" y="245"/>
                </a:cubicBezTo>
                <a:cubicBezTo>
                  <a:pt x="30413" y="264"/>
                  <a:pt x="30415" y="284"/>
                  <a:pt x="30415" y="304"/>
                </a:cubicBezTo>
                <a:lnTo>
                  <a:pt x="30415" y="3004"/>
                </a:lnTo>
                <a:cubicBezTo>
                  <a:pt x="30415" y="3024"/>
                  <a:pt x="30413" y="3044"/>
                  <a:pt x="30409" y="3063"/>
                </a:cubicBezTo>
                <a:cubicBezTo>
                  <a:pt x="30405" y="3083"/>
                  <a:pt x="30399" y="3102"/>
                  <a:pt x="30391" y="3120"/>
                </a:cubicBezTo>
                <a:cubicBezTo>
                  <a:pt x="30384" y="3139"/>
                  <a:pt x="30374" y="3156"/>
                  <a:pt x="30363" y="3173"/>
                </a:cubicBezTo>
                <a:cubicBezTo>
                  <a:pt x="30352" y="3189"/>
                  <a:pt x="30340" y="3205"/>
                  <a:pt x="30325" y="3219"/>
                </a:cubicBezTo>
                <a:cubicBezTo>
                  <a:pt x="30311" y="3233"/>
                  <a:pt x="30296" y="3246"/>
                  <a:pt x="30279" y="3257"/>
                </a:cubicBezTo>
                <a:cubicBezTo>
                  <a:pt x="30263" y="3268"/>
                  <a:pt x="30245" y="3277"/>
                  <a:pt x="30227" y="3285"/>
                </a:cubicBezTo>
                <a:cubicBezTo>
                  <a:pt x="30208" y="3293"/>
                  <a:pt x="30189" y="3298"/>
                  <a:pt x="30170" y="3302"/>
                </a:cubicBezTo>
                <a:cubicBezTo>
                  <a:pt x="30150" y="3306"/>
                  <a:pt x="30130" y="3308"/>
                  <a:pt x="30110" y="3308"/>
                </a:cubicBezTo>
                <a:lnTo>
                  <a:pt x="264" y="3308"/>
                </a:lnTo>
                <a:cubicBezTo>
                  <a:pt x="247" y="3308"/>
                  <a:pt x="230" y="3306"/>
                  <a:pt x="213" y="3302"/>
                </a:cubicBezTo>
                <a:cubicBezTo>
                  <a:pt x="196" y="3298"/>
                  <a:pt x="179" y="3293"/>
                  <a:pt x="163" y="3285"/>
                </a:cubicBezTo>
                <a:cubicBezTo>
                  <a:pt x="147" y="3277"/>
                  <a:pt x="132" y="3268"/>
                  <a:pt x="117" y="3257"/>
                </a:cubicBezTo>
                <a:cubicBezTo>
                  <a:pt x="103" y="3246"/>
                  <a:pt x="90" y="3233"/>
                  <a:pt x="77" y="3219"/>
                </a:cubicBezTo>
                <a:cubicBezTo>
                  <a:pt x="65" y="3205"/>
                  <a:pt x="54" y="3189"/>
                  <a:pt x="44" y="3173"/>
                </a:cubicBezTo>
                <a:cubicBezTo>
                  <a:pt x="35" y="3156"/>
                  <a:pt x="27" y="3139"/>
                  <a:pt x="20" y="3120"/>
                </a:cubicBezTo>
                <a:cubicBezTo>
                  <a:pt x="13" y="3102"/>
                  <a:pt x="8" y="3083"/>
                  <a:pt x="5" y="3063"/>
                </a:cubicBezTo>
                <a:cubicBezTo>
                  <a:pt x="1" y="3044"/>
                  <a:pt x="0" y="3024"/>
                  <a:pt x="0" y="3004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9" name=""/>
          <p:cNvSpPr/>
          <p:nvPr/>
        </p:nvSpPr>
        <p:spPr>
          <a:xfrm>
            <a:off x="609480" y="2266920"/>
            <a:ext cx="10973160" cy="1200240"/>
          </a:xfrm>
          <a:custGeom>
            <a:avLst/>
            <a:gdLst/>
            <a:ahLst/>
            <a:rect l="0" t="0" r="r" b="b"/>
            <a:pathLst>
              <a:path w="30481" h="3334">
                <a:moveTo>
                  <a:pt x="0" y="3017"/>
                </a:moveTo>
                <a:lnTo>
                  <a:pt x="0" y="317"/>
                </a:lnTo>
                <a:cubicBezTo>
                  <a:pt x="0" y="296"/>
                  <a:pt x="2" y="276"/>
                  <a:pt x="6" y="255"/>
                </a:cubicBezTo>
                <a:cubicBezTo>
                  <a:pt x="10" y="235"/>
                  <a:pt x="16" y="215"/>
                  <a:pt x="24" y="196"/>
                </a:cubicBezTo>
                <a:cubicBezTo>
                  <a:pt x="32" y="176"/>
                  <a:pt x="42" y="158"/>
                  <a:pt x="53" y="141"/>
                </a:cubicBezTo>
                <a:cubicBezTo>
                  <a:pt x="65" y="123"/>
                  <a:pt x="78" y="107"/>
                  <a:pt x="93" y="93"/>
                </a:cubicBezTo>
                <a:cubicBezTo>
                  <a:pt x="108" y="78"/>
                  <a:pt x="124" y="65"/>
                  <a:pt x="141" y="53"/>
                </a:cubicBezTo>
                <a:cubicBezTo>
                  <a:pt x="158" y="42"/>
                  <a:pt x="177" y="32"/>
                  <a:pt x="196" y="24"/>
                </a:cubicBezTo>
                <a:cubicBezTo>
                  <a:pt x="215" y="16"/>
                  <a:pt x="235" y="10"/>
                  <a:pt x="255" y="6"/>
                </a:cubicBezTo>
                <a:cubicBezTo>
                  <a:pt x="276" y="2"/>
                  <a:pt x="296" y="0"/>
                  <a:pt x="317" y="0"/>
                </a:cubicBezTo>
                <a:lnTo>
                  <a:pt x="30163" y="0"/>
                </a:lnTo>
                <a:cubicBezTo>
                  <a:pt x="30184" y="0"/>
                  <a:pt x="30205" y="2"/>
                  <a:pt x="30225" y="6"/>
                </a:cubicBezTo>
                <a:cubicBezTo>
                  <a:pt x="30246" y="10"/>
                  <a:pt x="30266" y="16"/>
                  <a:pt x="30285" y="24"/>
                </a:cubicBezTo>
                <a:cubicBezTo>
                  <a:pt x="30304" y="32"/>
                  <a:pt x="30322" y="42"/>
                  <a:pt x="30340" y="53"/>
                </a:cubicBezTo>
                <a:cubicBezTo>
                  <a:pt x="30357" y="65"/>
                  <a:pt x="30373" y="78"/>
                  <a:pt x="30388" y="93"/>
                </a:cubicBezTo>
                <a:cubicBezTo>
                  <a:pt x="30403" y="107"/>
                  <a:pt x="30416" y="123"/>
                  <a:pt x="30427" y="141"/>
                </a:cubicBezTo>
                <a:cubicBezTo>
                  <a:pt x="30439" y="158"/>
                  <a:pt x="30449" y="176"/>
                  <a:pt x="30457" y="196"/>
                </a:cubicBezTo>
                <a:cubicBezTo>
                  <a:pt x="30465" y="215"/>
                  <a:pt x="30471" y="235"/>
                  <a:pt x="30475" y="255"/>
                </a:cubicBezTo>
                <a:cubicBezTo>
                  <a:pt x="30479" y="276"/>
                  <a:pt x="30481" y="296"/>
                  <a:pt x="30481" y="317"/>
                </a:cubicBezTo>
                <a:lnTo>
                  <a:pt x="30481" y="3017"/>
                </a:lnTo>
                <a:cubicBezTo>
                  <a:pt x="30481" y="3038"/>
                  <a:pt x="30479" y="3058"/>
                  <a:pt x="30475" y="3079"/>
                </a:cubicBezTo>
                <a:cubicBezTo>
                  <a:pt x="30471" y="3099"/>
                  <a:pt x="30465" y="3119"/>
                  <a:pt x="30457" y="3138"/>
                </a:cubicBezTo>
                <a:cubicBezTo>
                  <a:pt x="30449" y="3158"/>
                  <a:pt x="30439" y="3176"/>
                  <a:pt x="30427" y="3193"/>
                </a:cubicBezTo>
                <a:cubicBezTo>
                  <a:pt x="30416" y="3211"/>
                  <a:pt x="30403" y="3227"/>
                  <a:pt x="30388" y="3241"/>
                </a:cubicBezTo>
                <a:cubicBezTo>
                  <a:pt x="30373" y="3256"/>
                  <a:pt x="30357" y="3269"/>
                  <a:pt x="30340" y="3281"/>
                </a:cubicBezTo>
                <a:cubicBezTo>
                  <a:pt x="30322" y="3292"/>
                  <a:pt x="30304" y="3302"/>
                  <a:pt x="30285" y="3310"/>
                </a:cubicBezTo>
                <a:cubicBezTo>
                  <a:pt x="30266" y="3318"/>
                  <a:pt x="30246" y="3324"/>
                  <a:pt x="30225" y="3328"/>
                </a:cubicBezTo>
                <a:cubicBezTo>
                  <a:pt x="30205" y="3332"/>
                  <a:pt x="30184" y="3334"/>
                  <a:pt x="30163" y="3334"/>
                </a:cubicBezTo>
                <a:lnTo>
                  <a:pt x="317" y="3334"/>
                </a:lnTo>
                <a:cubicBezTo>
                  <a:pt x="296" y="3334"/>
                  <a:pt x="276" y="3332"/>
                  <a:pt x="255" y="3328"/>
                </a:cubicBezTo>
                <a:cubicBezTo>
                  <a:pt x="235" y="3324"/>
                  <a:pt x="215" y="3318"/>
                  <a:pt x="196" y="3310"/>
                </a:cubicBezTo>
                <a:cubicBezTo>
                  <a:pt x="177" y="3302"/>
                  <a:pt x="158" y="3292"/>
                  <a:pt x="141" y="3281"/>
                </a:cubicBezTo>
                <a:cubicBezTo>
                  <a:pt x="124" y="3269"/>
                  <a:pt x="108" y="3256"/>
                  <a:pt x="93" y="3241"/>
                </a:cubicBezTo>
                <a:cubicBezTo>
                  <a:pt x="78" y="3227"/>
                  <a:pt x="65" y="3211"/>
                  <a:pt x="53" y="3193"/>
                </a:cubicBezTo>
                <a:cubicBezTo>
                  <a:pt x="42" y="3176"/>
                  <a:pt x="32" y="3158"/>
                  <a:pt x="24" y="3138"/>
                </a:cubicBezTo>
                <a:cubicBezTo>
                  <a:pt x="16" y="3119"/>
                  <a:pt x="10" y="3099"/>
                  <a:pt x="6" y="3079"/>
                </a:cubicBezTo>
                <a:cubicBezTo>
                  <a:pt x="2" y="3058"/>
                  <a:pt x="0" y="3038"/>
                  <a:pt x="0" y="3017"/>
                </a:cubicBezTo>
                <a:moveTo>
                  <a:pt x="106" y="3017"/>
                </a:moveTo>
                <a:lnTo>
                  <a:pt x="106" y="317"/>
                </a:lnTo>
                <a:cubicBezTo>
                  <a:pt x="106" y="298"/>
                  <a:pt x="107" y="279"/>
                  <a:pt x="110" y="260"/>
                </a:cubicBezTo>
                <a:cubicBezTo>
                  <a:pt x="112" y="242"/>
                  <a:pt x="116" y="223"/>
                  <a:pt x="122" y="206"/>
                </a:cubicBezTo>
                <a:cubicBezTo>
                  <a:pt x="127" y="188"/>
                  <a:pt x="134" y="171"/>
                  <a:pt x="141" y="155"/>
                </a:cubicBezTo>
                <a:cubicBezTo>
                  <a:pt x="149" y="139"/>
                  <a:pt x="158" y="125"/>
                  <a:pt x="168" y="111"/>
                </a:cubicBezTo>
                <a:cubicBezTo>
                  <a:pt x="177" y="98"/>
                  <a:pt x="188" y="86"/>
                  <a:pt x="200" y="75"/>
                </a:cubicBezTo>
                <a:cubicBezTo>
                  <a:pt x="211" y="64"/>
                  <a:pt x="223" y="56"/>
                  <a:pt x="236" y="48"/>
                </a:cubicBezTo>
                <a:cubicBezTo>
                  <a:pt x="249" y="41"/>
                  <a:pt x="262" y="35"/>
                  <a:pt x="276" y="32"/>
                </a:cubicBezTo>
                <a:cubicBezTo>
                  <a:pt x="290" y="28"/>
                  <a:pt x="303" y="26"/>
                  <a:pt x="317" y="26"/>
                </a:cubicBezTo>
                <a:lnTo>
                  <a:pt x="30163" y="26"/>
                </a:lnTo>
                <a:cubicBezTo>
                  <a:pt x="30182" y="26"/>
                  <a:pt x="30201" y="28"/>
                  <a:pt x="30220" y="32"/>
                </a:cubicBezTo>
                <a:cubicBezTo>
                  <a:pt x="30239" y="35"/>
                  <a:pt x="30257" y="41"/>
                  <a:pt x="30275" y="48"/>
                </a:cubicBezTo>
                <a:cubicBezTo>
                  <a:pt x="30292" y="56"/>
                  <a:pt x="30309" y="64"/>
                  <a:pt x="30325" y="75"/>
                </a:cubicBezTo>
                <a:cubicBezTo>
                  <a:pt x="30341" y="86"/>
                  <a:pt x="30356" y="98"/>
                  <a:pt x="30369" y="111"/>
                </a:cubicBezTo>
                <a:cubicBezTo>
                  <a:pt x="30383" y="125"/>
                  <a:pt x="30395" y="139"/>
                  <a:pt x="30405" y="155"/>
                </a:cubicBezTo>
                <a:cubicBezTo>
                  <a:pt x="30416" y="171"/>
                  <a:pt x="30425" y="188"/>
                  <a:pt x="30432" y="206"/>
                </a:cubicBezTo>
                <a:cubicBezTo>
                  <a:pt x="30440" y="223"/>
                  <a:pt x="30445" y="242"/>
                  <a:pt x="30449" y="260"/>
                </a:cubicBezTo>
                <a:cubicBezTo>
                  <a:pt x="30453" y="279"/>
                  <a:pt x="30454" y="298"/>
                  <a:pt x="30454" y="317"/>
                </a:cubicBezTo>
                <a:lnTo>
                  <a:pt x="30454" y="3017"/>
                </a:lnTo>
                <a:cubicBezTo>
                  <a:pt x="30454" y="3036"/>
                  <a:pt x="30453" y="3055"/>
                  <a:pt x="30449" y="3074"/>
                </a:cubicBezTo>
                <a:cubicBezTo>
                  <a:pt x="30445" y="3092"/>
                  <a:pt x="30440" y="3111"/>
                  <a:pt x="30432" y="3128"/>
                </a:cubicBezTo>
                <a:cubicBezTo>
                  <a:pt x="30425" y="3146"/>
                  <a:pt x="30416" y="3163"/>
                  <a:pt x="30405" y="3179"/>
                </a:cubicBezTo>
                <a:cubicBezTo>
                  <a:pt x="30395" y="3194"/>
                  <a:pt x="30383" y="3209"/>
                  <a:pt x="30369" y="3223"/>
                </a:cubicBezTo>
                <a:cubicBezTo>
                  <a:pt x="30356" y="3236"/>
                  <a:pt x="30341" y="3248"/>
                  <a:pt x="30325" y="3259"/>
                </a:cubicBezTo>
                <a:cubicBezTo>
                  <a:pt x="30309" y="3269"/>
                  <a:pt x="30292" y="3278"/>
                  <a:pt x="30275" y="3286"/>
                </a:cubicBezTo>
                <a:cubicBezTo>
                  <a:pt x="30257" y="3293"/>
                  <a:pt x="30239" y="3299"/>
                  <a:pt x="30220" y="3302"/>
                </a:cubicBezTo>
                <a:cubicBezTo>
                  <a:pt x="30201" y="3306"/>
                  <a:pt x="30182" y="3308"/>
                  <a:pt x="30163" y="3308"/>
                </a:cubicBezTo>
                <a:lnTo>
                  <a:pt x="317" y="3308"/>
                </a:lnTo>
                <a:cubicBezTo>
                  <a:pt x="303" y="3308"/>
                  <a:pt x="290" y="3306"/>
                  <a:pt x="276" y="3302"/>
                </a:cubicBezTo>
                <a:cubicBezTo>
                  <a:pt x="262" y="3299"/>
                  <a:pt x="249" y="3293"/>
                  <a:pt x="236" y="3286"/>
                </a:cubicBezTo>
                <a:cubicBezTo>
                  <a:pt x="223" y="3278"/>
                  <a:pt x="211" y="3269"/>
                  <a:pt x="200" y="3259"/>
                </a:cubicBezTo>
                <a:cubicBezTo>
                  <a:pt x="188" y="3248"/>
                  <a:pt x="177" y="3236"/>
                  <a:pt x="168" y="3223"/>
                </a:cubicBezTo>
                <a:cubicBezTo>
                  <a:pt x="158" y="3209"/>
                  <a:pt x="149" y="3194"/>
                  <a:pt x="141" y="3179"/>
                </a:cubicBezTo>
                <a:cubicBezTo>
                  <a:pt x="134" y="3163"/>
                  <a:pt x="127" y="3146"/>
                  <a:pt x="122" y="3128"/>
                </a:cubicBezTo>
                <a:cubicBezTo>
                  <a:pt x="116" y="3111"/>
                  <a:pt x="112" y="3092"/>
                  <a:pt x="110" y="3074"/>
                </a:cubicBezTo>
                <a:cubicBezTo>
                  <a:pt x="107" y="3055"/>
                  <a:pt x="106" y="3036"/>
                  <a:pt x="106" y="3017"/>
                </a:cubicBezTo>
                <a:close/>
              </a:path>
            </a:pathLst>
          </a:custGeom>
          <a:solidFill>
            <a:srgbClr val="f59e0b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0" name=""/>
          <p:cNvSpPr/>
          <p:nvPr/>
        </p:nvSpPr>
        <p:spPr>
          <a:xfrm>
            <a:off x="880920" y="2509560"/>
            <a:ext cx="447840" cy="448200"/>
          </a:xfrm>
          <a:custGeom>
            <a:avLst/>
            <a:gdLst/>
            <a:ahLst/>
            <a:rect l="0" t="0" r="r" b="b"/>
            <a:pathLst>
              <a:path w="1244" h="1245">
                <a:moveTo>
                  <a:pt x="1244" y="622"/>
                </a:moveTo>
                <a:cubicBezTo>
                  <a:pt x="1244" y="642"/>
                  <a:pt x="1243" y="663"/>
                  <a:pt x="1241" y="683"/>
                </a:cubicBezTo>
                <a:cubicBezTo>
                  <a:pt x="1239" y="703"/>
                  <a:pt x="1236" y="723"/>
                  <a:pt x="1232" y="743"/>
                </a:cubicBezTo>
                <a:cubicBezTo>
                  <a:pt x="1229" y="763"/>
                  <a:pt x="1224" y="783"/>
                  <a:pt x="1218" y="803"/>
                </a:cubicBezTo>
                <a:cubicBezTo>
                  <a:pt x="1212" y="822"/>
                  <a:pt x="1205" y="841"/>
                  <a:pt x="1197" y="860"/>
                </a:cubicBezTo>
                <a:cubicBezTo>
                  <a:pt x="1189" y="879"/>
                  <a:pt x="1181" y="897"/>
                  <a:pt x="1171" y="915"/>
                </a:cubicBezTo>
                <a:cubicBezTo>
                  <a:pt x="1161" y="933"/>
                  <a:pt x="1151" y="951"/>
                  <a:pt x="1140" y="967"/>
                </a:cubicBezTo>
                <a:cubicBezTo>
                  <a:pt x="1128" y="984"/>
                  <a:pt x="1116" y="1001"/>
                  <a:pt x="1103" y="1016"/>
                </a:cubicBezTo>
                <a:cubicBezTo>
                  <a:pt x="1090" y="1032"/>
                  <a:pt x="1077" y="1047"/>
                  <a:pt x="1062" y="1062"/>
                </a:cubicBezTo>
                <a:cubicBezTo>
                  <a:pt x="1048" y="1076"/>
                  <a:pt x="1033" y="1090"/>
                  <a:pt x="1017" y="1103"/>
                </a:cubicBezTo>
                <a:cubicBezTo>
                  <a:pt x="1001" y="1117"/>
                  <a:pt x="985" y="1129"/>
                  <a:pt x="968" y="1140"/>
                </a:cubicBezTo>
                <a:cubicBezTo>
                  <a:pt x="951" y="1151"/>
                  <a:pt x="934" y="1162"/>
                  <a:pt x="916" y="1171"/>
                </a:cubicBezTo>
                <a:cubicBezTo>
                  <a:pt x="898" y="1181"/>
                  <a:pt x="879" y="1190"/>
                  <a:pt x="861" y="1197"/>
                </a:cubicBezTo>
                <a:cubicBezTo>
                  <a:pt x="842" y="1205"/>
                  <a:pt x="823" y="1212"/>
                  <a:pt x="803" y="1218"/>
                </a:cubicBezTo>
                <a:cubicBezTo>
                  <a:pt x="784" y="1224"/>
                  <a:pt x="764" y="1229"/>
                  <a:pt x="744" y="1233"/>
                </a:cubicBezTo>
                <a:cubicBezTo>
                  <a:pt x="724" y="1237"/>
                  <a:pt x="704" y="1240"/>
                  <a:pt x="684" y="1242"/>
                </a:cubicBezTo>
                <a:cubicBezTo>
                  <a:pt x="663" y="1244"/>
                  <a:pt x="642" y="1245"/>
                  <a:pt x="622" y="1245"/>
                </a:cubicBezTo>
                <a:cubicBezTo>
                  <a:pt x="601" y="1245"/>
                  <a:pt x="581" y="1244"/>
                  <a:pt x="561" y="1242"/>
                </a:cubicBezTo>
                <a:cubicBezTo>
                  <a:pt x="540" y="1240"/>
                  <a:pt x="520" y="1237"/>
                  <a:pt x="500" y="1233"/>
                </a:cubicBezTo>
                <a:cubicBezTo>
                  <a:pt x="480" y="1229"/>
                  <a:pt x="461" y="1224"/>
                  <a:pt x="441" y="1218"/>
                </a:cubicBezTo>
                <a:cubicBezTo>
                  <a:pt x="422" y="1212"/>
                  <a:pt x="403" y="1205"/>
                  <a:pt x="384" y="1197"/>
                </a:cubicBezTo>
                <a:cubicBezTo>
                  <a:pt x="365" y="1190"/>
                  <a:pt x="347" y="1181"/>
                  <a:pt x="329" y="1171"/>
                </a:cubicBezTo>
                <a:cubicBezTo>
                  <a:pt x="311" y="1162"/>
                  <a:pt x="293" y="1151"/>
                  <a:pt x="276" y="1140"/>
                </a:cubicBezTo>
                <a:cubicBezTo>
                  <a:pt x="259" y="1129"/>
                  <a:pt x="243" y="1117"/>
                  <a:pt x="227" y="1103"/>
                </a:cubicBezTo>
                <a:cubicBezTo>
                  <a:pt x="211" y="1090"/>
                  <a:pt x="196" y="1076"/>
                  <a:pt x="182" y="1062"/>
                </a:cubicBezTo>
                <a:cubicBezTo>
                  <a:pt x="168" y="1047"/>
                  <a:pt x="154" y="1032"/>
                  <a:pt x="141" y="1016"/>
                </a:cubicBezTo>
                <a:cubicBezTo>
                  <a:pt x="128" y="1001"/>
                  <a:pt x="116" y="984"/>
                  <a:pt x="105" y="967"/>
                </a:cubicBezTo>
                <a:cubicBezTo>
                  <a:pt x="93" y="951"/>
                  <a:pt x="83" y="933"/>
                  <a:pt x="73" y="915"/>
                </a:cubicBezTo>
                <a:cubicBezTo>
                  <a:pt x="64" y="897"/>
                  <a:pt x="55" y="879"/>
                  <a:pt x="47" y="860"/>
                </a:cubicBezTo>
                <a:cubicBezTo>
                  <a:pt x="39" y="841"/>
                  <a:pt x="33" y="822"/>
                  <a:pt x="27" y="803"/>
                </a:cubicBezTo>
                <a:cubicBezTo>
                  <a:pt x="21" y="783"/>
                  <a:pt x="16" y="763"/>
                  <a:pt x="12" y="743"/>
                </a:cubicBezTo>
                <a:cubicBezTo>
                  <a:pt x="8" y="723"/>
                  <a:pt x="5" y="703"/>
                  <a:pt x="3" y="683"/>
                </a:cubicBezTo>
                <a:cubicBezTo>
                  <a:pt x="1" y="663"/>
                  <a:pt x="0" y="642"/>
                  <a:pt x="0" y="622"/>
                </a:cubicBezTo>
                <a:cubicBezTo>
                  <a:pt x="0" y="602"/>
                  <a:pt x="1" y="581"/>
                  <a:pt x="3" y="561"/>
                </a:cubicBezTo>
                <a:cubicBezTo>
                  <a:pt x="5" y="541"/>
                  <a:pt x="8" y="521"/>
                  <a:pt x="12" y="501"/>
                </a:cubicBezTo>
                <a:cubicBezTo>
                  <a:pt x="16" y="481"/>
                  <a:pt x="21" y="461"/>
                  <a:pt x="27" y="442"/>
                </a:cubicBezTo>
                <a:cubicBezTo>
                  <a:pt x="33" y="422"/>
                  <a:pt x="39" y="403"/>
                  <a:pt x="47" y="384"/>
                </a:cubicBezTo>
                <a:cubicBezTo>
                  <a:pt x="55" y="365"/>
                  <a:pt x="64" y="347"/>
                  <a:pt x="73" y="329"/>
                </a:cubicBezTo>
                <a:cubicBezTo>
                  <a:pt x="83" y="311"/>
                  <a:pt x="93" y="294"/>
                  <a:pt x="105" y="277"/>
                </a:cubicBezTo>
                <a:cubicBezTo>
                  <a:pt x="116" y="260"/>
                  <a:pt x="128" y="243"/>
                  <a:pt x="141" y="228"/>
                </a:cubicBezTo>
                <a:cubicBezTo>
                  <a:pt x="154" y="212"/>
                  <a:pt x="168" y="197"/>
                  <a:pt x="182" y="182"/>
                </a:cubicBezTo>
                <a:cubicBezTo>
                  <a:pt x="196" y="168"/>
                  <a:pt x="211" y="154"/>
                  <a:pt x="227" y="141"/>
                </a:cubicBezTo>
                <a:cubicBezTo>
                  <a:pt x="243" y="128"/>
                  <a:pt x="259" y="116"/>
                  <a:pt x="276" y="105"/>
                </a:cubicBezTo>
                <a:cubicBezTo>
                  <a:pt x="293" y="94"/>
                  <a:pt x="311" y="83"/>
                  <a:pt x="329" y="74"/>
                </a:cubicBezTo>
                <a:cubicBezTo>
                  <a:pt x="347" y="64"/>
                  <a:pt x="365" y="55"/>
                  <a:pt x="384" y="48"/>
                </a:cubicBezTo>
                <a:cubicBezTo>
                  <a:pt x="403" y="40"/>
                  <a:pt x="422" y="33"/>
                  <a:pt x="441" y="27"/>
                </a:cubicBezTo>
                <a:cubicBezTo>
                  <a:pt x="461" y="21"/>
                  <a:pt x="480" y="16"/>
                  <a:pt x="500" y="12"/>
                </a:cubicBezTo>
                <a:cubicBezTo>
                  <a:pt x="520" y="8"/>
                  <a:pt x="540" y="5"/>
                  <a:pt x="561" y="3"/>
                </a:cubicBezTo>
                <a:cubicBezTo>
                  <a:pt x="581" y="1"/>
                  <a:pt x="601" y="0"/>
                  <a:pt x="622" y="0"/>
                </a:cubicBezTo>
                <a:cubicBezTo>
                  <a:pt x="642" y="0"/>
                  <a:pt x="663" y="1"/>
                  <a:pt x="684" y="3"/>
                </a:cubicBezTo>
                <a:cubicBezTo>
                  <a:pt x="704" y="5"/>
                  <a:pt x="724" y="8"/>
                  <a:pt x="744" y="12"/>
                </a:cubicBezTo>
                <a:cubicBezTo>
                  <a:pt x="764" y="16"/>
                  <a:pt x="784" y="21"/>
                  <a:pt x="803" y="27"/>
                </a:cubicBezTo>
                <a:cubicBezTo>
                  <a:pt x="823" y="33"/>
                  <a:pt x="842" y="40"/>
                  <a:pt x="861" y="48"/>
                </a:cubicBezTo>
                <a:cubicBezTo>
                  <a:pt x="879" y="55"/>
                  <a:pt x="898" y="64"/>
                  <a:pt x="916" y="74"/>
                </a:cubicBezTo>
                <a:cubicBezTo>
                  <a:pt x="934" y="83"/>
                  <a:pt x="951" y="94"/>
                  <a:pt x="968" y="105"/>
                </a:cubicBezTo>
                <a:cubicBezTo>
                  <a:pt x="985" y="116"/>
                  <a:pt x="1001" y="128"/>
                  <a:pt x="1017" y="141"/>
                </a:cubicBezTo>
                <a:cubicBezTo>
                  <a:pt x="1033" y="154"/>
                  <a:pt x="1048" y="168"/>
                  <a:pt x="1062" y="182"/>
                </a:cubicBezTo>
                <a:cubicBezTo>
                  <a:pt x="1077" y="197"/>
                  <a:pt x="1090" y="212"/>
                  <a:pt x="1103" y="228"/>
                </a:cubicBezTo>
                <a:cubicBezTo>
                  <a:pt x="1116" y="243"/>
                  <a:pt x="1128" y="260"/>
                  <a:pt x="1140" y="277"/>
                </a:cubicBezTo>
                <a:cubicBezTo>
                  <a:pt x="1151" y="294"/>
                  <a:pt x="1161" y="311"/>
                  <a:pt x="1171" y="329"/>
                </a:cubicBezTo>
                <a:cubicBezTo>
                  <a:pt x="1181" y="347"/>
                  <a:pt x="1189" y="365"/>
                  <a:pt x="1197" y="384"/>
                </a:cubicBezTo>
                <a:cubicBezTo>
                  <a:pt x="1205" y="403"/>
                  <a:pt x="1212" y="422"/>
                  <a:pt x="1218" y="442"/>
                </a:cubicBezTo>
                <a:cubicBezTo>
                  <a:pt x="1224" y="461"/>
                  <a:pt x="1229" y="481"/>
                  <a:pt x="1232" y="501"/>
                </a:cubicBezTo>
                <a:cubicBezTo>
                  <a:pt x="1236" y="521"/>
                  <a:pt x="1239" y="541"/>
                  <a:pt x="1241" y="561"/>
                </a:cubicBezTo>
                <a:cubicBezTo>
                  <a:pt x="1243" y="581"/>
                  <a:pt x="1244" y="602"/>
                  <a:pt x="1244" y="622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11" name=""/>
          <p:cNvSpPr/>
          <p:nvPr/>
        </p:nvSpPr>
        <p:spPr>
          <a:xfrm>
            <a:off x="880920" y="2509560"/>
            <a:ext cx="447840" cy="448200"/>
          </a:xfrm>
          <a:custGeom>
            <a:avLst/>
            <a:gdLst/>
            <a:ahLst/>
            <a:rect l="0" t="0" r="r" b="b"/>
            <a:pathLst>
              <a:path fill="none" w="1244" h="1245">
                <a:moveTo>
                  <a:pt x="1244" y="622"/>
                </a:moveTo>
                <a:cubicBezTo>
                  <a:pt x="1244" y="642"/>
                  <a:pt x="1243" y="663"/>
                  <a:pt x="1241" y="683"/>
                </a:cubicBezTo>
                <a:cubicBezTo>
                  <a:pt x="1239" y="703"/>
                  <a:pt x="1236" y="723"/>
                  <a:pt x="1232" y="743"/>
                </a:cubicBezTo>
                <a:cubicBezTo>
                  <a:pt x="1229" y="763"/>
                  <a:pt x="1224" y="783"/>
                  <a:pt x="1218" y="803"/>
                </a:cubicBezTo>
                <a:cubicBezTo>
                  <a:pt x="1212" y="822"/>
                  <a:pt x="1205" y="841"/>
                  <a:pt x="1197" y="860"/>
                </a:cubicBezTo>
                <a:cubicBezTo>
                  <a:pt x="1189" y="879"/>
                  <a:pt x="1181" y="897"/>
                  <a:pt x="1171" y="915"/>
                </a:cubicBezTo>
                <a:cubicBezTo>
                  <a:pt x="1161" y="933"/>
                  <a:pt x="1151" y="951"/>
                  <a:pt x="1140" y="967"/>
                </a:cubicBezTo>
                <a:cubicBezTo>
                  <a:pt x="1128" y="984"/>
                  <a:pt x="1116" y="1001"/>
                  <a:pt x="1103" y="1016"/>
                </a:cubicBezTo>
                <a:cubicBezTo>
                  <a:pt x="1090" y="1032"/>
                  <a:pt x="1077" y="1047"/>
                  <a:pt x="1062" y="1062"/>
                </a:cubicBezTo>
                <a:cubicBezTo>
                  <a:pt x="1048" y="1076"/>
                  <a:pt x="1033" y="1090"/>
                  <a:pt x="1017" y="1103"/>
                </a:cubicBezTo>
                <a:cubicBezTo>
                  <a:pt x="1001" y="1117"/>
                  <a:pt x="985" y="1129"/>
                  <a:pt x="968" y="1140"/>
                </a:cubicBezTo>
                <a:cubicBezTo>
                  <a:pt x="951" y="1151"/>
                  <a:pt x="934" y="1162"/>
                  <a:pt x="916" y="1171"/>
                </a:cubicBezTo>
                <a:cubicBezTo>
                  <a:pt x="898" y="1181"/>
                  <a:pt x="879" y="1190"/>
                  <a:pt x="861" y="1197"/>
                </a:cubicBezTo>
                <a:cubicBezTo>
                  <a:pt x="842" y="1205"/>
                  <a:pt x="823" y="1212"/>
                  <a:pt x="803" y="1218"/>
                </a:cubicBezTo>
                <a:cubicBezTo>
                  <a:pt x="784" y="1224"/>
                  <a:pt x="764" y="1229"/>
                  <a:pt x="744" y="1233"/>
                </a:cubicBezTo>
                <a:cubicBezTo>
                  <a:pt x="724" y="1237"/>
                  <a:pt x="704" y="1240"/>
                  <a:pt x="684" y="1242"/>
                </a:cubicBezTo>
                <a:cubicBezTo>
                  <a:pt x="663" y="1244"/>
                  <a:pt x="642" y="1245"/>
                  <a:pt x="622" y="1245"/>
                </a:cubicBezTo>
                <a:cubicBezTo>
                  <a:pt x="601" y="1245"/>
                  <a:pt x="581" y="1244"/>
                  <a:pt x="561" y="1242"/>
                </a:cubicBezTo>
                <a:cubicBezTo>
                  <a:pt x="540" y="1240"/>
                  <a:pt x="520" y="1237"/>
                  <a:pt x="500" y="1233"/>
                </a:cubicBezTo>
                <a:cubicBezTo>
                  <a:pt x="480" y="1229"/>
                  <a:pt x="461" y="1224"/>
                  <a:pt x="441" y="1218"/>
                </a:cubicBezTo>
                <a:cubicBezTo>
                  <a:pt x="422" y="1212"/>
                  <a:pt x="403" y="1205"/>
                  <a:pt x="384" y="1197"/>
                </a:cubicBezTo>
                <a:cubicBezTo>
                  <a:pt x="365" y="1190"/>
                  <a:pt x="347" y="1181"/>
                  <a:pt x="329" y="1171"/>
                </a:cubicBezTo>
                <a:cubicBezTo>
                  <a:pt x="311" y="1162"/>
                  <a:pt x="293" y="1151"/>
                  <a:pt x="276" y="1140"/>
                </a:cubicBezTo>
                <a:cubicBezTo>
                  <a:pt x="259" y="1129"/>
                  <a:pt x="243" y="1117"/>
                  <a:pt x="227" y="1103"/>
                </a:cubicBezTo>
                <a:cubicBezTo>
                  <a:pt x="211" y="1090"/>
                  <a:pt x="196" y="1076"/>
                  <a:pt x="182" y="1062"/>
                </a:cubicBezTo>
                <a:cubicBezTo>
                  <a:pt x="168" y="1047"/>
                  <a:pt x="154" y="1032"/>
                  <a:pt x="141" y="1016"/>
                </a:cubicBezTo>
                <a:cubicBezTo>
                  <a:pt x="128" y="1001"/>
                  <a:pt x="116" y="984"/>
                  <a:pt x="105" y="967"/>
                </a:cubicBezTo>
                <a:cubicBezTo>
                  <a:pt x="93" y="951"/>
                  <a:pt x="83" y="933"/>
                  <a:pt x="73" y="915"/>
                </a:cubicBezTo>
                <a:cubicBezTo>
                  <a:pt x="64" y="897"/>
                  <a:pt x="55" y="879"/>
                  <a:pt x="47" y="860"/>
                </a:cubicBezTo>
                <a:cubicBezTo>
                  <a:pt x="39" y="841"/>
                  <a:pt x="33" y="822"/>
                  <a:pt x="27" y="803"/>
                </a:cubicBezTo>
                <a:cubicBezTo>
                  <a:pt x="21" y="783"/>
                  <a:pt x="16" y="763"/>
                  <a:pt x="12" y="743"/>
                </a:cubicBezTo>
                <a:cubicBezTo>
                  <a:pt x="8" y="723"/>
                  <a:pt x="5" y="703"/>
                  <a:pt x="3" y="683"/>
                </a:cubicBezTo>
                <a:cubicBezTo>
                  <a:pt x="1" y="663"/>
                  <a:pt x="0" y="642"/>
                  <a:pt x="0" y="622"/>
                </a:cubicBezTo>
                <a:cubicBezTo>
                  <a:pt x="0" y="602"/>
                  <a:pt x="1" y="581"/>
                  <a:pt x="3" y="561"/>
                </a:cubicBezTo>
                <a:cubicBezTo>
                  <a:pt x="5" y="541"/>
                  <a:pt x="8" y="521"/>
                  <a:pt x="12" y="501"/>
                </a:cubicBezTo>
                <a:cubicBezTo>
                  <a:pt x="16" y="481"/>
                  <a:pt x="21" y="461"/>
                  <a:pt x="27" y="442"/>
                </a:cubicBezTo>
                <a:cubicBezTo>
                  <a:pt x="33" y="422"/>
                  <a:pt x="39" y="403"/>
                  <a:pt x="47" y="384"/>
                </a:cubicBezTo>
                <a:cubicBezTo>
                  <a:pt x="55" y="365"/>
                  <a:pt x="64" y="347"/>
                  <a:pt x="73" y="329"/>
                </a:cubicBezTo>
                <a:cubicBezTo>
                  <a:pt x="83" y="311"/>
                  <a:pt x="93" y="294"/>
                  <a:pt x="105" y="277"/>
                </a:cubicBezTo>
                <a:cubicBezTo>
                  <a:pt x="116" y="260"/>
                  <a:pt x="128" y="243"/>
                  <a:pt x="141" y="228"/>
                </a:cubicBezTo>
                <a:cubicBezTo>
                  <a:pt x="154" y="212"/>
                  <a:pt x="168" y="197"/>
                  <a:pt x="182" y="182"/>
                </a:cubicBezTo>
                <a:cubicBezTo>
                  <a:pt x="196" y="168"/>
                  <a:pt x="211" y="154"/>
                  <a:pt x="227" y="141"/>
                </a:cubicBezTo>
                <a:cubicBezTo>
                  <a:pt x="243" y="128"/>
                  <a:pt x="259" y="116"/>
                  <a:pt x="276" y="105"/>
                </a:cubicBezTo>
                <a:cubicBezTo>
                  <a:pt x="293" y="94"/>
                  <a:pt x="311" y="83"/>
                  <a:pt x="329" y="74"/>
                </a:cubicBezTo>
                <a:cubicBezTo>
                  <a:pt x="347" y="64"/>
                  <a:pt x="365" y="55"/>
                  <a:pt x="384" y="48"/>
                </a:cubicBezTo>
                <a:cubicBezTo>
                  <a:pt x="403" y="40"/>
                  <a:pt x="422" y="33"/>
                  <a:pt x="441" y="27"/>
                </a:cubicBezTo>
                <a:cubicBezTo>
                  <a:pt x="461" y="21"/>
                  <a:pt x="480" y="16"/>
                  <a:pt x="500" y="12"/>
                </a:cubicBezTo>
                <a:cubicBezTo>
                  <a:pt x="520" y="8"/>
                  <a:pt x="540" y="5"/>
                  <a:pt x="561" y="3"/>
                </a:cubicBezTo>
                <a:cubicBezTo>
                  <a:pt x="581" y="1"/>
                  <a:pt x="601" y="0"/>
                  <a:pt x="622" y="0"/>
                </a:cubicBezTo>
                <a:cubicBezTo>
                  <a:pt x="642" y="0"/>
                  <a:pt x="663" y="1"/>
                  <a:pt x="684" y="3"/>
                </a:cubicBezTo>
                <a:cubicBezTo>
                  <a:pt x="704" y="5"/>
                  <a:pt x="724" y="8"/>
                  <a:pt x="744" y="12"/>
                </a:cubicBezTo>
                <a:cubicBezTo>
                  <a:pt x="764" y="16"/>
                  <a:pt x="784" y="21"/>
                  <a:pt x="803" y="27"/>
                </a:cubicBezTo>
                <a:cubicBezTo>
                  <a:pt x="823" y="33"/>
                  <a:pt x="842" y="40"/>
                  <a:pt x="861" y="48"/>
                </a:cubicBezTo>
                <a:cubicBezTo>
                  <a:pt x="879" y="55"/>
                  <a:pt x="898" y="64"/>
                  <a:pt x="916" y="74"/>
                </a:cubicBezTo>
                <a:cubicBezTo>
                  <a:pt x="934" y="83"/>
                  <a:pt x="951" y="94"/>
                  <a:pt x="968" y="105"/>
                </a:cubicBezTo>
                <a:cubicBezTo>
                  <a:pt x="985" y="116"/>
                  <a:pt x="1001" y="128"/>
                  <a:pt x="1017" y="141"/>
                </a:cubicBezTo>
                <a:cubicBezTo>
                  <a:pt x="1033" y="154"/>
                  <a:pt x="1048" y="168"/>
                  <a:pt x="1062" y="182"/>
                </a:cubicBezTo>
                <a:cubicBezTo>
                  <a:pt x="1077" y="197"/>
                  <a:pt x="1090" y="212"/>
                  <a:pt x="1103" y="228"/>
                </a:cubicBezTo>
                <a:cubicBezTo>
                  <a:pt x="1116" y="243"/>
                  <a:pt x="1128" y="260"/>
                  <a:pt x="1140" y="277"/>
                </a:cubicBezTo>
                <a:cubicBezTo>
                  <a:pt x="1151" y="294"/>
                  <a:pt x="1161" y="311"/>
                  <a:pt x="1171" y="329"/>
                </a:cubicBezTo>
                <a:cubicBezTo>
                  <a:pt x="1181" y="347"/>
                  <a:pt x="1189" y="365"/>
                  <a:pt x="1197" y="384"/>
                </a:cubicBezTo>
                <a:cubicBezTo>
                  <a:pt x="1205" y="403"/>
                  <a:pt x="1212" y="422"/>
                  <a:pt x="1218" y="442"/>
                </a:cubicBezTo>
                <a:cubicBezTo>
                  <a:pt x="1224" y="461"/>
                  <a:pt x="1229" y="481"/>
                  <a:pt x="1232" y="501"/>
                </a:cubicBezTo>
                <a:cubicBezTo>
                  <a:pt x="1236" y="521"/>
                  <a:pt x="1239" y="541"/>
                  <a:pt x="1241" y="561"/>
                </a:cubicBezTo>
                <a:cubicBezTo>
                  <a:pt x="1243" y="581"/>
                  <a:pt x="1244" y="602"/>
                  <a:pt x="1244" y="622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2" name=""/>
          <p:cNvSpPr/>
          <p:nvPr/>
        </p:nvSpPr>
        <p:spPr>
          <a:xfrm>
            <a:off x="990360" y="2609640"/>
            <a:ext cx="229320" cy="229320"/>
          </a:xfrm>
          <a:custGeom>
            <a:avLst/>
            <a:gdLst/>
            <a:ahLst/>
            <a:rect l="0" t="0" r="r" b="b"/>
            <a:pathLst>
              <a:path w="637" h="637">
                <a:moveTo>
                  <a:pt x="319" y="637"/>
                </a:moveTo>
                <a:cubicBezTo>
                  <a:pt x="340" y="637"/>
                  <a:pt x="360" y="635"/>
                  <a:pt x="381" y="631"/>
                </a:cubicBezTo>
                <a:cubicBezTo>
                  <a:pt x="401" y="627"/>
                  <a:pt x="421" y="621"/>
                  <a:pt x="440" y="613"/>
                </a:cubicBezTo>
                <a:cubicBezTo>
                  <a:pt x="459" y="605"/>
                  <a:pt x="478" y="595"/>
                  <a:pt x="495" y="584"/>
                </a:cubicBezTo>
                <a:cubicBezTo>
                  <a:pt x="512" y="572"/>
                  <a:pt x="528" y="559"/>
                  <a:pt x="543" y="544"/>
                </a:cubicBezTo>
                <a:cubicBezTo>
                  <a:pt x="558" y="529"/>
                  <a:pt x="571" y="512"/>
                  <a:pt x="584" y="495"/>
                </a:cubicBezTo>
                <a:cubicBezTo>
                  <a:pt x="595" y="478"/>
                  <a:pt x="605" y="459"/>
                  <a:pt x="613" y="440"/>
                </a:cubicBezTo>
                <a:cubicBezTo>
                  <a:pt x="621" y="421"/>
                  <a:pt x="627" y="401"/>
                  <a:pt x="631" y="381"/>
                </a:cubicBezTo>
                <a:cubicBezTo>
                  <a:pt x="635" y="360"/>
                  <a:pt x="637" y="339"/>
                  <a:pt x="637" y="319"/>
                </a:cubicBezTo>
                <a:cubicBezTo>
                  <a:pt x="637" y="298"/>
                  <a:pt x="635" y="277"/>
                  <a:pt x="631" y="257"/>
                </a:cubicBezTo>
                <a:cubicBezTo>
                  <a:pt x="627" y="236"/>
                  <a:pt x="621" y="216"/>
                  <a:pt x="613" y="196"/>
                </a:cubicBezTo>
                <a:cubicBezTo>
                  <a:pt x="605" y="177"/>
                  <a:pt x="595" y="159"/>
                  <a:pt x="584" y="141"/>
                </a:cubicBezTo>
                <a:cubicBezTo>
                  <a:pt x="571" y="124"/>
                  <a:pt x="558" y="108"/>
                  <a:pt x="543" y="93"/>
                </a:cubicBezTo>
                <a:cubicBezTo>
                  <a:pt x="528" y="78"/>
                  <a:pt x="512" y="65"/>
                  <a:pt x="495" y="54"/>
                </a:cubicBezTo>
                <a:cubicBezTo>
                  <a:pt x="478" y="42"/>
                  <a:pt x="459" y="32"/>
                  <a:pt x="440" y="24"/>
                </a:cubicBezTo>
                <a:cubicBezTo>
                  <a:pt x="421" y="16"/>
                  <a:pt x="401" y="10"/>
                  <a:pt x="381" y="6"/>
                </a:cubicBezTo>
                <a:cubicBezTo>
                  <a:pt x="360" y="2"/>
                  <a:pt x="340" y="0"/>
                  <a:pt x="319" y="0"/>
                </a:cubicBezTo>
                <a:cubicBezTo>
                  <a:pt x="298" y="0"/>
                  <a:pt x="277" y="2"/>
                  <a:pt x="256" y="6"/>
                </a:cubicBezTo>
                <a:cubicBezTo>
                  <a:pt x="235" y="10"/>
                  <a:pt x="215" y="16"/>
                  <a:pt x="196" y="24"/>
                </a:cubicBezTo>
                <a:cubicBezTo>
                  <a:pt x="177" y="32"/>
                  <a:pt x="159" y="42"/>
                  <a:pt x="141" y="54"/>
                </a:cubicBezTo>
                <a:cubicBezTo>
                  <a:pt x="124" y="65"/>
                  <a:pt x="108" y="78"/>
                  <a:pt x="93" y="93"/>
                </a:cubicBezTo>
                <a:cubicBezTo>
                  <a:pt x="78" y="108"/>
                  <a:pt x="65" y="124"/>
                  <a:pt x="54" y="141"/>
                </a:cubicBezTo>
                <a:cubicBezTo>
                  <a:pt x="42" y="159"/>
                  <a:pt x="32" y="177"/>
                  <a:pt x="24" y="196"/>
                </a:cubicBezTo>
                <a:cubicBezTo>
                  <a:pt x="16" y="216"/>
                  <a:pt x="10" y="236"/>
                  <a:pt x="6" y="257"/>
                </a:cubicBezTo>
                <a:cubicBezTo>
                  <a:pt x="2" y="277"/>
                  <a:pt x="0" y="298"/>
                  <a:pt x="0" y="319"/>
                </a:cubicBezTo>
                <a:cubicBezTo>
                  <a:pt x="0" y="339"/>
                  <a:pt x="2" y="360"/>
                  <a:pt x="6" y="381"/>
                </a:cubicBezTo>
                <a:cubicBezTo>
                  <a:pt x="10" y="401"/>
                  <a:pt x="16" y="421"/>
                  <a:pt x="24" y="440"/>
                </a:cubicBezTo>
                <a:cubicBezTo>
                  <a:pt x="32" y="459"/>
                  <a:pt x="42" y="478"/>
                  <a:pt x="54" y="495"/>
                </a:cubicBezTo>
                <a:cubicBezTo>
                  <a:pt x="65" y="512"/>
                  <a:pt x="78" y="529"/>
                  <a:pt x="93" y="544"/>
                </a:cubicBezTo>
                <a:cubicBezTo>
                  <a:pt x="108" y="559"/>
                  <a:pt x="124" y="572"/>
                  <a:pt x="141" y="584"/>
                </a:cubicBezTo>
                <a:cubicBezTo>
                  <a:pt x="159" y="595"/>
                  <a:pt x="177" y="605"/>
                  <a:pt x="196" y="613"/>
                </a:cubicBezTo>
                <a:cubicBezTo>
                  <a:pt x="215" y="621"/>
                  <a:pt x="235" y="627"/>
                  <a:pt x="256" y="631"/>
                </a:cubicBezTo>
                <a:cubicBezTo>
                  <a:pt x="277" y="635"/>
                  <a:pt x="298" y="637"/>
                  <a:pt x="319" y="637"/>
                </a:cubicBezTo>
                <a:moveTo>
                  <a:pt x="459" y="260"/>
                </a:moveTo>
                <a:lnTo>
                  <a:pt x="300" y="419"/>
                </a:lnTo>
                <a:cubicBezTo>
                  <a:pt x="288" y="431"/>
                  <a:pt x="270" y="431"/>
                  <a:pt x="257" y="419"/>
                </a:cubicBezTo>
                <a:lnTo>
                  <a:pt x="178" y="340"/>
                </a:lnTo>
                <a:cubicBezTo>
                  <a:pt x="166" y="328"/>
                  <a:pt x="166" y="309"/>
                  <a:pt x="178" y="298"/>
                </a:cubicBezTo>
                <a:cubicBezTo>
                  <a:pt x="189" y="286"/>
                  <a:pt x="208" y="286"/>
                  <a:pt x="220" y="298"/>
                </a:cubicBezTo>
                <a:lnTo>
                  <a:pt x="279" y="356"/>
                </a:lnTo>
                <a:lnTo>
                  <a:pt x="417" y="218"/>
                </a:lnTo>
                <a:cubicBezTo>
                  <a:pt x="428" y="206"/>
                  <a:pt x="447" y="206"/>
                  <a:pt x="459" y="218"/>
                </a:cubicBezTo>
                <a:cubicBezTo>
                  <a:pt x="470" y="230"/>
                  <a:pt x="470" y="249"/>
                  <a:pt x="459" y="260"/>
                </a:cubicBezTo>
                <a:close/>
              </a:path>
            </a:pathLst>
          </a:custGeom>
          <a:solidFill>
            <a:srgbClr val="f59e0b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3" name=""/>
          <p:cNvSpPr txBox="1"/>
          <p:nvPr/>
        </p:nvSpPr>
        <p:spPr>
          <a:xfrm>
            <a:off x="6052680" y="1537560"/>
            <a:ext cx="4191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认证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4" name=""/>
          <p:cNvSpPr/>
          <p:nvPr/>
        </p:nvSpPr>
        <p:spPr>
          <a:xfrm>
            <a:off x="1562040" y="3057480"/>
            <a:ext cx="57240" cy="57240"/>
          </a:xfrm>
          <a:custGeom>
            <a:avLst/>
            <a:gdLst/>
            <a:ahLst/>
            <a:rect l="0" t="0" r="r" b="b"/>
            <a:pathLst>
              <a:path w="159" h="159">
                <a:moveTo>
                  <a:pt x="159" y="79"/>
                </a:moveTo>
                <a:cubicBezTo>
                  <a:pt x="159" y="90"/>
                  <a:pt x="157" y="100"/>
                  <a:pt x="153" y="109"/>
                </a:cubicBezTo>
                <a:cubicBezTo>
                  <a:pt x="149" y="120"/>
                  <a:pt x="144" y="129"/>
                  <a:pt x="136" y="136"/>
                </a:cubicBezTo>
                <a:cubicBezTo>
                  <a:pt x="129" y="144"/>
                  <a:pt x="120" y="149"/>
                  <a:pt x="110" y="153"/>
                </a:cubicBezTo>
                <a:cubicBezTo>
                  <a:pt x="101" y="157"/>
                  <a:pt x="91" y="159"/>
                  <a:pt x="80" y="159"/>
                </a:cubicBezTo>
                <a:cubicBezTo>
                  <a:pt x="70" y="159"/>
                  <a:pt x="59" y="157"/>
                  <a:pt x="50" y="153"/>
                </a:cubicBezTo>
                <a:cubicBezTo>
                  <a:pt x="40" y="149"/>
                  <a:pt x="31" y="144"/>
                  <a:pt x="24" y="136"/>
                </a:cubicBezTo>
                <a:cubicBezTo>
                  <a:pt x="16" y="129"/>
                  <a:pt x="11" y="120"/>
                  <a:pt x="7" y="109"/>
                </a:cubicBezTo>
                <a:cubicBezTo>
                  <a:pt x="2" y="100"/>
                  <a:pt x="0" y="90"/>
                  <a:pt x="0" y="79"/>
                </a:cubicBezTo>
                <a:cubicBezTo>
                  <a:pt x="0" y="68"/>
                  <a:pt x="2" y="58"/>
                  <a:pt x="7" y="49"/>
                </a:cubicBezTo>
                <a:cubicBezTo>
                  <a:pt x="11" y="39"/>
                  <a:pt x="16" y="30"/>
                  <a:pt x="24" y="23"/>
                </a:cubicBezTo>
                <a:cubicBezTo>
                  <a:pt x="31" y="15"/>
                  <a:pt x="40" y="10"/>
                  <a:pt x="50" y="6"/>
                </a:cubicBezTo>
                <a:cubicBezTo>
                  <a:pt x="59" y="2"/>
                  <a:pt x="70" y="0"/>
                  <a:pt x="80" y="0"/>
                </a:cubicBezTo>
                <a:cubicBezTo>
                  <a:pt x="91" y="0"/>
                  <a:pt x="101" y="2"/>
                  <a:pt x="110" y="6"/>
                </a:cubicBezTo>
                <a:cubicBezTo>
                  <a:pt x="120" y="10"/>
                  <a:pt x="129" y="15"/>
                  <a:pt x="136" y="23"/>
                </a:cubicBezTo>
                <a:cubicBezTo>
                  <a:pt x="144" y="30"/>
                  <a:pt x="149" y="39"/>
                  <a:pt x="153" y="49"/>
                </a:cubicBezTo>
                <a:cubicBezTo>
                  <a:pt x="157" y="58"/>
                  <a:pt x="159" y="68"/>
                  <a:pt x="159" y="79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5" name=""/>
          <p:cNvSpPr txBox="1"/>
          <p:nvPr/>
        </p:nvSpPr>
        <p:spPr>
          <a:xfrm>
            <a:off x="1562040" y="252828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目标达成评估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6" name=""/>
          <p:cNvSpPr txBox="1"/>
          <p:nvPr/>
        </p:nvSpPr>
        <p:spPr>
          <a:xfrm>
            <a:off x="1819440" y="296640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测试用例执行率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7" name=""/>
          <p:cNvSpPr txBox="1"/>
          <p:nvPr/>
        </p:nvSpPr>
        <p:spPr>
          <a:xfrm>
            <a:off x="3152880" y="2970720"/>
            <a:ext cx="48780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100%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8" name=""/>
          <p:cNvSpPr txBox="1"/>
          <p:nvPr/>
        </p:nvSpPr>
        <p:spPr>
          <a:xfrm>
            <a:off x="3639960" y="2966400"/>
            <a:ext cx="1257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、缺陷关闭率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9" name=""/>
          <p:cNvSpPr txBox="1"/>
          <p:nvPr/>
        </p:nvSpPr>
        <p:spPr>
          <a:xfrm>
            <a:off x="4782960" y="2970720"/>
            <a:ext cx="38196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98%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0" name=""/>
          <p:cNvSpPr txBox="1"/>
          <p:nvPr/>
        </p:nvSpPr>
        <p:spPr>
          <a:xfrm>
            <a:off x="5164200" y="2966400"/>
            <a:ext cx="533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（目标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1" name=""/>
          <p:cNvSpPr txBox="1"/>
          <p:nvPr/>
        </p:nvSpPr>
        <p:spPr>
          <a:xfrm>
            <a:off x="5735880" y="2970720"/>
            <a:ext cx="48672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≥95%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2" name=""/>
          <p:cNvSpPr/>
          <p:nvPr/>
        </p:nvSpPr>
        <p:spPr>
          <a:xfrm>
            <a:off x="628560" y="3700440"/>
            <a:ext cx="10949400" cy="1876680"/>
          </a:xfrm>
          <a:custGeom>
            <a:avLst/>
            <a:gdLst/>
            <a:ahLst/>
            <a:rect l="0" t="0" r="r" b="b"/>
            <a:pathLst>
              <a:path w="30415" h="5213">
                <a:moveTo>
                  <a:pt x="0" y="4909"/>
                </a:moveTo>
                <a:lnTo>
                  <a:pt x="0" y="304"/>
                </a:lnTo>
                <a:cubicBezTo>
                  <a:pt x="0" y="284"/>
                  <a:pt x="1" y="264"/>
                  <a:pt x="5" y="244"/>
                </a:cubicBezTo>
                <a:cubicBezTo>
                  <a:pt x="8" y="225"/>
                  <a:pt x="13" y="206"/>
                  <a:pt x="20" y="187"/>
                </a:cubicBezTo>
                <a:cubicBezTo>
                  <a:pt x="27" y="169"/>
                  <a:pt x="35" y="151"/>
                  <a:pt x="44" y="135"/>
                </a:cubicBezTo>
                <a:cubicBezTo>
                  <a:pt x="54" y="118"/>
                  <a:pt x="65" y="103"/>
                  <a:pt x="77" y="89"/>
                </a:cubicBezTo>
                <a:cubicBezTo>
                  <a:pt x="90" y="75"/>
                  <a:pt x="103" y="62"/>
                  <a:pt x="117" y="51"/>
                </a:cubicBezTo>
                <a:cubicBezTo>
                  <a:pt x="132" y="40"/>
                  <a:pt x="147" y="30"/>
                  <a:pt x="163" y="23"/>
                </a:cubicBezTo>
                <a:cubicBezTo>
                  <a:pt x="179" y="15"/>
                  <a:pt x="196" y="9"/>
                  <a:pt x="213" y="5"/>
                </a:cubicBezTo>
                <a:cubicBezTo>
                  <a:pt x="230" y="2"/>
                  <a:pt x="247" y="0"/>
                  <a:pt x="264" y="0"/>
                </a:cubicBezTo>
                <a:lnTo>
                  <a:pt x="30110" y="0"/>
                </a:lnTo>
                <a:cubicBezTo>
                  <a:pt x="30130" y="0"/>
                  <a:pt x="30150" y="2"/>
                  <a:pt x="30170" y="5"/>
                </a:cubicBezTo>
                <a:cubicBezTo>
                  <a:pt x="30189" y="9"/>
                  <a:pt x="30208" y="15"/>
                  <a:pt x="30227" y="23"/>
                </a:cubicBezTo>
                <a:cubicBezTo>
                  <a:pt x="30245" y="30"/>
                  <a:pt x="30263" y="40"/>
                  <a:pt x="30279" y="51"/>
                </a:cubicBezTo>
                <a:cubicBezTo>
                  <a:pt x="30296" y="62"/>
                  <a:pt x="30311" y="75"/>
                  <a:pt x="30325" y="89"/>
                </a:cubicBezTo>
                <a:cubicBezTo>
                  <a:pt x="30340" y="103"/>
                  <a:pt x="30352" y="118"/>
                  <a:pt x="30363" y="135"/>
                </a:cubicBezTo>
                <a:cubicBezTo>
                  <a:pt x="30374" y="151"/>
                  <a:pt x="30384" y="169"/>
                  <a:pt x="30391" y="187"/>
                </a:cubicBezTo>
                <a:cubicBezTo>
                  <a:pt x="30399" y="206"/>
                  <a:pt x="30405" y="225"/>
                  <a:pt x="30409" y="244"/>
                </a:cubicBezTo>
                <a:cubicBezTo>
                  <a:pt x="30413" y="264"/>
                  <a:pt x="30415" y="284"/>
                  <a:pt x="30415" y="304"/>
                </a:cubicBezTo>
                <a:lnTo>
                  <a:pt x="30415" y="4909"/>
                </a:lnTo>
                <a:cubicBezTo>
                  <a:pt x="30415" y="4929"/>
                  <a:pt x="30413" y="4948"/>
                  <a:pt x="30409" y="4968"/>
                </a:cubicBezTo>
                <a:cubicBezTo>
                  <a:pt x="30405" y="4988"/>
                  <a:pt x="30399" y="5007"/>
                  <a:pt x="30391" y="5025"/>
                </a:cubicBezTo>
                <a:cubicBezTo>
                  <a:pt x="30384" y="5043"/>
                  <a:pt x="30374" y="5061"/>
                  <a:pt x="30363" y="5078"/>
                </a:cubicBezTo>
                <a:cubicBezTo>
                  <a:pt x="30352" y="5094"/>
                  <a:pt x="30340" y="5110"/>
                  <a:pt x="30325" y="5124"/>
                </a:cubicBezTo>
                <a:cubicBezTo>
                  <a:pt x="30311" y="5138"/>
                  <a:pt x="30296" y="5150"/>
                  <a:pt x="30279" y="5162"/>
                </a:cubicBezTo>
                <a:cubicBezTo>
                  <a:pt x="30263" y="5173"/>
                  <a:pt x="30245" y="5182"/>
                  <a:pt x="30227" y="5190"/>
                </a:cubicBezTo>
                <a:cubicBezTo>
                  <a:pt x="30208" y="5197"/>
                  <a:pt x="30189" y="5203"/>
                  <a:pt x="30170" y="5207"/>
                </a:cubicBezTo>
                <a:cubicBezTo>
                  <a:pt x="30150" y="5211"/>
                  <a:pt x="30130" y="5213"/>
                  <a:pt x="30110" y="5213"/>
                </a:cubicBezTo>
                <a:lnTo>
                  <a:pt x="264" y="5213"/>
                </a:lnTo>
                <a:cubicBezTo>
                  <a:pt x="247" y="5213"/>
                  <a:pt x="230" y="5211"/>
                  <a:pt x="213" y="5207"/>
                </a:cubicBezTo>
                <a:cubicBezTo>
                  <a:pt x="196" y="5203"/>
                  <a:pt x="179" y="5197"/>
                  <a:pt x="163" y="5190"/>
                </a:cubicBezTo>
                <a:cubicBezTo>
                  <a:pt x="147" y="5182"/>
                  <a:pt x="132" y="5173"/>
                  <a:pt x="117" y="5162"/>
                </a:cubicBezTo>
                <a:cubicBezTo>
                  <a:pt x="103" y="5150"/>
                  <a:pt x="90" y="5138"/>
                  <a:pt x="77" y="5124"/>
                </a:cubicBezTo>
                <a:cubicBezTo>
                  <a:pt x="65" y="5110"/>
                  <a:pt x="54" y="5094"/>
                  <a:pt x="44" y="5078"/>
                </a:cubicBezTo>
                <a:cubicBezTo>
                  <a:pt x="35" y="5061"/>
                  <a:pt x="27" y="5043"/>
                  <a:pt x="20" y="5025"/>
                </a:cubicBezTo>
                <a:cubicBezTo>
                  <a:pt x="13" y="5007"/>
                  <a:pt x="8" y="4988"/>
                  <a:pt x="5" y="4968"/>
                </a:cubicBezTo>
                <a:cubicBezTo>
                  <a:pt x="1" y="4948"/>
                  <a:pt x="0" y="4929"/>
                  <a:pt x="0" y="4909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3" name=""/>
          <p:cNvSpPr/>
          <p:nvPr/>
        </p:nvSpPr>
        <p:spPr>
          <a:xfrm>
            <a:off x="609480" y="3695400"/>
            <a:ext cx="10973160" cy="1886400"/>
          </a:xfrm>
          <a:custGeom>
            <a:avLst/>
            <a:gdLst/>
            <a:ahLst/>
            <a:rect l="0" t="0" r="r" b="b"/>
            <a:pathLst>
              <a:path w="30481" h="5240">
                <a:moveTo>
                  <a:pt x="0" y="4923"/>
                </a:moveTo>
                <a:lnTo>
                  <a:pt x="0" y="318"/>
                </a:lnTo>
                <a:cubicBezTo>
                  <a:pt x="0" y="297"/>
                  <a:pt x="2" y="276"/>
                  <a:pt x="6" y="256"/>
                </a:cubicBezTo>
                <a:cubicBezTo>
                  <a:pt x="10" y="235"/>
                  <a:pt x="16" y="216"/>
                  <a:pt x="24" y="196"/>
                </a:cubicBezTo>
                <a:cubicBezTo>
                  <a:pt x="32" y="177"/>
                  <a:pt x="42" y="159"/>
                  <a:pt x="53" y="141"/>
                </a:cubicBezTo>
                <a:cubicBezTo>
                  <a:pt x="65" y="124"/>
                  <a:pt x="78" y="108"/>
                  <a:pt x="93" y="93"/>
                </a:cubicBezTo>
                <a:cubicBezTo>
                  <a:pt x="108" y="79"/>
                  <a:pt x="124" y="65"/>
                  <a:pt x="141" y="54"/>
                </a:cubicBezTo>
                <a:cubicBezTo>
                  <a:pt x="158" y="42"/>
                  <a:pt x="177" y="32"/>
                  <a:pt x="196" y="24"/>
                </a:cubicBezTo>
                <a:cubicBezTo>
                  <a:pt x="215" y="17"/>
                  <a:pt x="235" y="11"/>
                  <a:pt x="255" y="6"/>
                </a:cubicBezTo>
                <a:cubicBezTo>
                  <a:pt x="276" y="2"/>
                  <a:pt x="296" y="0"/>
                  <a:pt x="317" y="0"/>
                </a:cubicBezTo>
                <a:lnTo>
                  <a:pt x="30163" y="0"/>
                </a:lnTo>
                <a:cubicBezTo>
                  <a:pt x="30184" y="0"/>
                  <a:pt x="30205" y="2"/>
                  <a:pt x="30225" y="6"/>
                </a:cubicBezTo>
                <a:cubicBezTo>
                  <a:pt x="30246" y="11"/>
                  <a:pt x="30266" y="17"/>
                  <a:pt x="30285" y="24"/>
                </a:cubicBezTo>
                <a:cubicBezTo>
                  <a:pt x="30304" y="32"/>
                  <a:pt x="30322" y="42"/>
                  <a:pt x="30340" y="54"/>
                </a:cubicBezTo>
                <a:cubicBezTo>
                  <a:pt x="30357" y="65"/>
                  <a:pt x="30373" y="79"/>
                  <a:pt x="30388" y="93"/>
                </a:cubicBezTo>
                <a:cubicBezTo>
                  <a:pt x="30403" y="108"/>
                  <a:pt x="30416" y="124"/>
                  <a:pt x="30427" y="141"/>
                </a:cubicBezTo>
                <a:cubicBezTo>
                  <a:pt x="30439" y="159"/>
                  <a:pt x="30449" y="177"/>
                  <a:pt x="30457" y="196"/>
                </a:cubicBezTo>
                <a:cubicBezTo>
                  <a:pt x="30465" y="216"/>
                  <a:pt x="30471" y="235"/>
                  <a:pt x="30475" y="256"/>
                </a:cubicBezTo>
                <a:cubicBezTo>
                  <a:pt x="30479" y="276"/>
                  <a:pt x="30481" y="297"/>
                  <a:pt x="30481" y="318"/>
                </a:cubicBezTo>
                <a:lnTo>
                  <a:pt x="30481" y="4923"/>
                </a:lnTo>
                <a:cubicBezTo>
                  <a:pt x="30481" y="4943"/>
                  <a:pt x="30479" y="4964"/>
                  <a:pt x="30475" y="4985"/>
                </a:cubicBezTo>
                <a:cubicBezTo>
                  <a:pt x="30471" y="5005"/>
                  <a:pt x="30465" y="5025"/>
                  <a:pt x="30457" y="5044"/>
                </a:cubicBezTo>
                <a:cubicBezTo>
                  <a:pt x="30449" y="5063"/>
                  <a:pt x="30439" y="5082"/>
                  <a:pt x="30427" y="5099"/>
                </a:cubicBezTo>
                <a:cubicBezTo>
                  <a:pt x="30416" y="5116"/>
                  <a:pt x="30403" y="5132"/>
                  <a:pt x="30388" y="5147"/>
                </a:cubicBezTo>
                <a:cubicBezTo>
                  <a:pt x="30373" y="5162"/>
                  <a:pt x="30357" y="5175"/>
                  <a:pt x="30340" y="5187"/>
                </a:cubicBezTo>
                <a:cubicBezTo>
                  <a:pt x="30322" y="5198"/>
                  <a:pt x="30304" y="5208"/>
                  <a:pt x="30285" y="5216"/>
                </a:cubicBezTo>
                <a:cubicBezTo>
                  <a:pt x="30266" y="5224"/>
                  <a:pt x="30246" y="5230"/>
                  <a:pt x="30225" y="5234"/>
                </a:cubicBezTo>
                <a:cubicBezTo>
                  <a:pt x="30205" y="5238"/>
                  <a:pt x="30184" y="5240"/>
                  <a:pt x="30163" y="5240"/>
                </a:cubicBezTo>
                <a:lnTo>
                  <a:pt x="317" y="5240"/>
                </a:lnTo>
                <a:cubicBezTo>
                  <a:pt x="296" y="5240"/>
                  <a:pt x="276" y="5238"/>
                  <a:pt x="255" y="5234"/>
                </a:cubicBezTo>
                <a:cubicBezTo>
                  <a:pt x="235" y="5230"/>
                  <a:pt x="215" y="5224"/>
                  <a:pt x="196" y="5216"/>
                </a:cubicBezTo>
                <a:cubicBezTo>
                  <a:pt x="177" y="5208"/>
                  <a:pt x="158" y="5198"/>
                  <a:pt x="141" y="5187"/>
                </a:cubicBezTo>
                <a:cubicBezTo>
                  <a:pt x="124" y="5175"/>
                  <a:pt x="108" y="5162"/>
                  <a:pt x="93" y="5147"/>
                </a:cubicBezTo>
                <a:cubicBezTo>
                  <a:pt x="78" y="5132"/>
                  <a:pt x="65" y="5116"/>
                  <a:pt x="53" y="5099"/>
                </a:cubicBezTo>
                <a:cubicBezTo>
                  <a:pt x="42" y="5082"/>
                  <a:pt x="32" y="5063"/>
                  <a:pt x="24" y="5044"/>
                </a:cubicBezTo>
                <a:cubicBezTo>
                  <a:pt x="16" y="5025"/>
                  <a:pt x="10" y="5005"/>
                  <a:pt x="6" y="4985"/>
                </a:cubicBezTo>
                <a:cubicBezTo>
                  <a:pt x="2" y="4964"/>
                  <a:pt x="0" y="4943"/>
                  <a:pt x="0" y="4923"/>
                </a:cubicBezTo>
                <a:moveTo>
                  <a:pt x="106" y="4923"/>
                </a:moveTo>
                <a:lnTo>
                  <a:pt x="106" y="318"/>
                </a:lnTo>
                <a:cubicBezTo>
                  <a:pt x="106" y="299"/>
                  <a:pt x="107" y="280"/>
                  <a:pt x="110" y="261"/>
                </a:cubicBezTo>
                <a:cubicBezTo>
                  <a:pt x="112" y="242"/>
                  <a:pt x="116" y="224"/>
                  <a:pt x="122" y="206"/>
                </a:cubicBezTo>
                <a:cubicBezTo>
                  <a:pt x="127" y="189"/>
                  <a:pt x="134" y="172"/>
                  <a:pt x="141" y="156"/>
                </a:cubicBezTo>
                <a:cubicBezTo>
                  <a:pt x="149" y="140"/>
                  <a:pt x="158" y="126"/>
                  <a:pt x="168" y="112"/>
                </a:cubicBezTo>
                <a:cubicBezTo>
                  <a:pt x="177" y="99"/>
                  <a:pt x="188" y="86"/>
                  <a:pt x="200" y="76"/>
                </a:cubicBezTo>
                <a:cubicBezTo>
                  <a:pt x="211" y="65"/>
                  <a:pt x="223" y="56"/>
                  <a:pt x="236" y="49"/>
                </a:cubicBezTo>
                <a:cubicBezTo>
                  <a:pt x="249" y="42"/>
                  <a:pt x="262" y="36"/>
                  <a:pt x="276" y="32"/>
                </a:cubicBezTo>
                <a:cubicBezTo>
                  <a:pt x="290" y="29"/>
                  <a:pt x="303" y="27"/>
                  <a:pt x="317" y="27"/>
                </a:cubicBezTo>
                <a:lnTo>
                  <a:pt x="30163" y="27"/>
                </a:lnTo>
                <a:cubicBezTo>
                  <a:pt x="30182" y="27"/>
                  <a:pt x="30201" y="29"/>
                  <a:pt x="30220" y="32"/>
                </a:cubicBezTo>
                <a:cubicBezTo>
                  <a:pt x="30239" y="36"/>
                  <a:pt x="30257" y="42"/>
                  <a:pt x="30275" y="49"/>
                </a:cubicBezTo>
                <a:cubicBezTo>
                  <a:pt x="30292" y="56"/>
                  <a:pt x="30309" y="65"/>
                  <a:pt x="30325" y="76"/>
                </a:cubicBezTo>
                <a:cubicBezTo>
                  <a:pt x="30341" y="86"/>
                  <a:pt x="30356" y="99"/>
                  <a:pt x="30369" y="112"/>
                </a:cubicBezTo>
                <a:cubicBezTo>
                  <a:pt x="30383" y="126"/>
                  <a:pt x="30395" y="140"/>
                  <a:pt x="30405" y="156"/>
                </a:cubicBezTo>
                <a:cubicBezTo>
                  <a:pt x="30416" y="172"/>
                  <a:pt x="30425" y="189"/>
                  <a:pt x="30432" y="206"/>
                </a:cubicBezTo>
                <a:cubicBezTo>
                  <a:pt x="30440" y="224"/>
                  <a:pt x="30445" y="242"/>
                  <a:pt x="30449" y="261"/>
                </a:cubicBezTo>
                <a:cubicBezTo>
                  <a:pt x="30453" y="280"/>
                  <a:pt x="30454" y="299"/>
                  <a:pt x="30454" y="318"/>
                </a:cubicBezTo>
                <a:lnTo>
                  <a:pt x="30454" y="4923"/>
                </a:lnTo>
                <a:cubicBezTo>
                  <a:pt x="30454" y="4942"/>
                  <a:pt x="30453" y="4961"/>
                  <a:pt x="30449" y="4979"/>
                </a:cubicBezTo>
                <a:cubicBezTo>
                  <a:pt x="30445" y="4998"/>
                  <a:pt x="30440" y="5016"/>
                  <a:pt x="30432" y="5034"/>
                </a:cubicBezTo>
                <a:cubicBezTo>
                  <a:pt x="30425" y="5052"/>
                  <a:pt x="30416" y="5068"/>
                  <a:pt x="30405" y="5084"/>
                </a:cubicBezTo>
                <a:cubicBezTo>
                  <a:pt x="30395" y="5100"/>
                  <a:pt x="30383" y="5115"/>
                  <a:pt x="30369" y="5128"/>
                </a:cubicBezTo>
                <a:cubicBezTo>
                  <a:pt x="30356" y="5142"/>
                  <a:pt x="30341" y="5154"/>
                  <a:pt x="30325" y="5165"/>
                </a:cubicBezTo>
                <a:cubicBezTo>
                  <a:pt x="30309" y="5175"/>
                  <a:pt x="30292" y="5184"/>
                  <a:pt x="30275" y="5191"/>
                </a:cubicBezTo>
                <a:cubicBezTo>
                  <a:pt x="30257" y="5199"/>
                  <a:pt x="30239" y="5204"/>
                  <a:pt x="30220" y="5208"/>
                </a:cubicBezTo>
                <a:cubicBezTo>
                  <a:pt x="30201" y="5212"/>
                  <a:pt x="30182" y="5214"/>
                  <a:pt x="30163" y="5214"/>
                </a:cubicBezTo>
                <a:lnTo>
                  <a:pt x="317" y="5214"/>
                </a:lnTo>
                <a:cubicBezTo>
                  <a:pt x="303" y="5214"/>
                  <a:pt x="290" y="5212"/>
                  <a:pt x="276" y="5208"/>
                </a:cubicBezTo>
                <a:cubicBezTo>
                  <a:pt x="262" y="5204"/>
                  <a:pt x="249" y="5199"/>
                  <a:pt x="236" y="5191"/>
                </a:cubicBezTo>
                <a:cubicBezTo>
                  <a:pt x="223" y="5184"/>
                  <a:pt x="211" y="5175"/>
                  <a:pt x="200" y="5165"/>
                </a:cubicBezTo>
                <a:cubicBezTo>
                  <a:pt x="188" y="5154"/>
                  <a:pt x="177" y="5142"/>
                  <a:pt x="168" y="5128"/>
                </a:cubicBezTo>
                <a:cubicBezTo>
                  <a:pt x="158" y="5115"/>
                  <a:pt x="149" y="5100"/>
                  <a:pt x="141" y="5084"/>
                </a:cubicBezTo>
                <a:cubicBezTo>
                  <a:pt x="134" y="5068"/>
                  <a:pt x="127" y="5052"/>
                  <a:pt x="122" y="5034"/>
                </a:cubicBezTo>
                <a:cubicBezTo>
                  <a:pt x="116" y="5016"/>
                  <a:pt x="112" y="4998"/>
                  <a:pt x="110" y="4979"/>
                </a:cubicBezTo>
                <a:cubicBezTo>
                  <a:pt x="107" y="4961"/>
                  <a:pt x="106" y="4942"/>
                  <a:pt x="106" y="4923"/>
                </a:cubicBezTo>
                <a:close/>
              </a:path>
            </a:pathLst>
          </a:custGeom>
          <a:solidFill>
            <a:srgbClr val="10b981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4" name=""/>
          <p:cNvSpPr/>
          <p:nvPr/>
        </p:nvSpPr>
        <p:spPr>
          <a:xfrm>
            <a:off x="880920" y="3938400"/>
            <a:ext cx="447840" cy="448200"/>
          </a:xfrm>
          <a:custGeom>
            <a:avLst/>
            <a:gdLst/>
            <a:ahLst/>
            <a:rect l="0" t="0" r="r" b="b"/>
            <a:pathLst>
              <a:path w="1244" h="1245">
                <a:moveTo>
                  <a:pt x="1244" y="622"/>
                </a:moveTo>
                <a:cubicBezTo>
                  <a:pt x="1244" y="642"/>
                  <a:pt x="1243" y="662"/>
                  <a:pt x="1241" y="683"/>
                </a:cubicBezTo>
                <a:cubicBezTo>
                  <a:pt x="1239" y="703"/>
                  <a:pt x="1236" y="723"/>
                  <a:pt x="1232" y="743"/>
                </a:cubicBezTo>
                <a:cubicBezTo>
                  <a:pt x="1229" y="763"/>
                  <a:pt x="1224" y="783"/>
                  <a:pt x="1218" y="802"/>
                </a:cubicBezTo>
                <a:cubicBezTo>
                  <a:pt x="1212" y="822"/>
                  <a:pt x="1205" y="841"/>
                  <a:pt x="1197" y="860"/>
                </a:cubicBezTo>
                <a:cubicBezTo>
                  <a:pt x="1189" y="880"/>
                  <a:pt x="1181" y="898"/>
                  <a:pt x="1171" y="916"/>
                </a:cubicBezTo>
                <a:cubicBezTo>
                  <a:pt x="1161" y="934"/>
                  <a:pt x="1151" y="951"/>
                  <a:pt x="1140" y="968"/>
                </a:cubicBezTo>
                <a:cubicBezTo>
                  <a:pt x="1128" y="985"/>
                  <a:pt x="1116" y="1001"/>
                  <a:pt x="1103" y="1017"/>
                </a:cubicBezTo>
                <a:cubicBezTo>
                  <a:pt x="1090" y="1033"/>
                  <a:pt x="1077" y="1048"/>
                  <a:pt x="1062" y="1062"/>
                </a:cubicBezTo>
                <a:cubicBezTo>
                  <a:pt x="1048" y="1077"/>
                  <a:pt x="1033" y="1091"/>
                  <a:pt x="1017" y="1103"/>
                </a:cubicBezTo>
                <a:cubicBezTo>
                  <a:pt x="1001" y="1116"/>
                  <a:pt x="985" y="1128"/>
                  <a:pt x="968" y="1140"/>
                </a:cubicBezTo>
                <a:cubicBezTo>
                  <a:pt x="951" y="1151"/>
                  <a:pt x="934" y="1162"/>
                  <a:pt x="916" y="1171"/>
                </a:cubicBezTo>
                <a:cubicBezTo>
                  <a:pt x="898" y="1181"/>
                  <a:pt x="879" y="1189"/>
                  <a:pt x="861" y="1197"/>
                </a:cubicBezTo>
                <a:cubicBezTo>
                  <a:pt x="842" y="1205"/>
                  <a:pt x="823" y="1212"/>
                  <a:pt x="803" y="1218"/>
                </a:cubicBezTo>
                <a:cubicBezTo>
                  <a:pt x="784" y="1224"/>
                  <a:pt x="764" y="1229"/>
                  <a:pt x="744" y="1233"/>
                </a:cubicBezTo>
                <a:cubicBezTo>
                  <a:pt x="724" y="1237"/>
                  <a:pt x="704" y="1240"/>
                  <a:pt x="684" y="1242"/>
                </a:cubicBezTo>
                <a:cubicBezTo>
                  <a:pt x="663" y="1244"/>
                  <a:pt x="642" y="1245"/>
                  <a:pt x="622" y="1245"/>
                </a:cubicBezTo>
                <a:cubicBezTo>
                  <a:pt x="601" y="1245"/>
                  <a:pt x="581" y="1244"/>
                  <a:pt x="561" y="1242"/>
                </a:cubicBezTo>
                <a:cubicBezTo>
                  <a:pt x="540" y="1240"/>
                  <a:pt x="520" y="1237"/>
                  <a:pt x="500" y="1233"/>
                </a:cubicBezTo>
                <a:cubicBezTo>
                  <a:pt x="480" y="1229"/>
                  <a:pt x="461" y="1224"/>
                  <a:pt x="441" y="1218"/>
                </a:cubicBezTo>
                <a:cubicBezTo>
                  <a:pt x="422" y="1212"/>
                  <a:pt x="403" y="1205"/>
                  <a:pt x="384" y="1197"/>
                </a:cubicBezTo>
                <a:cubicBezTo>
                  <a:pt x="365" y="1189"/>
                  <a:pt x="347" y="1181"/>
                  <a:pt x="329" y="1171"/>
                </a:cubicBezTo>
                <a:cubicBezTo>
                  <a:pt x="311" y="1162"/>
                  <a:pt x="293" y="1151"/>
                  <a:pt x="276" y="1140"/>
                </a:cubicBezTo>
                <a:cubicBezTo>
                  <a:pt x="259" y="1128"/>
                  <a:pt x="243" y="1116"/>
                  <a:pt x="227" y="1103"/>
                </a:cubicBezTo>
                <a:cubicBezTo>
                  <a:pt x="211" y="1091"/>
                  <a:pt x="196" y="1077"/>
                  <a:pt x="182" y="1062"/>
                </a:cubicBezTo>
                <a:cubicBezTo>
                  <a:pt x="168" y="1048"/>
                  <a:pt x="154" y="1033"/>
                  <a:pt x="141" y="1017"/>
                </a:cubicBezTo>
                <a:cubicBezTo>
                  <a:pt x="128" y="1001"/>
                  <a:pt x="116" y="985"/>
                  <a:pt x="105" y="968"/>
                </a:cubicBezTo>
                <a:cubicBezTo>
                  <a:pt x="93" y="951"/>
                  <a:pt x="83" y="934"/>
                  <a:pt x="73" y="916"/>
                </a:cubicBezTo>
                <a:cubicBezTo>
                  <a:pt x="64" y="898"/>
                  <a:pt x="55" y="880"/>
                  <a:pt x="47" y="860"/>
                </a:cubicBezTo>
                <a:cubicBezTo>
                  <a:pt x="39" y="841"/>
                  <a:pt x="33" y="822"/>
                  <a:pt x="27" y="802"/>
                </a:cubicBezTo>
                <a:cubicBezTo>
                  <a:pt x="21" y="783"/>
                  <a:pt x="16" y="763"/>
                  <a:pt x="12" y="743"/>
                </a:cubicBezTo>
                <a:cubicBezTo>
                  <a:pt x="8" y="723"/>
                  <a:pt x="5" y="703"/>
                  <a:pt x="3" y="683"/>
                </a:cubicBezTo>
                <a:cubicBezTo>
                  <a:pt x="1" y="662"/>
                  <a:pt x="0" y="642"/>
                  <a:pt x="0" y="622"/>
                </a:cubicBezTo>
                <a:cubicBezTo>
                  <a:pt x="0" y="601"/>
                  <a:pt x="1" y="581"/>
                  <a:pt x="3" y="561"/>
                </a:cubicBezTo>
                <a:cubicBezTo>
                  <a:pt x="5" y="541"/>
                  <a:pt x="8" y="520"/>
                  <a:pt x="12" y="500"/>
                </a:cubicBezTo>
                <a:cubicBezTo>
                  <a:pt x="16" y="481"/>
                  <a:pt x="21" y="461"/>
                  <a:pt x="27" y="441"/>
                </a:cubicBezTo>
                <a:cubicBezTo>
                  <a:pt x="33" y="422"/>
                  <a:pt x="39" y="403"/>
                  <a:pt x="47" y="384"/>
                </a:cubicBezTo>
                <a:cubicBezTo>
                  <a:pt x="55" y="365"/>
                  <a:pt x="64" y="347"/>
                  <a:pt x="73" y="329"/>
                </a:cubicBezTo>
                <a:cubicBezTo>
                  <a:pt x="83" y="311"/>
                  <a:pt x="93" y="293"/>
                  <a:pt x="105" y="276"/>
                </a:cubicBezTo>
                <a:cubicBezTo>
                  <a:pt x="116" y="259"/>
                  <a:pt x="128" y="243"/>
                  <a:pt x="141" y="227"/>
                </a:cubicBezTo>
                <a:cubicBezTo>
                  <a:pt x="154" y="212"/>
                  <a:pt x="168" y="197"/>
                  <a:pt x="182" y="182"/>
                </a:cubicBezTo>
                <a:cubicBezTo>
                  <a:pt x="196" y="168"/>
                  <a:pt x="211" y="154"/>
                  <a:pt x="227" y="141"/>
                </a:cubicBezTo>
                <a:cubicBezTo>
                  <a:pt x="243" y="128"/>
                  <a:pt x="259" y="116"/>
                  <a:pt x="276" y="105"/>
                </a:cubicBezTo>
                <a:cubicBezTo>
                  <a:pt x="293" y="93"/>
                  <a:pt x="311" y="83"/>
                  <a:pt x="329" y="73"/>
                </a:cubicBezTo>
                <a:cubicBezTo>
                  <a:pt x="347" y="64"/>
                  <a:pt x="365" y="55"/>
                  <a:pt x="384" y="47"/>
                </a:cubicBezTo>
                <a:cubicBezTo>
                  <a:pt x="403" y="40"/>
                  <a:pt x="422" y="33"/>
                  <a:pt x="441" y="27"/>
                </a:cubicBezTo>
                <a:cubicBezTo>
                  <a:pt x="461" y="21"/>
                  <a:pt x="480" y="16"/>
                  <a:pt x="500" y="12"/>
                </a:cubicBezTo>
                <a:cubicBezTo>
                  <a:pt x="520" y="8"/>
                  <a:pt x="540" y="5"/>
                  <a:pt x="561" y="3"/>
                </a:cubicBezTo>
                <a:cubicBezTo>
                  <a:pt x="581" y="1"/>
                  <a:pt x="601" y="0"/>
                  <a:pt x="622" y="0"/>
                </a:cubicBezTo>
                <a:cubicBezTo>
                  <a:pt x="642" y="0"/>
                  <a:pt x="663" y="1"/>
                  <a:pt x="684" y="3"/>
                </a:cubicBezTo>
                <a:cubicBezTo>
                  <a:pt x="704" y="5"/>
                  <a:pt x="724" y="8"/>
                  <a:pt x="744" y="12"/>
                </a:cubicBezTo>
                <a:cubicBezTo>
                  <a:pt x="764" y="16"/>
                  <a:pt x="784" y="21"/>
                  <a:pt x="803" y="27"/>
                </a:cubicBezTo>
                <a:cubicBezTo>
                  <a:pt x="823" y="33"/>
                  <a:pt x="842" y="40"/>
                  <a:pt x="861" y="47"/>
                </a:cubicBezTo>
                <a:cubicBezTo>
                  <a:pt x="879" y="55"/>
                  <a:pt x="898" y="64"/>
                  <a:pt x="916" y="73"/>
                </a:cubicBezTo>
                <a:cubicBezTo>
                  <a:pt x="934" y="83"/>
                  <a:pt x="951" y="93"/>
                  <a:pt x="968" y="105"/>
                </a:cubicBezTo>
                <a:cubicBezTo>
                  <a:pt x="985" y="116"/>
                  <a:pt x="1001" y="128"/>
                  <a:pt x="1017" y="141"/>
                </a:cubicBezTo>
                <a:cubicBezTo>
                  <a:pt x="1033" y="154"/>
                  <a:pt x="1048" y="168"/>
                  <a:pt x="1062" y="182"/>
                </a:cubicBezTo>
                <a:cubicBezTo>
                  <a:pt x="1077" y="197"/>
                  <a:pt x="1090" y="212"/>
                  <a:pt x="1103" y="227"/>
                </a:cubicBezTo>
                <a:cubicBezTo>
                  <a:pt x="1116" y="243"/>
                  <a:pt x="1128" y="259"/>
                  <a:pt x="1140" y="276"/>
                </a:cubicBezTo>
                <a:cubicBezTo>
                  <a:pt x="1151" y="293"/>
                  <a:pt x="1161" y="311"/>
                  <a:pt x="1171" y="329"/>
                </a:cubicBezTo>
                <a:cubicBezTo>
                  <a:pt x="1181" y="347"/>
                  <a:pt x="1189" y="365"/>
                  <a:pt x="1197" y="384"/>
                </a:cubicBezTo>
                <a:cubicBezTo>
                  <a:pt x="1205" y="403"/>
                  <a:pt x="1212" y="422"/>
                  <a:pt x="1218" y="441"/>
                </a:cubicBezTo>
                <a:cubicBezTo>
                  <a:pt x="1224" y="461"/>
                  <a:pt x="1229" y="481"/>
                  <a:pt x="1232" y="500"/>
                </a:cubicBezTo>
                <a:cubicBezTo>
                  <a:pt x="1236" y="520"/>
                  <a:pt x="1239" y="541"/>
                  <a:pt x="1241" y="561"/>
                </a:cubicBezTo>
                <a:cubicBezTo>
                  <a:pt x="1243" y="581"/>
                  <a:pt x="1244" y="601"/>
                  <a:pt x="1244" y="622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5" name=""/>
          <p:cNvSpPr/>
          <p:nvPr/>
        </p:nvSpPr>
        <p:spPr>
          <a:xfrm>
            <a:off x="880920" y="3938400"/>
            <a:ext cx="447840" cy="448200"/>
          </a:xfrm>
          <a:custGeom>
            <a:avLst/>
            <a:gdLst/>
            <a:ahLst/>
            <a:rect l="0" t="0" r="r" b="b"/>
            <a:pathLst>
              <a:path fill="none" w="1244" h="1245">
                <a:moveTo>
                  <a:pt x="1244" y="622"/>
                </a:moveTo>
                <a:cubicBezTo>
                  <a:pt x="1244" y="642"/>
                  <a:pt x="1243" y="662"/>
                  <a:pt x="1241" y="683"/>
                </a:cubicBezTo>
                <a:cubicBezTo>
                  <a:pt x="1239" y="703"/>
                  <a:pt x="1236" y="723"/>
                  <a:pt x="1232" y="743"/>
                </a:cubicBezTo>
                <a:cubicBezTo>
                  <a:pt x="1229" y="763"/>
                  <a:pt x="1224" y="783"/>
                  <a:pt x="1218" y="802"/>
                </a:cubicBezTo>
                <a:cubicBezTo>
                  <a:pt x="1212" y="822"/>
                  <a:pt x="1205" y="841"/>
                  <a:pt x="1197" y="860"/>
                </a:cubicBezTo>
                <a:cubicBezTo>
                  <a:pt x="1189" y="880"/>
                  <a:pt x="1181" y="898"/>
                  <a:pt x="1171" y="916"/>
                </a:cubicBezTo>
                <a:cubicBezTo>
                  <a:pt x="1161" y="934"/>
                  <a:pt x="1151" y="951"/>
                  <a:pt x="1140" y="968"/>
                </a:cubicBezTo>
                <a:cubicBezTo>
                  <a:pt x="1128" y="985"/>
                  <a:pt x="1116" y="1001"/>
                  <a:pt x="1103" y="1017"/>
                </a:cubicBezTo>
                <a:cubicBezTo>
                  <a:pt x="1090" y="1033"/>
                  <a:pt x="1077" y="1048"/>
                  <a:pt x="1062" y="1062"/>
                </a:cubicBezTo>
                <a:cubicBezTo>
                  <a:pt x="1048" y="1077"/>
                  <a:pt x="1033" y="1091"/>
                  <a:pt x="1017" y="1103"/>
                </a:cubicBezTo>
                <a:cubicBezTo>
                  <a:pt x="1001" y="1116"/>
                  <a:pt x="985" y="1128"/>
                  <a:pt x="968" y="1140"/>
                </a:cubicBezTo>
                <a:cubicBezTo>
                  <a:pt x="951" y="1151"/>
                  <a:pt x="934" y="1162"/>
                  <a:pt x="916" y="1171"/>
                </a:cubicBezTo>
                <a:cubicBezTo>
                  <a:pt x="898" y="1181"/>
                  <a:pt x="879" y="1189"/>
                  <a:pt x="861" y="1197"/>
                </a:cubicBezTo>
                <a:cubicBezTo>
                  <a:pt x="842" y="1205"/>
                  <a:pt x="823" y="1212"/>
                  <a:pt x="803" y="1218"/>
                </a:cubicBezTo>
                <a:cubicBezTo>
                  <a:pt x="784" y="1224"/>
                  <a:pt x="764" y="1229"/>
                  <a:pt x="744" y="1233"/>
                </a:cubicBezTo>
                <a:cubicBezTo>
                  <a:pt x="724" y="1237"/>
                  <a:pt x="704" y="1240"/>
                  <a:pt x="684" y="1242"/>
                </a:cubicBezTo>
                <a:cubicBezTo>
                  <a:pt x="663" y="1244"/>
                  <a:pt x="642" y="1245"/>
                  <a:pt x="622" y="1245"/>
                </a:cubicBezTo>
                <a:cubicBezTo>
                  <a:pt x="601" y="1245"/>
                  <a:pt x="581" y="1244"/>
                  <a:pt x="561" y="1242"/>
                </a:cubicBezTo>
                <a:cubicBezTo>
                  <a:pt x="540" y="1240"/>
                  <a:pt x="520" y="1237"/>
                  <a:pt x="500" y="1233"/>
                </a:cubicBezTo>
                <a:cubicBezTo>
                  <a:pt x="480" y="1229"/>
                  <a:pt x="461" y="1224"/>
                  <a:pt x="441" y="1218"/>
                </a:cubicBezTo>
                <a:cubicBezTo>
                  <a:pt x="422" y="1212"/>
                  <a:pt x="403" y="1205"/>
                  <a:pt x="384" y="1197"/>
                </a:cubicBezTo>
                <a:cubicBezTo>
                  <a:pt x="365" y="1189"/>
                  <a:pt x="347" y="1181"/>
                  <a:pt x="329" y="1171"/>
                </a:cubicBezTo>
                <a:cubicBezTo>
                  <a:pt x="311" y="1162"/>
                  <a:pt x="293" y="1151"/>
                  <a:pt x="276" y="1140"/>
                </a:cubicBezTo>
                <a:cubicBezTo>
                  <a:pt x="259" y="1128"/>
                  <a:pt x="243" y="1116"/>
                  <a:pt x="227" y="1103"/>
                </a:cubicBezTo>
                <a:cubicBezTo>
                  <a:pt x="211" y="1091"/>
                  <a:pt x="196" y="1077"/>
                  <a:pt x="182" y="1062"/>
                </a:cubicBezTo>
                <a:cubicBezTo>
                  <a:pt x="168" y="1048"/>
                  <a:pt x="154" y="1033"/>
                  <a:pt x="141" y="1017"/>
                </a:cubicBezTo>
                <a:cubicBezTo>
                  <a:pt x="128" y="1001"/>
                  <a:pt x="116" y="985"/>
                  <a:pt x="105" y="968"/>
                </a:cubicBezTo>
                <a:cubicBezTo>
                  <a:pt x="93" y="951"/>
                  <a:pt x="83" y="934"/>
                  <a:pt x="73" y="916"/>
                </a:cubicBezTo>
                <a:cubicBezTo>
                  <a:pt x="64" y="898"/>
                  <a:pt x="55" y="880"/>
                  <a:pt x="47" y="860"/>
                </a:cubicBezTo>
                <a:cubicBezTo>
                  <a:pt x="39" y="841"/>
                  <a:pt x="33" y="822"/>
                  <a:pt x="27" y="802"/>
                </a:cubicBezTo>
                <a:cubicBezTo>
                  <a:pt x="21" y="783"/>
                  <a:pt x="16" y="763"/>
                  <a:pt x="12" y="743"/>
                </a:cubicBezTo>
                <a:cubicBezTo>
                  <a:pt x="8" y="723"/>
                  <a:pt x="5" y="703"/>
                  <a:pt x="3" y="683"/>
                </a:cubicBezTo>
                <a:cubicBezTo>
                  <a:pt x="1" y="662"/>
                  <a:pt x="0" y="642"/>
                  <a:pt x="0" y="622"/>
                </a:cubicBezTo>
                <a:cubicBezTo>
                  <a:pt x="0" y="601"/>
                  <a:pt x="1" y="581"/>
                  <a:pt x="3" y="561"/>
                </a:cubicBezTo>
                <a:cubicBezTo>
                  <a:pt x="5" y="541"/>
                  <a:pt x="8" y="520"/>
                  <a:pt x="12" y="500"/>
                </a:cubicBezTo>
                <a:cubicBezTo>
                  <a:pt x="16" y="481"/>
                  <a:pt x="21" y="461"/>
                  <a:pt x="27" y="441"/>
                </a:cubicBezTo>
                <a:cubicBezTo>
                  <a:pt x="33" y="422"/>
                  <a:pt x="39" y="403"/>
                  <a:pt x="47" y="384"/>
                </a:cubicBezTo>
                <a:cubicBezTo>
                  <a:pt x="55" y="365"/>
                  <a:pt x="64" y="347"/>
                  <a:pt x="73" y="329"/>
                </a:cubicBezTo>
                <a:cubicBezTo>
                  <a:pt x="83" y="311"/>
                  <a:pt x="93" y="293"/>
                  <a:pt x="105" y="276"/>
                </a:cubicBezTo>
                <a:cubicBezTo>
                  <a:pt x="116" y="259"/>
                  <a:pt x="128" y="243"/>
                  <a:pt x="141" y="227"/>
                </a:cubicBezTo>
                <a:cubicBezTo>
                  <a:pt x="154" y="212"/>
                  <a:pt x="168" y="197"/>
                  <a:pt x="182" y="182"/>
                </a:cubicBezTo>
                <a:cubicBezTo>
                  <a:pt x="196" y="168"/>
                  <a:pt x="211" y="154"/>
                  <a:pt x="227" y="141"/>
                </a:cubicBezTo>
                <a:cubicBezTo>
                  <a:pt x="243" y="128"/>
                  <a:pt x="259" y="116"/>
                  <a:pt x="276" y="105"/>
                </a:cubicBezTo>
                <a:cubicBezTo>
                  <a:pt x="293" y="93"/>
                  <a:pt x="311" y="83"/>
                  <a:pt x="329" y="73"/>
                </a:cubicBezTo>
                <a:cubicBezTo>
                  <a:pt x="347" y="64"/>
                  <a:pt x="365" y="55"/>
                  <a:pt x="384" y="47"/>
                </a:cubicBezTo>
                <a:cubicBezTo>
                  <a:pt x="403" y="40"/>
                  <a:pt x="422" y="33"/>
                  <a:pt x="441" y="27"/>
                </a:cubicBezTo>
                <a:cubicBezTo>
                  <a:pt x="461" y="21"/>
                  <a:pt x="480" y="16"/>
                  <a:pt x="500" y="12"/>
                </a:cubicBezTo>
                <a:cubicBezTo>
                  <a:pt x="520" y="8"/>
                  <a:pt x="540" y="5"/>
                  <a:pt x="561" y="3"/>
                </a:cubicBezTo>
                <a:cubicBezTo>
                  <a:pt x="581" y="1"/>
                  <a:pt x="601" y="0"/>
                  <a:pt x="622" y="0"/>
                </a:cubicBezTo>
                <a:cubicBezTo>
                  <a:pt x="642" y="0"/>
                  <a:pt x="663" y="1"/>
                  <a:pt x="684" y="3"/>
                </a:cubicBezTo>
                <a:cubicBezTo>
                  <a:pt x="704" y="5"/>
                  <a:pt x="724" y="8"/>
                  <a:pt x="744" y="12"/>
                </a:cubicBezTo>
                <a:cubicBezTo>
                  <a:pt x="764" y="16"/>
                  <a:pt x="784" y="21"/>
                  <a:pt x="803" y="27"/>
                </a:cubicBezTo>
                <a:cubicBezTo>
                  <a:pt x="823" y="33"/>
                  <a:pt x="842" y="40"/>
                  <a:pt x="861" y="47"/>
                </a:cubicBezTo>
                <a:cubicBezTo>
                  <a:pt x="879" y="55"/>
                  <a:pt x="898" y="64"/>
                  <a:pt x="916" y="73"/>
                </a:cubicBezTo>
                <a:cubicBezTo>
                  <a:pt x="934" y="83"/>
                  <a:pt x="951" y="93"/>
                  <a:pt x="968" y="105"/>
                </a:cubicBezTo>
                <a:cubicBezTo>
                  <a:pt x="985" y="116"/>
                  <a:pt x="1001" y="128"/>
                  <a:pt x="1017" y="141"/>
                </a:cubicBezTo>
                <a:cubicBezTo>
                  <a:pt x="1033" y="154"/>
                  <a:pt x="1048" y="168"/>
                  <a:pt x="1062" y="182"/>
                </a:cubicBezTo>
                <a:cubicBezTo>
                  <a:pt x="1077" y="197"/>
                  <a:pt x="1090" y="212"/>
                  <a:pt x="1103" y="227"/>
                </a:cubicBezTo>
                <a:cubicBezTo>
                  <a:pt x="1116" y="243"/>
                  <a:pt x="1128" y="259"/>
                  <a:pt x="1140" y="276"/>
                </a:cubicBezTo>
                <a:cubicBezTo>
                  <a:pt x="1151" y="293"/>
                  <a:pt x="1161" y="311"/>
                  <a:pt x="1171" y="329"/>
                </a:cubicBezTo>
                <a:cubicBezTo>
                  <a:pt x="1181" y="347"/>
                  <a:pt x="1189" y="365"/>
                  <a:pt x="1197" y="384"/>
                </a:cubicBezTo>
                <a:cubicBezTo>
                  <a:pt x="1205" y="403"/>
                  <a:pt x="1212" y="422"/>
                  <a:pt x="1218" y="441"/>
                </a:cubicBezTo>
                <a:cubicBezTo>
                  <a:pt x="1224" y="461"/>
                  <a:pt x="1229" y="481"/>
                  <a:pt x="1232" y="500"/>
                </a:cubicBezTo>
                <a:cubicBezTo>
                  <a:pt x="1236" y="520"/>
                  <a:pt x="1239" y="541"/>
                  <a:pt x="1241" y="561"/>
                </a:cubicBezTo>
                <a:cubicBezTo>
                  <a:pt x="1243" y="581"/>
                  <a:pt x="1244" y="601"/>
                  <a:pt x="1244" y="622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6" name=""/>
          <p:cNvSpPr/>
          <p:nvPr/>
        </p:nvSpPr>
        <p:spPr>
          <a:xfrm>
            <a:off x="990360" y="4052880"/>
            <a:ext cx="229320" cy="200160"/>
          </a:xfrm>
          <a:custGeom>
            <a:avLst/>
            <a:gdLst/>
            <a:ahLst/>
            <a:rect l="0" t="0" r="r" b="b"/>
            <a:pathLst>
              <a:path w="637" h="556">
                <a:moveTo>
                  <a:pt x="80" y="39"/>
                </a:moveTo>
                <a:cubicBezTo>
                  <a:pt x="80" y="17"/>
                  <a:pt x="62" y="0"/>
                  <a:pt x="40" y="0"/>
                </a:cubicBezTo>
                <a:cubicBezTo>
                  <a:pt x="18" y="0"/>
                  <a:pt x="0" y="17"/>
                  <a:pt x="0" y="39"/>
                </a:cubicBezTo>
                <a:lnTo>
                  <a:pt x="0" y="457"/>
                </a:lnTo>
                <a:cubicBezTo>
                  <a:pt x="0" y="512"/>
                  <a:pt x="45" y="556"/>
                  <a:pt x="99" y="556"/>
                </a:cubicBezTo>
                <a:lnTo>
                  <a:pt x="597" y="556"/>
                </a:lnTo>
                <a:cubicBezTo>
                  <a:pt x="619" y="556"/>
                  <a:pt x="637" y="538"/>
                  <a:pt x="637" y="516"/>
                </a:cubicBezTo>
                <a:cubicBezTo>
                  <a:pt x="637" y="495"/>
                  <a:pt x="619" y="477"/>
                  <a:pt x="597" y="477"/>
                </a:cubicBezTo>
                <a:lnTo>
                  <a:pt x="99" y="477"/>
                </a:lnTo>
                <a:cubicBezTo>
                  <a:pt x="88" y="477"/>
                  <a:pt x="80" y="468"/>
                  <a:pt x="80" y="457"/>
                </a:cubicBezTo>
                <a:lnTo>
                  <a:pt x="80" y="39"/>
                </a:lnTo>
                <a:moveTo>
                  <a:pt x="586" y="148"/>
                </a:moveTo>
                <a:cubicBezTo>
                  <a:pt x="601" y="132"/>
                  <a:pt x="601" y="106"/>
                  <a:pt x="586" y="90"/>
                </a:cubicBezTo>
                <a:cubicBezTo>
                  <a:pt x="569" y="75"/>
                  <a:pt x="544" y="75"/>
                  <a:pt x="529" y="90"/>
                </a:cubicBezTo>
                <a:lnTo>
                  <a:pt x="398" y="222"/>
                </a:lnTo>
                <a:lnTo>
                  <a:pt x="327" y="151"/>
                </a:lnTo>
                <a:cubicBezTo>
                  <a:pt x="311" y="135"/>
                  <a:pt x="286" y="135"/>
                  <a:pt x="271" y="151"/>
                </a:cubicBezTo>
                <a:lnTo>
                  <a:pt x="131" y="290"/>
                </a:lnTo>
                <a:cubicBezTo>
                  <a:pt x="115" y="305"/>
                  <a:pt x="115" y="331"/>
                  <a:pt x="131" y="346"/>
                </a:cubicBezTo>
                <a:cubicBezTo>
                  <a:pt x="146" y="362"/>
                  <a:pt x="171" y="362"/>
                  <a:pt x="187" y="346"/>
                </a:cubicBezTo>
                <a:lnTo>
                  <a:pt x="299" y="235"/>
                </a:lnTo>
                <a:lnTo>
                  <a:pt x="370" y="306"/>
                </a:lnTo>
                <a:cubicBezTo>
                  <a:pt x="386" y="322"/>
                  <a:pt x="411" y="322"/>
                  <a:pt x="426" y="306"/>
                </a:cubicBezTo>
                <a:lnTo>
                  <a:pt x="586" y="148"/>
                </a:lnTo>
                <a:close/>
              </a:path>
            </a:pathLst>
          </a:custGeom>
          <a:solidFill>
            <a:srgbClr val="10b981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7" name=""/>
          <p:cNvSpPr txBox="1"/>
          <p:nvPr/>
        </p:nvSpPr>
        <p:spPr>
          <a:xfrm>
            <a:off x="6221520" y="2966400"/>
            <a:ext cx="190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8" name=""/>
          <p:cNvSpPr/>
          <p:nvPr/>
        </p:nvSpPr>
        <p:spPr>
          <a:xfrm>
            <a:off x="1562040" y="4485960"/>
            <a:ext cx="57240" cy="57600"/>
          </a:xfrm>
          <a:custGeom>
            <a:avLst/>
            <a:gdLst/>
            <a:ahLst/>
            <a:rect l="0" t="0" r="r" b="b"/>
            <a:pathLst>
              <a:path w="159" h="160">
                <a:moveTo>
                  <a:pt x="159" y="80"/>
                </a:moveTo>
                <a:cubicBezTo>
                  <a:pt x="159" y="90"/>
                  <a:pt x="157" y="101"/>
                  <a:pt x="153" y="111"/>
                </a:cubicBezTo>
                <a:cubicBezTo>
                  <a:pt x="149" y="121"/>
                  <a:pt x="144" y="129"/>
                  <a:pt x="136" y="137"/>
                </a:cubicBezTo>
                <a:cubicBezTo>
                  <a:pt x="129" y="144"/>
                  <a:pt x="120" y="150"/>
                  <a:pt x="110" y="154"/>
                </a:cubicBezTo>
                <a:cubicBezTo>
                  <a:pt x="101" y="158"/>
                  <a:pt x="91" y="160"/>
                  <a:pt x="80" y="160"/>
                </a:cubicBezTo>
                <a:cubicBezTo>
                  <a:pt x="70" y="160"/>
                  <a:pt x="59" y="158"/>
                  <a:pt x="50" y="154"/>
                </a:cubicBezTo>
                <a:cubicBezTo>
                  <a:pt x="40" y="150"/>
                  <a:pt x="31" y="144"/>
                  <a:pt x="24" y="137"/>
                </a:cubicBezTo>
                <a:cubicBezTo>
                  <a:pt x="16" y="129"/>
                  <a:pt x="11" y="121"/>
                  <a:pt x="7" y="111"/>
                </a:cubicBezTo>
                <a:cubicBezTo>
                  <a:pt x="2" y="101"/>
                  <a:pt x="0" y="90"/>
                  <a:pt x="0" y="80"/>
                </a:cubicBezTo>
                <a:cubicBezTo>
                  <a:pt x="0" y="69"/>
                  <a:pt x="2" y="59"/>
                  <a:pt x="7" y="49"/>
                </a:cubicBezTo>
                <a:cubicBezTo>
                  <a:pt x="11" y="40"/>
                  <a:pt x="16" y="31"/>
                  <a:pt x="24" y="24"/>
                </a:cubicBezTo>
                <a:cubicBezTo>
                  <a:pt x="31" y="16"/>
                  <a:pt x="40" y="10"/>
                  <a:pt x="50" y="6"/>
                </a:cubicBezTo>
                <a:cubicBezTo>
                  <a:pt x="59" y="2"/>
                  <a:pt x="70" y="0"/>
                  <a:pt x="80" y="0"/>
                </a:cubicBezTo>
                <a:cubicBezTo>
                  <a:pt x="91" y="0"/>
                  <a:pt x="101" y="2"/>
                  <a:pt x="110" y="6"/>
                </a:cubicBezTo>
                <a:cubicBezTo>
                  <a:pt x="120" y="10"/>
                  <a:pt x="129" y="16"/>
                  <a:pt x="136" y="24"/>
                </a:cubicBezTo>
                <a:cubicBezTo>
                  <a:pt x="144" y="31"/>
                  <a:pt x="149" y="40"/>
                  <a:pt x="153" y="49"/>
                </a:cubicBezTo>
                <a:cubicBezTo>
                  <a:pt x="157" y="59"/>
                  <a:pt x="159" y="69"/>
                  <a:pt x="159" y="80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9" name=""/>
          <p:cNvSpPr txBox="1"/>
          <p:nvPr/>
        </p:nvSpPr>
        <p:spPr>
          <a:xfrm>
            <a:off x="1562040" y="3957120"/>
            <a:ext cx="14668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经验教训与改进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0" name=""/>
          <p:cNvSpPr txBox="1"/>
          <p:nvPr/>
        </p:nvSpPr>
        <p:spPr>
          <a:xfrm>
            <a:off x="1819440" y="4395240"/>
            <a:ext cx="20955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知识管理：标准知识库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1" name=""/>
          <p:cNvSpPr txBox="1"/>
          <p:nvPr/>
        </p:nvSpPr>
        <p:spPr>
          <a:xfrm>
            <a:off x="3724200" y="439956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+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2" name=""/>
          <p:cNvSpPr/>
          <p:nvPr/>
        </p:nvSpPr>
        <p:spPr>
          <a:xfrm>
            <a:off x="1562040" y="4829040"/>
            <a:ext cx="57240" cy="57600"/>
          </a:xfrm>
          <a:custGeom>
            <a:avLst/>
            <a:gdLst/>
            <a:ahLst/>
            <a:rect l="0" t="0" r="r" b="b"/>
            <a:pathLst>
              <a:path w="159" h="160">
                <a:moveTo>
                  <a:pt x="159" y="79"/>
                </a:moveTo>
                <a:cubicBezTo>
                  <a:pt x="159" y="90"/>
                  <a:pt x="157" y="101"/>
                  <a:pt x="153" y="111"/>
                </a:cubicBezTo>
                <a:cubicBezTo>
                  <a:pt x="149" y="120"/>
                  <a:pt x="144" y="129"/>
                  <a:pt x="136" y="136"/>
                </a:cubicBezTo>
                <a:cubicBezTo>
                  <a:pt x="129" y="144"/>
                  <a:pt x="120" y="150"/>
                  <a:pt x="110" y="154"/>
                </a:cubicBezTo>
                <a:cubicBezTo>
                  <a:pt x="101" y="158"/>
                  <a:pt x="91" y="160"/>
                  <a:pt x="80" y="160"/>
                </a:cubicBezTo>
                <a:cubicBezTo>
                  <a:pt x="70" y="160"/>
                  <a:pt x="59" y="158"/>
                  <a:pt x="50" y="154"/>
                </a:cubicBezTo>
                <a:cubicBezTo>
                  <a:pt x="40" y="150"/>
                  <a:pt x="31" y="144"/>
                  <a:pt x="24" y="136"/>
                </a:cubicBezTo>
                <a:cubicBezTo>
                  <a:pt x="16" y="129"/>
                  <a:pt x="11" y="120"/>
                  <a:pt x="7" y="111"/>
                </a:cubicBezTo>
                <a:cubicBezTo>
                  <a:pt x="2" y="101"/>
                  <a:pt x="0" y="90"/>
                  <a:pt x="0" y="79"/>
                </a:cubicBezTo>
                <a:cubicBezTo>
                  <a:pt x="0" y="69"/>
                  <a:pt x="2" y="59"/>
                  <a:pt x="7" y="49"/>
                </a:cubicBezTo>
                <a:cubicBezTo>
                  <a:pt x="11" y="39"/>
                  <a:pt x="16" y="31"/>
                  <a:pt x="24" y="23"/>
                </a:cubicBezTo>
                <a:cubicBezTo>
                  <a:pt x="31" y="16"/>
                  <a:pt x="40" y="10"/>
                  <a:pt x="50" y="6"/>
                </a:cubicBezTo>
                <a:cubicBezTo>
                  <a:pt x="59" y="2"/>
                  <a:pt x="70" y="0"/>
                  <a:pt x="80" y="0"/>
                </a:cubicBezTo>
                <a:cubicBezTo>
                  <a:pt x="91" y="0"/>
                  <a:pt x="101" y="2"/>
                  <a:pt x="110" y="6"/>
                </a:cubicBezTo>
                <a:cubicBezTo>
                  <a:pt x="120" y="10"/>
                  <a:pt x="129" y="16"/>
                  <a:pt x="136" y="23"/>
                </a:cubicBezTo>
                <a:cubicBezTo>
                  <a:pt x="144" y="31"/>
                  <a:pt x="149" y="39"/>
                  <a:pt x="153" y="49"/>
                </a:cubicBezTo>
                <a:cubicBezTo>
                  <a:pt x="157" y="59"/>
                  <a:pt x="159" y="69"/>
                  <a:pt x="159" y="79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3" name=""/>
          <p:cNvSpPr txBox="1"/>
          <p:nvPr/>
        </p:nvSpPr>
        <p:spPr>
          <a:xfrm>
            <a:off x="3835440" y="4395240"/>
            <a:ext cx="838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月度培训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4" name=""/>
          <p:cNvSpPr/>
          <p:nvPr/>
        </p:nvSpPr>
        <p:spPr>
          <a:xfrm>
            <a:off x="1562040" y="5171760"/>
            <a:ext cx="57240" cy="57600"/>
          </a:xfrm>
          <a:custGeom>
            <a:avLst/>
            <a:gdLst/>
            <a:ahLst/>
            <a:rect l="0" t="0" r="r" b="b"/>
            <a:pathLst>
              <a:path w="159" h="160">
                <a:moveTo>
                  <a:pt x="159" y="80"/>
                </a:moveTo>
                <a:cubicBezTo>
                  <a:pt x="159" y="90"/>
                  <a:pt x="157" y="101"/>
                  <a:pt x="153" y="111"/>
                </a:cubicBezTo>
                <a:cubicBezTo>
                  <a:pt x="149" y="121"/>
                  <a:pt x="144" y="129"/>
                  <a:pt x="136" y="137"/>
                </a:cubicBezTo>
                <a:cubicBezTo>
                  <a:pt x="129" y="144"/>
                  <a:pt x="120" y="150"/>
                  <a:pt x="110" y="154"/>
                </a:cubicBezTo>
                <a:cubicBezTo>
                  <a:pt x="101" y="158"/>
                  <a:pt x="91" y="160"/>
                  <a:pt x="80" y="160"/>
                </a:cubicBezTo>
                <a:cubicBezTo>
                  <a:pt x="70" y="160"/>
                  <a:pt x="59" y="158"/>
                  <a:pt x="50" y="154"/>
                </a:cubicBezTo>
                <a:cubicBezTo>
                  <a:pt x="40" y="150"/>
                  <a:pt x="31" y="144"/>
                  <a:pt x="24" y="137"/>
                </a:cubicBezTo>
                <a:cubicBezTo>
                  <a:pt x="16" y="129"/>
                  <a:pt x="11" y="121"/>
                  <a:pt x="7" y="111"/>
                </a:cubicBezTo>
                <a:cubicBezTo>
                  <a:pt x="2" y="101"/>
                  <a:pt x="0" y="90"/>
                  <a:pt x="0" y="80"/>
                </a:cubicBezTo>
                <a:cubicBezTo>
                  <a:pt x="0" y="69"/>
                  <a:pt x="2" y="59"/>
                  <a:pt x="7" y="49"/>
                </a:cubicBezTo>
                <a:cubicBezTo>
                  <a:pt x="11" y="40"/>
                  <a:pt x="16" y="31"/>
                  <a:pt x="24" y="24"/>
                </a:cubicBezTo>
                <a:cubicBezTo>
                  <a:pt x="31" y="16"/>
                  <a:pt x="40" y="10"/>
                  <a:pt x="50" y="6"/>
                </a:cubicBezTo>
                <a:cubicBezTo>
                  <a:pt x="59" y="2"/>
                  <a:pt x="70" y="0"/>
                  <a:pt x="80" y="0"/>
                </a:cubicBezTo>
                <a:cubicBezTo>
                  <a:pt x="91" y="0"/>
                  <a:pt x="101" y="2"/>
                  <a:pt x="110" y="6"/>
                </a:cubicBezTo>
                <a:cubicBezTo>
                  <a:pt x="120" y="10"/>
                  <a:pt x="129" y="16"/>
                  <a:pt x="136" y="24"/>
                </a:cubicBezTo>
                <a:cubicBezTo>
                  <a:pt x="144" y="31"/>
                  <a:pt x="149" y="40"/>
                  <a:pt x="153" y="49"/>
                </a:cubicBezTo>
                <a:cubicBezTo>
                  <a:pt x="157" y="59"/>
                  <a:pt x="159" y="69"/>
                  <a:pt x="159" y="80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5" name=""/>
          <p:cNvSpPr txBox="1"/>
          <p:nvPr/>
        </p:nvSpPr>
        <p:spPr>
          <a:xfrm>
            <a:off x="1819440" y="4737960"/>
            <a:ext cx="23050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设备管理：三级维护计划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6" name=""/>
          <p:cNvSpPr/>
          <p:nvPr/>
        </p:nvSpPr>
        <p:spPr>
          <a:xfrm>
            <a:off x="628560" y="5814720"/>
            <a:ext cx="10949400" cy="1043280"/>
          </a:xfrm>
          <a:custGeom>
            <a:avLst/>
            <a:gdLst/>
            <a:ahLst/>
            <a:rect l="0" t="0" r="r" b="b"/>
            <a:pathLst>
              <a:path w="30415" h="2898">
                <a:moveTo>
                  <a:pt x="0" y="2898"/>
                </a:moveTo>
                <a:lnTo>
                  <a:pt x="0" y="305"/>
                </a:lnTo>
                <a:cubicBezTo>
                  <a:pt x="0" y="285"/>
                  <a:pt x="1" y="265"/>
                  <a:pt x="5" y="245"/>
                </a:cubicBezTo>
                <a:cubicBezTo>
                  <a:pt x="8" y="226"/>
                  <a:pt x="13" y="207"/>
                  <a:pt x="20" y="188"/>
                </a:cubicBezTo>
                <a:cubicBezTo>
                  <a:pt x="27" y="170"/>
                  <a:pt x="35" y="152"/>
                  <a:pt x="44" y="136"/>
                </a:cubicBezTo>
                <a:cubicBezTo>
                  <a:pt x="54" y="119"/>
                  <a:pt x="65" y="104"/>
                  <a:pt x="77" y="89"/>
                </a:cubicBezTo>
                <a:cubicBezTo>
                  <a:pt x="90" y="75"/>
                  <a:pt x="103" y="63"/>
                  <a:pt x="117" y="52"/>
                </a:cubicBezTo>
                <a:cubicBezTo>
                  <a:pt x="132" y="40"/>
                  <a:pt x="147" y="31"/>
                  <a:pt x="163" y="23"/>
                </a:cubicBezTo>
                <a:cubicBezTo>
                  <a:pt x="179" y="16"/>
                  <a:pt x="196" y="10"/>
                  <a:pt x="213" y="6"/>
                </a:cubicBezTo>
                <a:cubicBezTo>
                  <a:pt x="230" y="2"/>
                  <a:pt x="247" y="0"/>
                  <a:pt x="264" y="0"/>
                </a:cubicBezTo>
                <a:lnTo>
                  <a:pt x="30110" y="0"/>
                </a:lnTo>
                <a:cubicBezTo>
                  <a:pt x="30130" y="0"/>
                  <a:pt x="30150" y="2"/>
                  <a:pt x="30170" y="6"/>
                </a:cubicBezTo>
                <a:cubicBezTo>
                  <a:pt x="30189" y="10"/>
                  <a:pt x="30208" y="16"/>
                  <a:pt x="30227" y="23"/>
                </a:cubicBezTo>
                <a:cubicBezTo>
                  <a:pt x="30245" y="31"/>
                  <a:pt x="30263" y="40"/>
                  <a:pt x="30279" y="52"/>
                </a:cubicBezTo>
                <a:cubicBezTo>
                  <a:pt x="30296" y="63"/>
                  <a:pt x="30311" y="75"/>
                  <a:pt x="30325" y="89"/>
                </a:cubicBezTo>
                <a:cubicBezTo>
                  <a:pt x="30340" y="104"/>
                  <a:pt x="30352" y="119"/>
                  <a:pt x="30363" y="136"/>
                </a:cubicBezTo>
                <a:cubicBezTo>
                  <a:pt x="30374" y="152"/>
                  <a:pt x="30384" y="170"/>
                  <a:pt x="30391" y="188"/>
                </a:cubicBezTo>
                <a:cubicBezTo>
                  <a:pt x="30399" y="207"/>
                  <a:pt x="30405" y="226"/>
                  <a:pt x="30409" y="245"/>
                </a:cubicBezTo>
                <a:cubicBezTo>
                  <a:pt x="30413" y="265"/>
                  <a:pt x="30415" y="285"/>
                  <a:pt x="30415" y="305"/>
                </a:cubicBezTo>
                <a:lnTo>
                  <a:pt x="30415" y="2898"/>
                </a:lnTo>
                <a:lnTo>
                  <a:pt x="0" y="2898"/>
                </a:ln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7" name=""/>
          <p:cNvSpPr/>
          <p:nvPr/>
        </p:nvSpPr>
        <p:spPr>
          <a:xfrm>
            <a:off x="609480" y="5810040"/>
            <a:ext cx="10973160" cy="1047960"/>
          </a:xfrm>
          <a:custGeom>
            <a:avLst/>
            <a:gdLst/>
            <a:ahLst/>
            <a:rect l="0" t="0" r="r" b="b"/>
            <a:pathLst>
              <a:path w="30481" h="2911">
                <a:moveTo>
                  <a:pt x="0" y="2911"/>
                </a:moveTo>
                <a:lnTo>
                  <a:pt x="0" y="318"/>
                </a:lnTo>
                <a:cubicBezTo>
                  <a:pt x="0" y="297"/>
                  <a:pt x="2" y="276"/>
                  <a:pt x="6" y="256"/>
                </a:cubicBezTo>
                <a:cubicBezTo>
                  <a:pt x="10" y="235"/>
                  <a:pt x="16" y="215"/>
                  <a:pt x="24" y="196"/>
                </a:cubicBezTo>
                <a:cubicBezTo>
                  <a:pt x="32" y="177"/>
                  <a:pt x="42" y="159"/>
                  <a:pt x="53" y="141"/>
                </a:cubicBezTo>
                <a:cubicBezTo>
                  <a:pt x="65" y="124"/>
                  <a:pt x="78" y="108"/>
                  <a:pt x="93" y="93"/>
                </a:cubicBezTo>
                <a:cubicBezTo>
                  <a:pt x="108" y="78"/>
                  <a:pt x="124" y="65"/>
                  <a:pt x="141" y="54"/>
                </a:cubicBezTo>
                <a:cubicBezTo>
                  <a:pt x="158" y="42"/>
                  <a:pt x="177" y="32"/>
                  <a:pt x="196" y="24"/>
                </a:cubicBezTo>
                <a:cubicBezTo>
                  <a:pt x="215" y="16"/>
                  <a:pt x="235" y="10"/>
                  <a:pt x="255" y="6"/>
                </a:cubicBezTo>
                <a:cubicBezTo>
                  <a:pt x="276" y="2"/>
                  <a:pt x="296" y="0"/>
                  <a:pt x="317" y="0"/>
                </a:cubicBezTo>
                <a:lnTo>
                  <a:pt x="30163" y="0"/>
                </a:lnTo>
                <a:cubicBezTo>
                  <a:pt x="30184" y="0"/>
                  <a:pt x="30205" y="2"/>
                  <a:pt x="30225" y="6"/>
                </a:cubicBezTo>
                <a:cubicBezTo>
                  <a:pt x="30246" y="10"/>
                  <a:pt x="30266" y="16"/>
                  <a:pt x="30285" y="24"/>
                </a:cubicBezTo>
                <a:cubicBezTo>
                  <a:pt x="30304" y="32"/>
                  <a:pt x="30322" y="42"/>
                  <a:pt x="30340" y="54"/>
                </a:cubicBezTo>
                <a:cubicBezTo>
                  <a:pt x="30357" y="65"/>
                  <a:pt x="30373" y="78"/>
                  <a:pt x="30388" y="93"/>
                </a:cubicBezTo>
                <a:cubicBezTo>
                  <a:pt x="30403" y="108"/>
                  <a:pt x="30416" y="124"/>
                  <a:pt x="30427" y="141"/>
                </a:cubicBezTo>
                <a:cubicBezTo>
                  <a:pt x="30439" y="159"/>
                  <a:pt x="30449" y="177"/>
                  <a:pt x="30457" y="196"/>
                </a:cubicBezTo>
                <a:cubicBezTo>
                  <a:pt x="30465" y="215"/>
                  <a:pt x="30471" y="235"/>
                  <a:pt x="30475" y="256"/>
                </a:cubicBezTo>
                <a:cubicBezTo>
                  <a:pt x="30479" y="276"/>
                  <a:pt x="30481" y="297"/>
                  <a:pt x="30481" y="318"/>
                </a:cubicBezTo>
                <a:lnTo>
                  <a:pt x="30481" y="2911"/>
                </a:lnTo>
                <a:lnTo>
                  <a:pt x="0" y="2911"/>
                </a:lnTo>
                <a:moveTo>
                  <a:pt x="106" y="2911"/>
                </a:moveTo>
                <a:lnTo>
                  <a:pt x="106" y="318"/>
                </a:lnTo>
                <a:cubicBezTo>
                  <a:pt x="106" y="298"/>
                  <a:pt x="107" y="280"/>
                  <a:pt x="110" y="261"/>
                </a:cubicBezTo>
                <a:cubicBezTo>
                  <a:pt x="112" y="242"/>
                  <a:pt x="116" y="224"/>
                  <a:pt x="122" y="206"/>
                </a:cubicBezTo>
                <a:cubicBezTo>
                  <a:pt x="127" y="189"/>
                  <a:pt x="134" y="172"/>
                  <a:pt x="141" y="156"/>
                </a:cubicBezTo>
                <a:cubicBezTo>
                  <a:pt x="149" y="140"/>
                  <a:pt x="158" y="125"/>
                  <a:pt x="168" y="112"/>
                </a:cubicBezTo>
                <a:cubicBezTo>
                  <a:pt x="177" y="98"/>
                  <a:pt x="188" y="86"/>
                  <a:pt x="200" y="76"/>
                </a:cubicBezTo>
                <a:cubicBezTo>
                  <a:pt x="211" y="65"/>
                  <a:pt x="223" y="56"/>
                  <a:pt x="236" y="49"/>
                </a:cubicBezTo>
                <a:cubicBezTo>
                  <a:pt x="249" y="41"/>
                  <a:pt x="262" y="36"/>
                  <a:pt x="276" y="32"/>
                </a:cubicBezTo>
                <a:cubicBezTo>
                  <a:pt x="290" y="28"/>
                  <a:pt x="303" y="27"/>
                  <a:pt x="317" y="27"/>
                </a:cubicBezTo>
                <a:lnTo>
                  <a:pt x="30163" y="27"/>
                </a:lnTo>
                <a:cubicBezTo>
                  <a:pt x="30182" y="27"/>
                  <a:pt x="30201" y="28"/>
                  <a:pt x="30220" y="32"/>
                </a:cubicBezTo>
                <a:cubicBezTo>
                  <a:pt x="30239" y="36"/>
                  <a:pt x="30257" y="41"/>
                  <a:pt x="30275" y="49"/>
                </a:cubicBezTo>
                <a:cubicBezTo>
                  <a:pt x="30292" y="56"/>
                  <a:pt x="30309" y="65"/>
                  <a:pt x="30325" y="76"/>
                </a:cubicBezTo>
                <a:cubicBezTo>
                  <a:pt x="30341" y="86"/>
                  <a:pt x="30356" y="98"/>
                  <a:pt x="30369" y="112"/>
                </a:cubicBezTo>
                <a:cubicBezTo>
                  <a:pt x="30383" y="125"/>
                  <a:pt x="30395" y="140"/>
                  <a:pt x="30405" y="156"/>
                </a:cubicBezTo>
                <a:cubicBezTo>
                  <a:pt x="30416" y="172"/>
                  <a:pt x="30425" y="189"/>
                  <a:pt x="30432" y="206"/>
                </a:cubicBezTo>
                <a:cubicBezTo>
                  <a:pt x="30440" y="224"/>
                  <a:pt x="30445" y="242"/>
                  <a:pt x="30449" y="261"/>
                </a:cubicBezTo>
                <a:cubicBezTo>
                  <a:pt x="30453" y="280"/>
                  <a:pt x="30454" y="298"/>
                  <a:pt x="30454" y="318"/>
                </a:cubicBezTo>
                <a:lnTo>
                  <a:pt x="30454" y="2911"/>
                </a:lnTo>
                <a:lnTo>
                  <a:pt x="106" y="2911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8" name=""/>
          <p:cNvSpPr/>
          <p:nvPr/>
        </p:nvSpPr>
        <p:spPr>
          <a:xfrm>
            <a:off x="880920" y="6053040"/>
            <a:ext cx="447840" cy="447840"/>
          </a:xfrm>
          <a:custGeom>
            <a:avLst/>
            <a:gdLst/>
            <a:ahLst/>
            <a:rect l="0" t="0" r="r" b="b"/>
            <a:pathLst>
              <a:path w="1244" h="1244">
                <a:moveTo>
                  <a:pt x="1244" y="622"/>
                </a:moveTo>
                <a:cubicBezTo>
                  <a:pt x="1244" y="642"/>
                  <a:pt x="1243" y="662"/>
                  <a:pt x="1241" y="682"/>
                </a:cubicBezTo>
                <a:cubicBezTo>
                  <a:pt x="1239" y="703"/>
                  <a:pt x="1236" y="723"/>
                  <a:pt x="1232" y="743"/>
                </a:cubicBezTo>
                <a:cubicBezTo>
                  <a:pt x="1229" y="763"/>
                  <a:pt x="1224" y="783"/>
                  <a:pt x="1218" y="802"/>
                </a:cubicBezTo>
                <a:cubicBezTo>
                  <a:pt x="1212" y="822"/>
                  <a:pt x="1205" y="841"/>
                  <a:pt x="1197" y="859"/>
                </a:cubicBezTo>
                <a:cubicBezTo>
                  <a:pt x="1189" y="878"/>
                  <a:pt x="1181" y="897"/>
                  <a:pt x="1171" y="915"/>
                </a:cubicBezTo>
                <a:cubicBezTo>
                  <a:pt x="1161" y="933"/>
                  <a:pt x="1151" y="950"/>
                  <a:pt x="1140" y="967"/>
                </a:cubicBezTo>
                <a:cubicBezTo>
                  <a:pt x="1128" y="984"/>
                  <a:pt x="1116" y="1000"/>
                  <a:pt x="1103" y="1016"/>
                </a:cubicBezTo>
                <a:cubicBezTo>
                  <a:pt x="1090" y="1032"/>
                  <a:pt x="1077" y="1047"/>
                  <a:pt x="1062" y="1061"/>
                </a:cubicBezTo>
                <a:cubicBezTo>
                  <a:pt x="1048" y="1076"/>
                  <a:pt x="1033" y="1089"/>
                  <a:pt x="1017" y="1102"/>
                </a:cubicBezTo>
                <a:cubicBezTo>
                  <a:pt x="1001" y="1115"/>
                  <a:pt x="985" y="1127"/>
                  <a:pt x="968" y="1139"/>
                </a:cubicBezTo>
                <a:cubicBezTo>
                  <a:pt x="951" y="1150"/>
                  <a:pt x="934" y="1160"/>
                  <a:pt x="916" y="1170"/>
                </a:cubicBezTo>
                <a:cubicBezTo>
                  <a:pt x="898" y="1179"/>
                  <a:pt x="879" y="1188"/>
                  <a:pt x="861" y="1196"/>
                </a:cubicBezTo>
                <a:cubicBezTo>
                  <a:pt x="842" y="1204"/>
                  <a:pt x="823" y="1212"/>
                  <a:pt x="803" y="1218"/>
                </a:cubicBezTo>
                <a:cubicBezTo>
                  <a:pt x="784" y="1223"/>
                  <a:pt x="764" y="1228"/>
                  <a:pt x="744" y="1232"/>
                </a:cubicBezTo>
                <a:cubicBezTo>
                  <a:pt x="724" y="1236"/>
                  <a:pt x="704" y="1239"/>
                  <a:pt x="684" y="1241"/>
                </a:cubicBezTo>
                <a:cubicBezTo>
                  <a:pt x="663" y="1243"/>
                  <a:pt x="642" y="1244"/>
                  <a:pt x="622" y="1244"/>
                </a:cubicBezTo>
                <a:cubicBezTo>
                  <a:pt x="601" y="1244"/>
                  <a:pt x="581" y="1243"/>
                  <a:pt x="561" y="1241"/>
                </a:cubicBezTo>
                <a:cubicBezTo>
                  <a:pt x="540" y="1239"/>
                  <a:pt x="520" y="1236"/>
                  <a:pt x="500" y="1232"/>
                </a:cubicBezTo>
                <a:cubicBezTo>
                  <a:pt x="480" y="1228"/>
                  <a:pt x="461" y="1223"/>
                  <a:pt x="441" y="1218"/>
                </a:cubicBezTo>
                <a:cubicBezTo>
                  <a:pt x="422" y="1212"/>
                  <a:pt x="403" y="1204"/>
                  <a:pt x="384" y="1196"/>
                </a:cubicBezTo>
                <a:cubicBezTo>
                  <a:pt x="365" y="1188"/>
                  <a:pt x="347" y="1179"/>
                  <a:pt x="329" y="1170"/>
                </a:cubicBezTo>
                <a:cubicBezTo>
                  <a:pt x="311" y="1160"/>
                  <a:pt x="293" y="1150"/>
                  <a:pt x="276" y="1139"/>
                </a:cubicBezTo>
                <a:cubicBezTo>
                  <a:pt x="259" y="1127"/>
                  <a:pt x="243" y="1115"/>
                  <a:pt x="227" y="1102"/>
                </a:cubicBezTo>
                <a:cubicBezTo>
                  <a:pt x="211" y="1089"/>
                  <a:pt x="196" y="1076"/>
                  <a:pt x="182" y="1061"/>
                </a:cubicBezTo>
                <a:cubicBezTo>
                  <a:pt x="168" y="1047"/>
                  <a:pt x="154" y="1032"/>
                  <a:pt x="141" y="1016"/>
                </a:cubicBezTo>
                <a:cubicBezTo>
                  <a:pt x="128" y="1000"/>
                  <a:pt x="116" y="984"/>
                  <a:pt x="105" y="967"/>
                </a:cubicBezTo>
                <a:cubicBezTo>
                  <a:pt x="93" y="950"/>
                  <a:pt x="83" y="933"/>
                  <a:pt x="73" y="915"/>
                </a:cubicBezTo>
                <a:cubicBezTo>
                  <a:pt x="64" y="897"/>
                  <a:pt x="55" y="878"/>
                  <a:pt x="47" y="859"/>
                </a:cubicBezTo>
                <a:cubicBezTo>
                  <a:pt x="39" y="841"/>
                  <a:pt x="33" y="822"/>
                  <a:pt x="27" y="802"/>
                </a:cubicBezTo>
                <a:cubicBezTo>
                  <a:pt x="21" y="783"/>
                  <a:pt x="16" y="763"/>
                  <a:pt x="12" y="743"/>
                </a:cubicBezTo>
                <a:cubicBezTo>
                  <a:pt x="8" y="723"/>
                  <a:pt x="5" y="703"/>
                  <a:pt x="3" y="682"/>
                </a:cubicBezTo>
                <a:cubicBezTo>
                  <a:pt x="1" y="662"/>
                  <a:pt x="0" y="642"/>
                  <a:pt x="0" y="622"/>
                </a:cubicBezTo>
                <a:cubicBezTo>
                  <a:pt x="0" y="601"/>
                  <a:pt x="1" y="581"/>
                  <a:pt x="3" y="561"/>
                </a:cubicBezTo>
                <a:cubicBezTo>
                  <a:pt x="5" y="540"/>
                  <a:pt x="8" y="520"/>
                  <a:pt x="12" y="500"/>
                </a:cubicBezTo>
                <a:cubicBezTo>
                  <a:pt x="16" y="480"/>
                  <a:pt x="21" y="461"/>
                  <a:pt x="27" y="441"/>
                </a:cubicBezTo>
                <a:cubicBezTo>
                  <a:pt x="33" y="422"/>
                  <a:pt x="39" y="402"/>
                  <a:pt x="47" y="384"/>
                </a:cubicBezTo>
                <a:cubicBezTo>
                  <a:pt x="55" y="365"/>
                  <a:pt x="64" y="346"/>
                  <a:pt x="73" y="328"/>
                </a:cubicBezTo>
                <a:cubicBezTo>
                  <a:pt x="83" y="310"/>
                  <a:pt x="93" y="293"/>
                  <a:pt x="105" y="276"/>
                </a:cubicBezTo>
                <a:cubicBezTo>
                  <a:pt x="116" y="259"/>
                  <a:pt x="128" y="243"/>
                  <a:pt x="141" y="227"/>
                </a:cubicBezTo>
                <a:cubicBezTo>
                  <a:pt x="154" y="211"/>
                  <a:pt x="168" y="196"/>
                  <a:pt x="182" y="182"/>
                </a:cubicBezTo>
                <a:cubicBezTo>
                  <a:pt x="196" y="167"/>
                  <a:pt x="211" y="154"/>
                  <a:pt x="227" y="141"/>
                </a:cubicBezTo>
                <a:cubicBezTo>
                  <a:pt x="243" y="128"/>
                  <a:pt x="259" y="116"/>
                  <a:pt x="276" y="105"/>
                </a:cubicBezTo>
                <a:cubicBezTo>
                  <a:pt x="293" y="93"/>
                  <a:pt x="311" y="83"/>
                  <a:pt x="329" y="73"/>
                </a:cubicBezTo>
                <a:cubicBezTo>
                  <a:pt x="347" y="64"/>
                  <a:pt x="365" y="55"/>
                  <a:pt x="384" y="47"/>
                </a:cubicBezTo>
                <a:cubicBezTo>
                  <a:pt x="403" y="39"/>
                  <a:pt x="422" y="32"/>
                  <a:pt x="441" y="27"/>
                </a:cubicBezTo>
                <a:cubicBezTo>
                  <a:pt x="461" y="21"/>
                  <a:pt x="480" y="16"/>
                  <a:pt x="500" y="12"/>
                </a:cubicBezTo>
                <a:cubicBezTo>
                  <a:pt x="520" y="8"/>
                  <a:pt x="540" y="5"/>
                  <a:pt x="561" y="3"/>
                </a:cubicBezTo>
                <a:cubicBezTo>
                  <a:pt x="581" y="1"/>
                  <a:pt x="601" y="0"/>
                  <a:pt x="622" y="0"/>
                </a:cubicBezTo>
                <a:cubicBezTo>
                  <a:pt x="642" y="0"/>
                  <a:pt x="663" y="1"/>
                  <a:pt x="684" y="3"/>
                </a:cubicBezTo>
                <a:cubicBezTo>
                  <a:pt x="704" y="5"/>
                  <a:pt x="724" y="8"/>
                  <a:pt x="744" y="12"/>
                </a:cubicBezTo>
                <a:cubicBezTo>
                  <a:pt x="764" y="16"/>
                  <a:pt x="784" y="21"/>
                  <a:pt x="803" y="27"/>
                </a:cubicBezTo>
                <a:cubicBezTo>
                  <a:pt x="823" y="32"/>
                  <a:pt x="842" y="39"/>
                  <a:pt x="861" y="47"/>
                </a:cubicBezTo>
                <a:cubicBezTo>
                  <a:pt x="879" y="55"/>
                  <a:pt x="898" y="64"/>
                  <a:pt x="916" y="73"/>
                </a:cubicBezTo>
                <a:cubicBezTo>
                  <a:pt x="934" y="83"/>
                  <a:pt x="951" y="93"/>
                  <a:pt x="968" y="105"/>
                </a:cubicBezTo>
                <a:cubicBezTo>
                  <a:pt x="985" y="116"/>
                  <a:pt x="1001" y="128"/>
                  <a:pt x="1017" y="141"/>
                </a:cubicBezTo>
                <a:cubicBezTo>
                  <a:pt x="1033" y="154"/>
                  <a:pt x="1048" y="167"/>
                  <a:pt x="1062" y="182"/>
                </a:cubicBezTo>
                <a:cubicBezTo>
                  <a:pt x="1077" y="196"/>
                  <a:pt x="1090" y="211"/>
                  <a:pt x="1103" y="227"/>
                </a:cubicBezTo>
                <a:cubicBezTo>
                  <a:pt x="1116" y="243"/>
                  <a:pt x="1128" y="259"/>
                  <a:pt x="1140" y="276"/>
                </a:cubicBezTo>
                <a:cubicBezTo>
                  <a:pt x="1151" y="293"/>
                  <a:pt x="1161" y="310"/>
                  <a:pt x="1171" y="328"/>
                </a:cubicBezTo>
                <a:cubicBezTo>
                  <a:pt x="1181" y="346"/>
                  <a:pt x="1189" y="365"/>
                  <a:pt x="1197" y="384"/>
                </a:cubicBezTo>
                <a:cubicBezTo>
                  <a:pt x="1205" y="402"/>
                  <a:pt x="1212" y="422"/>
                  <a:pt x="1218" y="441"/>
                </a:cubicBezTo>
                <a:cubicBezTo>
                  <a:pt x="1224" y="461"/>
                  <a:pt x="1229" y="480"/>
                  <a:pt x="1232" y="500"/>
                </a:cubicBezTo>
                <a:cubicBezTo>
                  <a:pt x="1236" y="520"/>
                  <a:pt x="1239" y="540"/>
                  <a:pt x="1241" y="561"/>
                </a:cubicBezTo>
                <a:cubicBezTo>
                  <a:pt x="1243" y="581"/>
                  <a:pt x="1244" y="601"/>
                  <a:pt x="1244" y="622"/>
                </a:cubicBezTo>
                <a:close/>
              </a:path>
            </a:pathLst>
          </a:custGeom>
          <a:solidFill>
            <a:srgbClr val="2d3748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9" name=""/>
          <p:cNvSpPr/>
          <p:nvPr/>
        </p:nvSpPr>
        <p:spPr>
          <a:xfrm>
            <a:off x="880920" y="6053040"/>
            <a:ext cx="447840" cy="447840"/>
          </a:xfrm>
          <a:custGeom>
            <a:avLst/>
            <a:gdLst/>
            <a:ahLst/>
            <a:rect l="0" t="0" r="r" b="b"/>
            <a:pathLst>
              <a:path fill="none" w="1244" h="1244">
                <a:moveTo>
                  <a:pt x="1244" y="622"/>
                </a:moveTo>
                <a:cubicBezTo>
                  <a:pt x="1244" y="642"/>
                  <a:pt x="1243" y="662"/>
                  <a:pt x="1241" y="682"/>
                </a:cubicBezTo>
                <a:cubicBezTo>
                  <a:pt x="1239" y="703"/>
                  <a:pt x="1236" y="723"/>
                  <a:pt x="1232" y="743"/>
                </a:cubicBezTo>
                <a:cubicBezTo>
                  <a:pt x="1229" y="763"/>
                  <a:pt x="1224" y="783"/>
                  <a:pt x="1218" y="802"/>
                </a:cubicBezTo>
                <a:cubicBezTo>
                  <a:pt x="1212" y="822"/>
                  <a:pt x="1205" y="841"/>
                  <a:pt x="1197" y="859"/>
                </a:cubicBezTo>
                <a:cubicBezTo>
                  <a:pt x="1189" y="878"/>
                  <a:pt x="1181" y="897"/>
                  <a:pt x="1171" y="915"/>
                </a:cubicBezTo>
                <a:cubicBezTo>
                  <a:pt x="1161" y="933"/>
                  <a:pt x="1151" y="950"/>
                  <a:pt x="1140" y="967"/>
                </a:cubicBezTo>
                <a:cubicBezTo>
                  <a:pt x="1128" y="984"/>
                  <a:pt x="1116" y="1000"/>
                  <a:pt x="1103" y="1016"/>
                </a:cubicBezTo>
                <a:cubicBezTo>
                  <a:pt x="1090" y="1032"/>
                  <a:pt x="1077" y="1047"/>
                  <a:pt x="1062" y="1061"/>
                </a:cubicBezTo>
                <a:cubicBezTo>
                  <a:pt x="1048" y="1076"/>
                  <a:pt x="1033" y="1089"/>
                  <a:pt x="1017" y="1102"/>
                </a:cubicBezTo>
                <a:cubicBezTo>
                  <a:pt x="1001" y="1115"/>
                  <a:pt x="985" y="1127"/>
                  <a:pt x="968" y="1139"/>
                </a:cubicBezTo>
                <a:cubicBezTo>
                  <a:pt x="951" y="1150"/>
                  <a:pt x="934" y="1160"/>
                  <a:pt x="916" y="1170"/>
                </a:cubicBezTo>
                <a:cubicBezTo>
                  <a:pt x="898" y="1179"/>
                  <a:pt x="879" y="1188"/>
                  <a:pt x="861" y="1196"/>
                </a:cubicBezTo>
                <a:cubicBezTo>
                  <a:pt x="842" y="1204"/>
                  <a:pt x="823" y="1212"/>
                  <a:pt x="803" y="1218"/>
                </a:cubicBezTo>
                <a:cubicBezTo>
                  <a:pt x="784" y="1223"/>
                  <a:pt x="764" y="1228"/>
                  <a:pt x="744" y="1232"/>
                </a:cubicBezTo>
                <a:cubicBezTo>
                  <a:pt x="724" y="1236"/>
                  <a:pt x="704" y="1239"/>
                  <a:pt x="684" y="1241"/>
                </a:cubicBezTo>
                <a:cubicBezTo>
                  <a:pt x="663" y="1243"/>
                  <a:pt x="642" y="1244"/>
                  <a:pt x="622" y="1244"/>
                </a:cubicBezTo>
                <a:cubicBezTo>
                  <a:pt x="601" y="1244"/>
                  <a:pt x="581" y="1243"/>
                  <a:pt x="561" y="1241"/>
                </a:cubicBezTo>
                <a:cubicBezTo>
                  <a:pt x="540" y="1239"/>
                  <a:pt x="520" y="1236"/>
                  <a:pt x="500" y="1232"/>
                </a:cubicBezTo>
                <a:cubicBezTo>
                  <a:pt x="480" y="1228"/>
                  <a:pt x="461" y="1223"/>
                  <a:pt x="441" y="1218"/>
                </a:cubicBezTo>
                <a:cubicBezTo>
                  <a:pt x="422" y="1212"/>
                  <a:pt x="403" y="1204"/>
                  <a:pt x="384" y="1196"/>
                </a:cubicBezTo>
                <a:cubicBezTo>
                  <a:pt x="365" y="1188"/>
                  <a:pt x="347" y="1179"/>
                  <a:pt x="329" y="1170"/>
                </a:cubicBezTo>
                <a:cubicBezTo>
                  <a:pt x="311" y="1160"/>
                  <a:pt x="293" y="1150"/>
                  <a:pt x="276" y="1139"/>
                </a:cubicBezTo>
                <a:cubicBezTo>
                  <a:pt x="259" y="1127"/>
                  <a:pt x="243" y="1115"/>
                  <a:pt x="227" y="1102"/>
                </a:cubicBezTo>
                <a:cubicBezTo>
                  <a:pt x="211" y="1089"/>
                  <a:pt x="196" y="1076"/>
                  <a:pt x="182" y="1061"/>
                </a:cubicBezTo>
                <a:cubicBezTo>
                  <a:pt x="168" y="1047"/>
                  <a:pt x="154" y="1032"/>
                  <a:pt x="141" y="1016"/>
                </a:cubicBezTo>
                <a:cubicBezTo>
                  <a:pt x="128" y="1000"/>
                  <a:pt x="116" y="984"/>
                  <a:pt x="105" y="967"/>
                </a:cubicBezTo>
                <a:cubicBezTo>
                  <a:pt x="93" y="950"/>
                  <a:pt x="83" y="933"/>
                  <a:pt x="73" y="915"/>
                </a:cubicBezTo>
                <a:cubicBezTo>
                  <a:pt x="64" y="897"/>
                  <a:pt x="55" y="878"/>
                  <a:pt x="47" y="859"/>
                </a:cubicBezTo>
                <a:cubicBezTo>
                  <a:pt x="39" y="841"/>
                  <a:pt x="33" y="822"/>
                  <a:pt x="27" y="802"/>
                </a:cubicBezTo>
                <a:cubicBezTo>
                  <a:pt x="21" y="783"/>
                  <a:pt x="16" y="763"/>
                  <a:pt x="12" y="743"/>
                </a:cubicBezTo>
                <a:cubicBezTo>
                  <a:pt x="8" y="723"/>
                  <a:pt x="5" y="703"/>
                  <a:pt x="3" y="682"/>
                </a:cubicBezTo>
                <a:cubicBezTo>
                  <a:pt x="1" y="662"/>
                  <a:pt x="0" y="642"/>
                  <a:pt x="0" y="622"/>
                </a:cubicBezTo>
                <a:cubicBezTo>
                  <a:pt x="0" y="601"/>
                  <a:pt x="1" y="581"/>
                  <a:pt x="3" y="561"/>
                </a:cubicBezTo>
                <a:cubicBezTo>
                  <a:pt x="5" y="540"/>
                  <a:pt x="8" y="520"/>
                  <a:pt x="12" y="500"/>
                </a:cubicBezTo>
                <a:cubicBezTo>
                  <a:pt x="16" y="480"/>
                  <a:pt x="21" y="461"/>
                  <a:pt x="27" y="441"/>
                </a:cubicBezTo>
                <a:cubicBezTo>
                  <a:pt x="33" y="422"/>
                  <a:pt x="39" y="402"/>
                  <a:pt x="47" y="384"/>
                </a:cubicBezTo>
                <a:cubicBezTo>
                  <a:pt x="55" y="365"/>
                  <a:pt x="64" y="346"/>
                  <a:pt x="73" y="328"/>
                </a:cubicBezTo>
                <a:cubicBezTo>
                  <a:pt x="83" y="310"/>
                  <a:pt x="93" y="293"/>
                  <a:pt x="105" y="276"/>
                </a:cubicBezTo>
                <a:cubicBezTo>
                  <a:pt x="116" y="259"/>
                  <a:pt x="128" y="243"/>
                  <a:pt x="141" y="227"/>
                </a:cubicBezTo>
                <a:cubicBezTo>
                  <a:pt x="154" y="211"/>
                  <a:pt x="168" y="196"/>
                  <a:pt x="182" y="182"/>
                </a:cubicBezTo>
                <a:cubicBezTo>
                  <a:pt x="196" y="167"/>
                  <a:pt x="211" y="154"/>
                  <a:pt x="227" y="141"/>
                </a:cubicBezTo>
                <a:cubicBezTo>
                  <a:pt x="243" y="128"/>
                  <a:pt x="259" y="116"/>
                  <a:pt x="276" y="105"/>
                </a:cubicBezTo>
                <a:cubicBezTo>
                  <a:pt x="293" y="93"/>
                  <a:pt x="311" y="83"/>
                  <a:pt x="329" y="73"/>
                </a:cubicBezTo>
                <a:cubicBezTo>
                  <a:pt x="347" y="64"/>
                  <a:pt x="365" y="55"/>
                  <a:pt x="384" y="47"/>
                </a:cubicBezTo>
                <a:cubicBezTo>
                  <a:pt x="403" y="39"/>
                  <a:pt x="422" y="32"/>
                  <a:pt x="441" y="27"/>
                </a:cubicBezTo>
                <a:cubicBezTo>
                  <a:pt x="461" y="21"/>
                  <a:pt x="480" y="16"/>
                  <a:pt x="500" y="12"/>
                </a:cubicBezTo>
                <a:cubicBezTo>
                  <a:pt x="520" y="8"/>
                  <a:pt x="540" y="5"/>
                  <a:pt x="561" y="3"/>
                </a:cubicBezTo>
                <a:cubicBezTo>
                  <a:pt x="581" y="1"/>
                  <a:pt x="601" y="0"/>
                  <a:pt x="622" y="0"/>
                </a:cubicBezTo>
                <a:cubicBezTo>
                  <a:pt x="642" y="0"/>
                  <a:pt x="663" y="1"/>
                  <a:pt x="684" y="3"/>
                </a:cubicBezTo>
                <a:cubicBezTo>
                  <a:pt x="704" y="5"/>
                  <a:pt x="724" y="8"/>
                  <a:pt x="744" y="12"/>
                </a:cubicBezTo>
                <a:cubicBezTo>
                  <a:pt x="764" y="16"/>
                  <a:pt x="784" y="21"/>
                  <a:pt x="803" y="27"/>
                </a:cubicBezTo>
                <a:cubicBezTo>
                  <a:pt x="823" y="32"/>
                  <a:pt x="842" y="39"/>
                  <a:pt x="861" y="47"/>
                </a:cubicBezTo>
                <a:cubicBezTo>
                  <a:pt x="879" y="55"/>
                  <a:pt x="898" y="64"/>
                  <a:pt x="916" y="73"/>
                </a:cubicBezTo>
                <a:cubicBezTo>
                  <a:pt x="934" y="83"/>
                  <a:pt x="951" y="93"/>
                  <a:pt x="968" y="105"/>
                </a:cubicBezTo>
                <a:cubicBezTo>
                  <a:pt x="985" y="116"/>
                  <a:pt x="1001" y="128"/>
                  <a:pt x="1017" y="141"/>
                </a:cubicBezTo>
                <a:cubicBezTo>
                  <a:pt x="1033" y="154"/>
                  <a:pt x="1048" y="167"/>
                  <a:pt x="1062" y="182"/>
                </a:cubicBezTo>
                <a:cubicBezTo>
                  <a:pt x="1077" y="196"/>
                  <a:pt x="1090" y="211"/>
                  <a:pt x="1103" y="227"/>
                </a:cubicBezTo>
                <a:cubicBezTo>
                  <a:pt x="1116" y="243"/>
                  <a:pt x="1128" y="259"/>
                  <a:pt x="1140" y="276"/>
                </a:cubicBezTo>
                <a:cubicBezTo>
                  <a:pt x="1151" y="293"/>
                  <a:pt x="1161" y="310"/>
                  <a:pt x="1171" y="328"/>
                </a:cubicBezTo>
                <a:cubicBezTo>
                  <a:pt x="1181" y="346"/>
                  <a:pt x="1189" y="365"/>
                  <a:pt x="1197" y="384"/>
                </a:cubicBezTo>
                <a:cubicBezTo>
                  <a:pt x="1205" y="402"/>
                  <a:pt x="1212" y="422"/>
                  <a:pt x="1218" y="441"/>
                </a:cubicBezTo>
                <a:cubicBezTo>
                  <a:pt x="1224" y="461"/>
                  <a:pt x="1229" y="480"/>
                  <a:pt x="1232" y="500"/>
                </a:cubicBezTo>
                <a:cubicBezTo>
                  <a:pt x="1236" y="520"/>
                  <a:pt x="1239" y="540"/>
                  <a:pt x="1241" y="561"/>
                </a:cubicBezTo>
                <a:cubicBezTo>
                  <a:pt x="1243" y="581"/>
                  <a:pt x="1244" y="601"/>
                  <a:pt x="1244" y="622"/>
                </a:cubicBezTo>
              </a:path>
            </a:pathLst>
          </a:custGeom>
          <a:ln w="9360">
            <a:solidFill>
              <a:srgbClr val="4a5568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0" name=""/>
          <p:cNvSpPr/>
          <p:nvPr/>
        </p:nvSpPr>
        <p:spPr>
          <a:xfrm>
            <a:off x="990360" y="6153120"/>
            <a:ext cx="229320" cy="229320"/>
          </a:xfrm>
          <a:custGeom>
            <a:avLst/>
            <a:gdLst/>
            <a:ahLst/>
            <a:rect l="0" t="0" r="r" b="b"/>
            <a:pathLst>
              <a:path w="637" h="637">
                <a:moveTo>
                  <a:pt x="236" y="85"/>
                </a:moveTo>
                <a:lnTo>
                  <a:pt x="281" y="158"/>
                </a:lnTo>
                <a:lnTo>
                  <a:pt x="279" y="158"/>
                </a:lnTo>
                <a:lnTo>
                  <a:pt x="189" y="158"/>
                </a:lnTo>
                <a:cubicBezTo>
                  <a:pt x="161" y="158"/>
                  <a:pt x="139" y="136"/>
                  <a:pt x="139" y="109"/>
                </a:cubicBezTo>
                <a:cubicBezTo>
                  <a:pt x="139" y="81"/>
                  <a:pt x="161" y="59"/>
                  <a:pt x="189" y="59"/>
                </a:cubicBezTo>
                <a:lnTo>
                  <a:pt x="191" y="59"/>
                </a:lnTo>
                <a:cubicBezTo>
                  <a:pt x="210" y="59"/>
                  <a:pt x="227" y="69"/>
                  <a:pt x="236" y="85"/>
                </a:cubicBezTo>
                <a:moveTo>
                  <a:pt x="80" y="109"/>
                </a:moveTo>
                <a:cubicBezTo>
                  <a:pt x="80" y="127"/>
                  <a:pt x="84" y="143"/>
                  <a:pt x="91" y="158"/>
                </a:cubicBezTo>
                <a:lnTo>
                  <a:pt x="40" y="158"/>
                </a:lnTo>
                <a:cubicBezTo>
                  <a:pt x="18" y="158"/>
                  <a:pt x="0" y="176"/>
                  <a:pt x="0" y="199"/>
                </a:cubicBezTo>
                <a:lnTo>
                  <a:pt x="0" y="278"/>
                </a:lnTo>
                <a:cubicBezTo>
                  <a:pt x="0" y="300"/>
                  <a:pt x="18" y="318"/>
                  <a:pt x="40" y="318"/>
                </a:cubicBezTo>
                <a:lnTo>
                  <a:pt x="597" y="318"/>
                </a:lnTo>
                <a:cubicBezTo>
                  <a:pt x="619" y="318"/>
                  <a:pt x="637" y="300"/>
                  <a:pt x="637" y="278"/>
                </a:cubicBezTo>
                <a:lnTo>
                  <a:pt x="637" y="199"/>
                </a:lnTo>
                <a:cubicBezTo>
                  <a:pt x="637" y="176"/>
                  <a:pt x="619" y="158"/>
                  <a:pt x="597" y="158"/>
                </a:cubicBezTo>
                <a:lnTo>
                  <a:pt x="545" y="158"/>
                </a:lnTo>
                <a:cubicBezTo>
                  <a:pt x="552" y="143"/>
                  <a:pt x="557" y="127"/>
                  <a:pt x="557" y="109"/>
                </a:cubicBezTo>
                <a:cubicBezTo>
                  <a:pt x="557" y="48"/>
                  <a:pt x="508" y="0"/>
                  <a:pt x="448" y="0"/>
                </a:cubicBezTo>
                <a:lnTo>
                  <a:pt x="445" y="0"/>
                </a:lnTo>
                <a:cubicBezTo>
                  <a:pt x="405" y="0"/>
                  <a:pt x="369" y="21"/>
                  <a:pt x="349" y="55"/>
                </a:cubicBezTo>
                <a:lnTo>
                  <a:pt x="319" y="106"/>
                </a:lnTo>
                <a:lnTo>
                  <a:pt x="289" y="55"/>
                </a:lnTo>
                <a:cubicBezTo>
                  <a:pt x="269" y="21"/>
                  <a:pt x="231" y="0"/>
                  <a:pt x="191" y="0"/>
                </a:cubicBezTo>
                <a:lnTo>
                  <a:pt x="189" y="0"/>
                </a:lnTo>
                <a:cubicBezTo>
                  <a:pt x="128" y="0"/>
                  <a:pt x="80" y="48"/>
                  <a:pt x="80" y="109"/>
                </a:cubicBezTo>
                <a:moveTo>
                  <a:pt x="497" y="109"/>
                </a:moveTo>
                <a:cubicBezTo>
                  <a:pt x="497" y="136"/>
                  <a:pt x="475" y="158"/>
                  <a:pt x="448" y="158"/>
                </a:cubicBezTo>
                <a:lnTo>
                  <a:pt x="358" y="158"/>
                </a:lnTo>
                <a:lnTo>
                  <a:pt x="357" y="158"/>
                </a:lnTo>
                <a:lnTo>
                  <a:pt x="400" y="85"/>
                </a:lnTo>
                <a:cubicBezTo>
                  <a:pt x="409" y="69"/>
                  <a:pt x="426" y="59"/>
                  <a:pt x="445" y="59"/>
                </a:cubicBezTo>
                <a:lnTo>
                  <a:pt x="448" y="59"/>
                </a:lnTo>
                <a:cubicBezTo>
                  <a:pt x="475" y="59"/>
                  <a:pt x="497" y="81"/>
                  <a:pt x="497" y="109"/>
                </a:cubicBezTo>
                <a:moveTo>
                  <a:pt x="40" y="358"/>
                </a:moveTo>
                <a:lnTo>
                  <a:pt x="40" y="577"/>
                </a:lnTo>
                <a:cubicBezTo>
                  <a:pt x="40" y="610"/>
                  <a:pt x="67" y="637"/>
                  <a:pt x="99" y="637"/>
                </a:cubicBezTo>
                <a:lnTo>
                  <a:pt x="279" y="637"/>
                </a:lnTo>
                <a:lnTo>
                  <a:pt x="279" y="358"/>
                </a:lnTo>
                <a:lnTo>
                  <a:pt x="40" y="358"/>
                </a:lnTo>
                <a:moveTo>
                  <a:pt x="358" y="637"/>
                </a:moveTo>
                <a:lnTo>
                  <a:pt x="537" y="637"/>
                </a:lnTo>
                <a:cubicBezTo>
                  <a:pt x="570" y="637"/>
                  <a:pt x="597" y="610"/>
                  <a:pt x="597" y="577"/>
                </a:cubicBezTo>
                <a:lnTo>
                  <a:pt x="597" y="358"/>
                </a:lnTo>
                <a:lnTo>
                  <a:pt x="358" y="358"/>
                </a:lnTo>
                <a:lnTo>
                  <a:pt x="358" y="637"/>
                </a:ln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1" name=""/>
          <p:cNvSpPr txBox="1"/>
          <p:nvPr/>
        </p:nvSpPr>
        <p:spPr>
          <a:xfrm>
            <a:off x="1819440" y="5081040"/>
            <a:ext cx="398145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流程优化：异常处理流程图，压缩解决周期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2" name=""/>
          <p:cNvSpPr/>
          <p:nvPr/>
        </p:nvSpPr>
        <p:spPr>
          <a:xfrm>
            <a:off x="1562040" y="6600600"/>
            <a:ext cx="57240" cy="57600"/>
          </a:xfrm>
          <a:custGeom>
            <a:avLst/>
            <a:gdLst/>
            <a:ahLst/>
            <a:rect l="0" t="0" r="r" b="b"/>
            <a:pathLst>
              <a:path w="159" h="160">
                <a:moveTo>
                  <a:pt x="159" y="80"/>
                </a:moveTo>
                <a:cubicBezTo>
                  <a:pt x="159" y="91"/>
                  <a:pt x="157" y="101"/>
                  <a:pt x="153" y="111"/>
                </a:cubicBezTo>
                <a:cubicBezTo>
                  <a:pt x="149" y="121"/>
                  <a:pt x="144" y="129"/>
                  <a:pt x="136" y="137"/>
                </a:cubicBezTo>
                <a:cubicBezTo>
                  <a:pt x="129" y="144"/>
                  <a:pt x="120" y="150"/>
                  <a:pt x="110" y="154"/>
                </a:cubicBezTo>
                <a:cubicBezTo>
                  <a:pt x="101" y="158"/>
                  <a:pt x="91" y="160"/>
                  <a:pt x="80" y="160"/>
                </a:cubicBezTo>
                <a:cubicBezTo>
                  <a:pt x="70" y="160"/>
                  <a:pt x="59" y="158"/>
                  <a:pt x="50" y="154"/>
                </a:cubicBezTo>
                <a:cubicBezTo>
                  <a:pt x="40" y="150"/>
                  <a:pt x="31" y="144"/>
                  <a:pt x="24" y="137"/>
                </a:cubicBezTo>
                <a:cubicBezTo>
                  <a:pt x="16" y="129"/>
                  <a:pt x="11" y="121"/>
                  <a:pt x="7" y="111"/>
                </a:cubicBezTo>
                <a:cubicBezTo>
                  <a:pt x="2" y="101"/>
                  <a:pt x="0" y="91"/>
                  <a:pt x="0" y="80"/>
                </a:cubicBezTo>
                <a:cubicBezTo>
                  <a:pt x="0" y="69"/>
                  <a:pt x="2" y="59"/>
                  <a:pt x="7" y="49"/>
                </a:cubicBezTo>
                <a:cubicBezTo>
                  <a:pt x="11" y="39"/>
                  <a:pt x="16" y="31"/>
                  <a:pt x="24" y="23"/>
                </a:cubicBezTo>
                <a:cubicBezTo>
                  <a:pt x="31" y="16"/>
                  <a:pt x="40" y="10"/>
                  <a:pt x="50" y="6"/>
                </a:cubicBezTo>
                <a:cubicBezTo>
                  <a:pt x="59" y="2"/>
                  <a:pt x="70" y="0"/>
                  <a:pt x="80" y="0"/>
                </a:cubicBezTo>
                <a:cubicBezTo>
                  <a:pt x="91" y="0"/>
                  <a:pt x="101" y="2"/>
                  <a:pt x="110" y="6"/>
                </a:cubicBezTo>
                <a:cubicBezTo>
                  <a:pt x="120" y="10"/>
                  <a:pt x="129" y="16"/>
                  <a:pt x="136" y="23"/>
                </a:cubicBezTo>
                <a:cubicBezTo>
                  <a:pt x="144" y="31"/>
                  <a:pt x="149" y="39"/>
                  <a:pt x="153" y="49"/>
                </a:cubicBezTo>
                <a:cubicBezTo>
                  <a:pt x="157" y="59"/>
                  <a:pt x="159" y="69"/>
                  <a:pt x="159" y="80"/>
                </a:cubicBezTo>
                <a:close/>
              </a:path>
            </a:pathLst>
          </a:custGeom>
          <a:solidFill>
            <a:srgbClr val="a0aec0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3" name=""/>
          <p:cNvSpPr txBox="1"/>
          <p:nvPr/>
        </p:nvSpPr>
        <p:spPr>
          <a:xfrm>
            <a:off x="1562040" y="6071760"/>
            <a:ext cx="838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增值服务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4" name=""/>
          <p:cNvSpPr txBox="1"/>
          <p:nvPr/>
        </p:nvSpPr>
        <p:spPr>
          <a:xfrm>
            <a:off x="1819440" y="651420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1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445" name="" descr=""/>
          <p:cNvPicPr/>
          <p:nvPr/>
        </p:nvPicPr>
        <p:blipFill>
          <a:blip r:embed="rId3"/>
          <a:stretch/>
        </p:blipFill>
        <p:spPr>
          <a:xfrm>
            <a:off x="609480" y="133344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6" name=""/>
          <p:cNvSpPr txBox="1"/>
          <p:nvPr/>
        </p:nvSpPr>
        <p:spPr>
          <a:xfrm>
            <a:off x="1925280" y="6509880"/>
            <a:ext cx="54483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年免费标准更新咨询，定期推送动态、影响评估、培训优惠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a202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448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9" name="" descr=""/>
          <p:cNvPicPr/>
          <p:nvPr/>
        </p:nvPicPr>
        <p:blipFill>
          <a:blip r:embed="rId2"/>
          <a:stretch/>
        </p:blipFill>
        <p:spPr>
          <a:xfrm>
            <a:off x="456120" y="-2880"/>
            <a:ext cx="11279520" cy="686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0" name=""/>
          <p:cNvSpPr txBox="1"/>
          <p:nvPr/>
        </p:nvSpPr>
        <p:spPr>
          <a:xfrm>
            <a:off x="5410080" y="2554560"/>
            <a:ext cx="1659636" cy="7992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5400" strike="noStrike" u="none" i="0">
                <a:solidFill>
                  <a:srgbClr val="e2e8f0"/>
                </a:solidFill>
                <a:effectLst/>
                <a:uFillTx/>
                <a:latin typeface="Noto Sans SC"/>
                <a:ea typeface="Noto Sans SC"/>
              </a:rPr>
              <a:t>致谢</a:t>
            </a:r>
            <a:endParaRPr b="0" lang="en-US" sz="5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1" name=""/>
          <p:cNvSpPr txBox="1"/>
          <p:nvPr/>
        </p:nvSpPr>
        <p:spPr>
          <a:xfrm>
            <a:off x="5524200" y="3759840"/>
            <a:ext cx="11430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38bdf8"/>
                </a:solidFill>
                <a:effectLst/>
                <a:uFillTx/>
                <a:latin typeface="Noto Sans SC"/>
                <a:ea typeface="Noto Sans SC"/>
              </a:rPr>
              <a:t>感谢聆听！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2" name=""/>
          <p:cNvSpPr txBox="1"/>
          <p:nvPr/>
        </p:nvSpPr>
        <p:spPr>
          <a:xfrm>
            <a:off x="3619080" y="4064760"/>
            <a:ext cx="22631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感谢项目团队及相关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3" name=""/>
          <p:cNvSpPr txBox="1"/>
          <p:nvPr/>
        </p:nvSpPr>
        <p:spPr>
          <a:xfrm>
            <a:off x="5676480" y="4069800"/>
            <a:ext cx="164592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8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stakeholders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4" name=""/>
          <p:cNvSpPr txBox="1"/>
          <p:nvPr/>
        </p:nvSpPr>
        <p:spPr>
          <a:xfrm>
            <a:off x="6972480" y="4064760"/>
            <a:ext cx="17602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的支持与协作！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455" name="" descr=""/>
          <p:cNvPicPr/>
          <p:nvPr/>
        </p:nvPicPr>
        <p:blipFill>
          <a:blip r:embed="rId3"/>
          <a:stretch/>
        </p:blipFill>
        <p:spPr>
          <a:xfrm>
            <a:off x="5619600" y="2200320"/>
            <a:ext cx="952200" cy="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6" name=""/>
          <p:cNvSpPr txBox="1"/>
          <p:nvPr/>
        </p:nvSpPr>
        <p:spPr>
          <a:xfrm>
            <a:off x="4952880" y="4369320"/>
            <a:ext cx="25146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 i="0">
                <a:solidFill>
                  <a:srgbClr val="a0aec0"/>
                </a:solidFill>
                <a:effectLst/>
                <a:uFillTx/>
                <a:latin typeface="Noto Sans SC"/>
                <a:ea typeface="Noto Sans SC"/>
              </a:rPr>
              <a:t>期待后续交流与合作。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LibreOffice_project/bbb074479178df812d175f709636b368952c2ce3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